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2"/>
  </p:notesMasterIdLst>
  <p:sldIdLst>
    <p:sldId id="257" r:id="rId2"/>
    <p:sldId id="302" r:id="rId3"/>
    <p:sldId id="303" r:id="rId4"/>
    <p:sldId id="304" r:id="rId5"/>
    <p:sldId id="305" r:id="rId6"/>
    <p:sldId id="451" r:id="rId7"/>
    <p:sldId id="453" r:id="rId8"/>
    <p:sldId id="454" r:id="rId9"/>
    <p:sldId id="508" r:id="rId10"/>
    <p:sldId id="509" r:id="rId11"/>
    <p:sldId id="510" r:id="rId12"/>
    <p:sldId id="512" r:id="rId13"/>
    <p:sldId id="513" r:id="rId14"/>
    <p:sldId id="455" r:id="rId15"/>
    <p:sldId id="473" r:id="rId16"/>
    <p:sldId id="514" r:id="rId17"/>
    <p:sldId id="515" r:id="rId18"/>
    <p:sldId id="419" r:id="rId19"/>
    <p:sldId id="516" r:id="rId20"/>
    <p:sldId id="517" r:id="rId21"/>
    <p:sldId id="422" r:id="rId22"/>
    <p:sldId id="423" r:id="rId23"/>
    <p:sldId id="379" r:id="rId24"/>
    <p:sldId id="518" r:id="rId25"/>
    <p:sldId id="478" r:id="rId26"/>
    <p:sldId id="272" r:id="rId27"/>
    <p:sldId id="519" r:id="rId28"/>
    <p:sldId id="383" r:id="rId29"/>
    <p:sldId id="384" r:id="rId30"/>
    <p:sldId id="386" r:id="rId31"/>
    <p:sldId id="387" r:id="rId32"/>
    <p:sldId id="388" r:id="rId33"/>
    <p:sldId id="520" r:id="rId34"/>
    <p:sldId id="521" r:id="rId35"/>
    <p:sldId id="522" r:id="rId36"/>
    <p:sldId id="523" r:id="rId37"/>
    <p:sldId id="524" r:id="rId38"/>
    <p:sldId id="276" r:id="rId39"/>
    <p:sldId id="290" r:id="rId40"/>
    <p:sldId id="291" r:id="rId41"/>
    <p:sldId id="344" r:id="rId42"/>
    <p:sldId id="485" r:id="rId43"/>
    <p:sldId id="341" r:id="rId44"/>
    <p:sldId id="340" r:id="rId45"/>
    <p:sldId id="392" r:id="rId46"/>
    <p:sldId id="292" r:id="rId47"/>
    <p:sldId id="525" r:id="rId48"/>
    <p:sldId id="395" r:id="rId49"/>
    <p:sldId id="526" r:id="rId50"/>
    <p:sldId id="396" r:id="rId51"/>
    <p:sldId id="527" r:id="rId52"/>
    <p:sldId id="528" r:id="rId53"/>
    <p:sldId id="529" r:id="rId54"/>
    <p:sldId id="530" r:id="rId55"/>
    <p:sldId id="531" r:id="rId56"/>
    <p:sldId id="532" r:id="rId57"/>
    <p:sldId id="533" r:id="rId58"/>
    <p:sldId id="296" r:id="rId59"/>
    <p:sldId id="438" r:id="rId60"/>
    <p:sldId id="534" r:id="rId61"/>
    <p:sldId id="399" r:id="rId62"/>
    <p:sldId id="400" r:id="rId63"/>
    <p:sldId id="401" r:id="rId64"/>
    <p:sldId id="402" r:id="rId65"/>
    <p:sldId id="491" r:id="rId66"/>
    <p:sldId id="405" r:id="rId67"/>
    <p:sldId id="537" r:id="rId68"/>
    <p:sldId id="354" r:id="rId69"/>
    <p:sldId id="538" r:id="rId70"/>
    <p:sldId id="301" r:id="rId7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696047-4BC6-4463-8263-6F7597EEFB88}" v="1" dt="2023-04-04T07:23:16.1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352" autoAdjust="0"/>
    <p:restoredTop sz="94660"/>
  </p:normalViewPr>
  <p:slideViewPr>
    <p:cSldViewPr snapToGrid="0">
      <p:cViewPr varScale="1">
        <p:scale>
          <a:sx n="85" d="100"/>
          <a:sy n="85" d="100"/>
        </p:scale>
        <p:origin x="7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78"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sh Sharma" userId="b799adb9ba789c8f" providerId="LiveId" clId="{4105C92B-BBD3-407D-9684-91D37221424B}"/>
    <pc:docChg chg="undo redo custSel addSld delSld modSld sldOrd">
      <pc:chgData name="Manish Sharma" userId="b799adb9ba789c8f" providerId="LiveId" clId="{4105C92B-BBD3-407D-9684-91D37221424B}" dt="2022-04-28T08:46:24.793" v="1886" actId="20577"/>
      <pc:docMkLst>
        <pc:docMk/>
      </pc:docMkLst>
      <pc:sldChg chg="modSp mod">
        <pc:chgData name="Manish Sharma" userId="b799adb9ba789c8f" providerId="LiveId" clId="{4105C92B-BBD3-407D-9684-91D37221424B}" dt="2022-04-26T03:36:22.752" v="2" actId="20577"/>
        <pc:sldMkLst>
          <pc:docMk/>
          <pc:sldMk cId="2387056038" sldId="257"/>
        </pc:sldMkLst>
        <pc:spChg chg="mod">
          <ac:chgData name="Manish Sharma" userId="b799adb9ba789c8f" providerId="LiveId" clId="{4105C92B-BBD3-407D-9684-91D37221424B}" dt="2022-04-26T03:36:22.752" v="2" actId="20577"/>
          <ac:spMkLst>
            <pc:docMk/>
            <pc:sldMk cId="2387056038" sldId="257"/>
            <ac:spMk id="8" creationId="{21BA1D81-28D8-48F6-BE19-AD957AF78D79}"/>
          </ac:spMkLst>
        </pc:spChg>
      </pc:sldChg>
      <pc:sldChg chg="modSp add mod">
        <pc:chgData name="Manish Sharma" userId="b799adb9ba789c8f" providerId="LiveId" clId="{4105C92B-BBD3-407D-9684-91D37221424B}" dt="2022-04-26T04:26:10.026" v="150" actId="27636"/>
        <pc:sldMkLst>
          <pc:docMk/>
          <pc:sldMk cId="131055686" sldId="263"/>
        </pc:sldMkLst>
        <pc:spChg chg="mod">
          <ac:chgData name="Manish Sharma" userId="b799adb9ba789c8f" providerId="LiveId" clId="{4105C92B-BBD3-407D-9684-91D37221424B}" dt="2022-04-26T04:26:10.026" v="150" actId="27636"/>
          <ac:spMkLst>
            <pc:docMk/>
            <pc:sldMk cId="131055686" sldId="263"/>
            <ac:spMk id="4" creationId="{B173C143-E91E-4251-AB02-931AC46934C2}"/>
          </ac:spMkLst>
        </pc:spChg>
      </pc:sldChg>
      <pc:sldChg chg="modSp add mod">
        <pc:chgData name="Manish Sharma" userId="b799adb9ba789c8f" providerId="LiveId" clId="{4105C92B-BBD3-407D-9684-91D37221424B}" dt="2022-04-27T04:43:56.568" v="1103" actId="27636"/>
        <pc:sldMkLst>
          <pc:docMk/>
          <pc:sldMk cId="1770479938" sldId="265"/>
        </pc:sldMkLst>
        <pc:spChg chg="mod">
          <ac:chgData name="Manish Sharma" userId="b799adb9ba789c8f" providerId="LiveId" clId="{4105C92B-BBD3-407D-9684-91D37221424B}" dt="2022-04-27T04:43:56.568" v="1103" actId="27636"/>
          <ac:spMkLst>
            <pc:docMk/>
            <pc:sldMk cId="1770479938" sldId="265"/>
            <ac:spMk id="3" creationId="{24F4398C-4C4E-4ED1-B9E7-6A8D3480B1D2}"/>
          </ac:spMkLst>
        </pc:spChg>
      </pc:sldChg>
      <pc:sldChg chg="modSp add mod">
        <pc:chgData name="Manish Sharma" userId="b799adb9ba789c8f" providerId="LiveId" clId="{4105C92B-BBD3-407D-9684-91D37221424B}" dt="2022-04-27T10:53:24.726" v="1234" actId="27636"/>
        <pc:sldMkLst>
          <pc:docMk/>
          <pc:sldMk cId="1208164312" sldId="266"/>
        </pc:sldMkLst>
        <pc:spChg chg="mod">
          <ac:chgData name="Manish Sharma" userId="b799adb9ba789c8f" providerId="LiveId" clId="{4105C92B-BBD3-407D-9684-91D37221424B}" dt="2022-04-27T10:53:24.726" v="1234" actId="27636"/>
          <ac:spMkLst>
            <pc:docMk/>
            <pc:sldMk cId="1208164312" sldId="266"/>
            <ac:spMk id="3" creationId="{FA438D10-619A-4991-AEE5-40ECD86BBEAD}"/>
          </ac:spMkLst>
        </pc:spChg>
      </pc:sldChg>
      <pc:sldChg chg="del">
        <pc:chgData name="Manish Sharma" userId="b799adb9ba789c8f" providerId="LiveId" clId="{4105C92B-BBD3-407D-9684-91D37221424B}" dt="2022-04-26T03:36:29.714" v="3" actId="47"/>
        <pc:sldMkLst>
          <pc:docMk/>
          <pc:sldMk cId="3103000826" sldId="266"/>
        </pc:sldMkLst>
      </pc:sldChg>
      <pc:sldChg chg="del">
        <pc:chgData name="Manish Sharma" userId="b799adb9ba789c8f" providerId="LiveId" clId="{4105C92B-BBD3-407D-9684-91D37221424B}" dt="2022-04-26T03:36:29.714" v="3" actId="47"/>
        <pc:sldMkLst>
          <pc:docMk/>
          <pc:sldMk cId="1955633667" sldId="267"/>
        </pc:sldMkLst>
      </pc:sldChg>
      <pc:sldChg chg="del">
        <pc:chgData name="Manish Sharma" userId="b799adb9ba789c8f" providerId="LiveId" clId="{4105C92B-BBD3-407D-9684-91D37221424B}" dt="2022-04-26T03:36:29.714" v="3" actId="47"/>
        <pc:sldMkLst>
          <pc:docMk/>
          <pc:sldMk cId="2308804351" sldId="268"/>
        </pc:sldMkLst>
      </pc:sldChg>
      <pc:sldChg chg="del">
        <pc:chgData name="Manish Sharma" userId="b799adb9ba789c8f" providerId="LiveId" clId="{4105C92B-BBD3-407D-9684-91D37221424B}" dt="2022-04-26T03:36:29.714" v="3" actId="47"/>
        <pc:sldMkLst>
          <pc:docMk/>
          <pc:sldMk cId="541853456" sldId="270"/>
        </pc:sldMkLst>
      </pc:sldChg>
      <pc:sldChg chg="del">
        <pc:chgData name="Manish Sharma" userId="b799adb9ba789c8f" providerId="LiveId" clId="{4105C92B-BBD3-407D-9684-91D37221424B}" dt="2022-04-26T03:36:29.714" v="3" actId="47"/>
        <pc:sldMkLst>
          <pc:docMk/>
          <pc:sldMk cId="4251761722" sldId="271"/>
        </pc:sldMkLst>
      </pc:sldChg>
      <pc:sldChg chg="add">
        <pc:chgData name="Manish Sharma" userId="b799adb9ba789c8f" providerId="LiveId" clId="{4105C92B-BBD3-407D-9684-91D37221424B}" dt="2022-04-28T04:57:16.247" v="1294"/>
        <pc:sldMkLst>
          <pc:docMk/>
          <pc:sldMk cId="368790068" sldId="273"/>
        </pc:sldMkLst>
      </pc:sldChg>
      <pc:sldChg chg="del">
        <pc:chgData name="Manish Sharma" userId="b799adb9ba789c8f" providerId="LiveId" clId="{4105C92B-BBD3-407D-9684-91D37221424B}" dt="2022-04-26T03:36:29.714" v="3" actId="47"/>
        <pc:sldMkLst>
          <pc:docMk/>
          <pc:sldMk cId="1331658581" sldId="273"/>
        </pc:sldMkLst>
      </pc:sldChg>
      <pc:sldChg chg="add">
        <pc:chgData name="Manish Sharma" userId="b799adb9ba789c8f" providerId="LiveId" clId="{4105C92B-BBD3-407D-9684-91D37221424B}" dt="2022-04-28T06:43:32.275" v="1624"/>
        <pc:sldMkLst>
          <pc:docMk/>
          <pc:sldMk cId="3345084362" sldId="276"/>
        </pc:sldMkLst>
      </pc:sldChg>
      <pc:sldChg chg="modSp add mod">
        <pc:chgData name="Manish Sharma" userId="b799adb9ba789c8f" providerId="LiveId" clId="{4105C92B-BBD3-407D-9684-91D37221424B}" dt="2022-04-26T04:42:51.283" v="153" actId="1076"/>
        <pc:sldMkLst>
          <pc:docMk/>
          <pc:sldMk cId="3343896531" sldId="279"/>
        </pc:sldMkLst>
        <pc:spChg chg="mod">
          <ac:chgData name="Manish Sharma" userId="b799adb9ba789c8f" providerId="LiveId" clId="{4105C92B-BBD3-407D-9684-91D37221424B}" dt="2022-04-26T04:42:43.093" v="152" actId="27636"/>
          <ac:spMkLst>
            <pc:docMk/>
            <pc:sldMk cId="3343896531" sldId="279"/>
            <ac:spMk id="2" creationId="{7FEC27D4-A790-4219-A9B6-22E40CB1E1A1}"/>
          </ac:spMkLst>
        </pc:spChg>
        <pc:picChg chg="mod">
          <ac:chgData name="Manish Sharma" userId="b799adb9ba789c8f" providerId="LiveId" clId="{4105C92B-BBD3-407D-9684-91D37221424B}" dt="2022-04-26T04:42:51.283" v="153" actId="1076"/>
          <ac:picMkLst>
            <pc:docMk/>
            <pc:sldMk cId="3343896531" sldId="279"/>
            <ac:picMk id="8" creationId="{F42E02D7-8D34-46D0-A02F-71713FE1BCF4}"/>
          </ac:picMkLst>
        </pc:picChg>
      </pc:sldChg>
      <pc:sldChg chg="modSp add mod">
        <pc:chgData name="Manish Sharma" userId="b799adb9ba789c8f" providerId="LiveId" clId="{4105C92B-BBD3-407D-9684-91D37221424B}" dt="2022-04-28T08:36:07.596" v="1630" actId="27636"/>
        <pc:sldMkLst>
          <pc:docMk/>
          <pc:sldMk cId="2084644596" sldId="280"/>
        </pc:sldMkLst>
        <pc:spChg chg="mod">
          <ac:chgData name="Manish Sharma" userId="b799adb9ba789c8f" providerId="LiveId" clId="{4105C92B-BBD3-407D-9684-91D37221424B}" dt="2022-04-28T08:36:07.596" v="1630" actId="27636"/>
          <ac:spMkLst>
            <pc:docMk/>
            <pc:sldMk cId="2084644596" sldId="280"/>
            <ac:spMk id="3" creationId="{56B91AF4-A51F-48D8-800A-96836C80699F}"/>
          </ac:spMkLst>
        </pc:spChg>
      </pc:sldChg>
      <pc:sldChg chg="del">
        <pc:chgData name="Manish Sharma" userId="b799adb9ba789c8f" providerId="LiveId" clId="{4105C92B-BBD3-407D-9684-91D37221424B}" dt="2022-04-26T03:36:29.714" v="3" actId="47"/>
        <pc:sldMkLst>
          <pc:docMk/>
          <pc:sldMk cId="2937149028" sldId="282"/>
        </pc:sldMkLst>
      </pc:sldChg>
      <pc:sldChg chg="del">
        <pc:chgData name="Manish Sharma" userId="b799adb9ba789c8f" providerId="LiveId" clId="{4105C92B-BBD3-407D-9684-91D37221424B}" dt="2022-04-26T03:36:29.714" v="3" actId="47"/>
        <pc:sldMkLst>
          <pc:docMk/>
          <pc:sldMk cId="3640020107" sldId="283"/>
        </pc:sldMkLst>
      </pc:sldChg>
      <pc:sldChg chg="addSp delSp modSp add mod setBg">
        <pc:chgData name="Manish Sharma" userId="b799adb9ba789c8f" providerId="LiveId" clId="{4105C92B-BBD3-407D-9684-91D37221424B}" dt="2022-04-26T18:55:56.733" v="1023" actId="26606"/>
        <pc:sldMkLst>
          <pc:docMk/>
          <pc:sldMk cId="986024" sldId="284"/>
        </pc:sldMkLst>
        <pc:spChg chg="mod">
          <ac:chgData name="Manish Sharma" userId="b799adb9ba789c8f" providerId="LiveId" clId="{4105C92B-BBD3-407D-9684-91D37221424B}" dt="2022-04-26T18:55:56.733" v="1023" actId="26606"/>
          <ac:spMkLst>
            <pc:docMk/>
            <pc:sldMk cId="986024" sldId="284"/>
            <ac:spMk id="2" creationId="{DDC34CBE-4B8D-424D-A10D-C5DA8E3B5380}"/>
          </ac:spMkLst>
        </pc:spChg>
        <pc:spChg chg="del mod">
          <ac:chgData name="Manish Sharma" userId="b799adb9ba789c8f" providerId="LiveId" clId="{4105C92B-BBD3-407D-9684-91D37221424B}" dt="2022-04-26T18:55:56.733" v="1023" actId="26606"/>
          <ac:spMkLst>
            <pc:docMk/>
            <pc:sldMk cId="986024" sldId="284"/>
            <ac:spMk id="3" creationId="{21EABFDF-540E-4C21-A2B4-34B90E25C0A0}"/>
          </ac:spMkLst>
        </pc:spChg>
        <pc:spChg chg="add">
          <ac:chgData name="Manish Sharma" userId="b799adb9ba789c8f" providerId="LiveId" clId="{4105C92B-BBD3-407D-9684-91D37221424B}" dt="2022-04-26T18:55:56.733" v="1023" actId="26606"/>
          <ac:spMkLst>
            <pc:docMk/>
            <pc:sldMk cId="986024" sldId="284"/>
            <ac:spMk id="9" creationId="{08E89D5E-1885-4160-AC77-CC471DD1D0DB}"/>
          </ac:spMkLst>
        </pc:spChg>
        <pc:graphicFrameChg chg="add">
          <ac:chgData name="Manish Sharma" userId="b799adb9ba789c8f" providerId="LiveId" clId="{4105C92B-BBD3-407D-9684-91D37221424B}" dt="2022-04-26T18:55:56.733" v="1023" actId="26606"/>
          <ac:graphicFrameMkLst>
            <pc:docMk/>
            <pc:sldMk cId="986024" sldId="284"/>
            <ac:graphicFrameMk id="5" creationId="{21E744EE-E689-2B49-25A1-A828AD673239}"/>
          </ac:graphicFrameMkLst>
        </pc:graphicFrameChg>
        <pc:cxnChg chg="add">
          <ac:chgData name="Manish Sharma" userId="b799adb9ba789c8f" providerId="LiveId" clId="{4105C92B-BBD3-407D-9684-91D37221424B}" dt="2022-04-26T18:55:56.733" v="1023" actId="26606"/>
          <ac:cxnSpMkLst>
            <pc:docMk/>
            <pc:sldMk cId="986024" sldId="284"/>
            <ac:cxnSpMk id="11" creationId="{550D2BD1-98F9-412D-905B-3A843EF4078B}"/>
          </ac:cxnSpMkLst>
        </pc:cxnChg>
      </pc:sldChg>
      <pc:sldChg chg="del">
        <pc:chgData name="Manish Sharma" userId="b799adb9ba789c8f" providerId="LiveId" clId="{4105C92B-BBD3-407D-9684-91D37221424B}" dt="2022-04-26T03:36:29.714" v="3" actId="47"/>
        <pc:sldMkLst>
          <pc:docMk/>
          <pc:sldMk cId="3936744458" sldId="284"/>
        </pc:sldMkLst>
      </pc:sldChg>
      <pc:sldChg chg="del">
        <pc:chgData name="Manish Sharma" userId="b799adb9ba789c8f" providerId="LiveId" clId="{4105C92B-BBD3-407D-9684-91D37221424B}" dt="2022-04-26T03:36:29.714" v="3" actId="47"/>
        <pc:sldMkLst>
          <pc:docMk/>
          <pc:sldMk cId="547040454" sldId="285"/>
        </pc:sldMkLst>
      </pc:sldChg>
      <pc:sldChg chg="addSp delSp modSp add mod setBg">
        <pc:chgData name="Manish Sharma" userId="b799adb9ba789c8f" providerId="LiveId" clId="{4105C92B-BBD3-407D-9684-91D37221424B}" dt="2022-04-26T18:56:10.089" v="1024" actId="26606"/>
        <pc:sldMkLst>
          <pc:docMk/>
          <pc:sldMk cId="2943996974" sldId="285"/>
        </pc:sldMkLst>
        <pc:spChg chg="mod">
          <ac:chgData name="Manish Sharma" userId="b799adb9ba789c8f" providerId="LiveId" clId="{4105C92B-BBD3-407D-9684-91D37221424B}" dt="2022-04-26T18:56:10.089" v="1024" actId="26606"/>
          <ac:spMkLst>
            <pc:docMk/>
            <pc:sldMk cId="2943996974" sldId="285"/>
            <ac:spMk id="2" creationId="{4A676D0A-5DBF-477F-9604-3A7EE2A357FE}"/>
          </ac:spMkLst>
        </pc:spChg>
        <pc:spChg chg="del mod">
          <ac:chgData name="Manish Sharma" userId="b799adb9ba789c8f" providerId="LiveId" clId="{4105C92B-BBD3-407D-9684-91D37221424B}" dt="2022-04-26T18:56:10.089" v="1024" actId="26606"/>
          <ac:spMkLst>
            <pc:docMk/>
            <pc:sldMk cId="2943996974" sldId="285"/>
            <ac:spMk id="3" creationId="{365CE15B-E185-4568-ABEA-8FC6029BDBC8}"/>
          </ac:spMkLst>
        </pc:spChg>
        <pc:spChg chg="add">
          <ac:chgData name="Manish Sharma" userId="b799adb9ba789c8f" providerId="LiveId" clId="{4105C92B-BBD3-407D-9684-91D37221424B}" dt="2022-04-26T18:56:10.089" v="1024" actId="26606"/>
          <ac:spMkLst>
            <pc:docMk/>
            <pc:sldMk cId="2943996974" sldId="285"/>
            <ac:spMk id="9" creationId="{B819A166-7571-4003-A6B8-B62034C3ED30}"/>
          </ac:spMkLst>
        </pc:spChg>
        <pc:graphicFrameChg chg="add">
          <ac:chgData name="Manish Sharma" userId="b799adb9ba789c8f" providerId="LiveId" clId="{4105C92B-BBD3-407D-9684-91D37221424B}" dt="2022-04-26T18:56:10.089" v="1024" actId="26606"/>
          <ac:graphicFrameMkLst>
            <pc:docMk/>
            <pc:sldMk cId="2943996974" sldId="285"/>
            <ac:graphicFrameMk id="5" creationId="{E8EA0D6B-0425-F0D6-3B46-A22D37674F80}"/>
          </ac:graphicFrameMkLst>
        </pc:graphicFrameChg>
      </pc:sldChg>
      <pc:sldChg chg="del">
        <pc:chgData name="Manish Sharma" userId="b799adb9ba789c8f" providerId="LiveId" clId="{4105C92B-BBD3-407D-9684-91D37221424B}" dt="2022-04-26T03:36:29.714" v="3" actId="47"/>
        <pc:sldMkLst>
          <pc:docMk/>
          <pc:sldMk cId="1689115699" sldId="286"/>
        </pc:sldMkLst>
      </pc:sldChg>
      <pc:sldChg chg="del">
        <pc:chgData name="Manish Sharma" userId="b799adb9ba789c8f" providerId="LiveId" clId="{4105C92B-BBD3-407D-9684-91D37221424B}" dt="2022-04-26T03:36:29.714" v="3" actId="47"/>
        <pc:sldMkLst>
          <pc:docMk/>
          <pc:sldMk cId="1060908639" sldId="287"/>
        </pc:sldMkLst>
      </pc:sldChg>
      <pc:sldChg chg="del">
        <pc:chgData name="Manish Sharma" userId="b799adb9ba789c8f" providerId="LiveId" clId="{4105C92B-BBD3-407D-9684-91D37221424B}" dt="2022-04-26T03:36:29.714" v="3" actId="47"/>
        <pc:sldMkLst>
          <pc:docMk/>
          <pc:sldMk cId="3753465024" sldId="288"/>
        </pc:sldMkLst>
      </pc:sldChg>
      <pc:sldChg chg="del">
        <pc:chgData name="Manish Sharma" userId="b799adb9ba789c8f" providerId="LiveId" clId="{4105C92B-BBD3-407D-9684-91D37221424B}" dt="2022-04-26T03:36:29.714" v="3" actId="47"/>
        <pc:sldMkLst>
          <pc:docMk/>
          <pc:sldMk cId="2567783499" sldId="289"/>
        </pc:sldMkLst>
      </pc:sldChg>
      <pc:sldChg chg="del">
        <pc:chgData name="Manish Sharma" userId="b799adb9ba789c8f" providerId="LiveId" clId="{4105C92B-BBD3-407D-9684-91D37221424B}" dt="2022-04-26T03:36:29.714" v="3" actId="47"/>
        <pc:sldMkLst>
          <pc:docMk/>
          <pc:sldMk cId="1149044477" sldId="290"/>
        </pc:sldMkLst>
      </pc:sldChg>
      <pc:sldChg chg="del">
        <pc:chgData name="Manish Sharma" userId="b799adb9ba789c8f" providerId="LiveId" clId="{4105C92B-BBD3-407D-9684-91D37221424B}" dt="2022-04-26T03:36:29.714" v="3" actId="47"/>
        <pc:sldMkLst>
          <pc:docMk/>
          <pc:sldMk cId="3328030247" sldId="291"/>
        </pc:sldMkLst>
      </pc:sldChg>
      <pc:sldChg chg="modSp add mod">
        <pc:chgData name="Manish Sharma" userId="b799adb9ba789c8f" providerId="LiveId" clId="{4105C92B-BBD3-407D-9684-91D37221424B}" dt="2022-04-27T09:36:45.429" v="1188" actId="27636"/>
        <pc:sldMkLst>
          <pc:docMk/>
          <pc:sldMk cId="622733929" sldId="295"/>
        </pc:sldMkLst>
        <pc:spChg chg="mod">
          <ac:chgData name="Manish Sharma" userId="b799adb9ba789c8f" providerId="LiveId" clId="{4105C92B-BBD3-407D-9684-91D37221424B}" dt="2022-04-27T09:36:45.429" v="1188" actId="27636"/>
          <ac:spMkLst>
            <pc:docMk/>
            <pc:sldMk cId="622733929" sldId="295"/>
            <ac:spMk id="2" creationId="{FEF089F2-3157-4964-8BCE-FEAF4090256D}"/>
          </ac:spMkLst>
        </pc:spChg>
      </pc:sldChg>
      <pc:sldChg chg="modSp add mod">
        <pc:chgData name="Manish Sharma" userId="b799adb9ba789c8f" providerId="LiveId" clId="{4105C92B-BBD3-407D-9684-91D37221424B}" dt="2022-04-27T09:43:41.361" v="1191" actId="1076"/>
        <pc:sldMkLst>
          <pc:docMk/>
          <pc:sldMk cId="508615166" sldId="296"/>
        </pc:sldMkLst>
        <pc:spChg chg="mod">
          <ac:chgData name="Manish Sharma" userId="b799adb9ba789c8f" providerId="LiveId" clId="{4105C92B-BBD3-407D-9684-91D37221424B}" dt="2022-04-27T09:43:28.780" v="1190" actId="27636"/>
          <ac:spMkLst>
            <pc:docMk/>
            <pc:sldMk cId="508615166" sldId="296"/>
            <ac:spMk id="2" creationId="{FEF089F2-3157-4964-8BCE-FEAF4090256D}"/>
          </ac:spMkLst>
        </pc:spChg>
        <pc:spChg chg="mod">
          <ac:chgData name="Manish Sharma" userId="b799adb9ba789c8f" providerId="LiveId" clId="{4105C92B-BBD3-407D-9684-91D37221424B}" dt="2022-04-27T09:43:41.361" v="1191" actId="1076"/>
          <ac:spMkLst>
            <pc:docMk/>
            <pc:sldMk cId="508615166" sldId="296"/>
            <ac:spMk id="17" creationId="{A8DD90FB-57D0-4653-9F53-635BC67F840C}"/>
          </ac:spMkLst>
        </pc:spChg>
      </pc:sldChg>
      <pc:sldChg chg="add">
        <pc:chgData name="Manish Sharma" userId="b799adb9ba789c8f" providerId="LiveId" clId="{4105C92B-BBD3-407D-9684-91D37221424B}" dt="2022-04-27T10:35:44.386" v="1200"/>
        <pc:sldMkLst>
          <pc:docMk/>
          <pc:sldMk cId="3613728516" sldId="297"/>
        </pc:sldMkLst>
      </pc:sldChg>
      <pc:sldChg chg="add">
        <pc:chgData name="Manish Sharma" userId="b799adb9ba789c8f" providerId="LiveId" clId="{4105C92B-BBD3-407D-9684-91D37221424B}" dt="2022-04-27T11:33:11.957" v="1235"/>
        <pc:sldMkLst>
          <pc:docMk/>
          <pc:sldMk cId="2829608424" sldId="299"/>
        </pc:sldMkLst>
      </pc:sldChg>
      <pc:sldChg chg="modSp add mod">
        <pc:chgData name="Manish Sharma" userId="b799adb9ba789c8f" providerId="LiveId" clId="{4105C92B-BBD3-407D-9684-91D37221424B}" dt="2022-04-26T03:37:22.385" v="5" actId="27636"/>
        <pc:sldMkLst>
          <pc:docMk/>
          <pc:sldMk cId="2065797636" sldId="302"/>
        </pc:sldMkLst>
        <pc:spChg chg="mod">
          <ac:chgData name="Manish Sharma" userId="b799adb9ba789c8f" providerId="LiveId" clId="{4105C92B-BBD3-407D-9684-91D37221424B}" dt="2022-04-26T03:37:22.385" v="5" actId="27636"/>
          <ac:spMkLst>
            <pc:docMk/>
            <pc:sldMk cId="2065797636" sldId="302"/>
            <ac:spMk id="2" creationId="{A7FD8525-BA0B-4309-8264-7CFA96C780E4}"/>
          </ac:spMkLst>
        </pc:spChg>
      </pc:sldChg>
      <pc:sldChg chg="addSp modSp new">
        <pc:chgData name="Manish Sharma" userId="b799adb9ba789c8f" providerId="LiveId" clId="{4105C92B-BBD3-407D-9684-91D37221424B}" dt="2022-04-26T03:57:11.329" v="13"/>
        <pc:sldMkLst>
          <pc:docMk/>
          <pc:sldMk cId="21113985" sldId="303"/>
        </pc:sldMkLst>
        <pc:spChg chg="add mod">
          <ac:chgData name="Manish Sharma" userId="b799adb9ba789c8f" providerId="LiveId" clId="{4105C92B-BBD3-407D-9684-91D37221424B}" dt="2022-04-26T03:55:34.874" v="7"/>
          <ac:spMkLst>
            <pc:docMk/>
            <pc:sldMk cId="21113985" sldId="303"/>
            <ac:spMk id="2" creationId="{6B54F8CF-A6C4-4AFE-B00C-E5CAF003A773}"/>
          </ac:spMkLst>
        </pc:spChg>
        <pc:spChg chg="add mod">
          <ac:chgData name="Manish Sharma" userId="b799adb9ba789c8f" providerId="LiveId" clId="{4105C92B-BBD3-407D-9684-91D37221424B}" dt="2022-04-26T03:55:51.134" v="8"/>
          <ac:spMkLst>
            <pc:docMk/>
            <pc:sldMk cId="21113985" sldId="303"/>
            <ac:spMk id="3" creationId="{9C3D6BC4-D158-4B15-BC64-E4F379A6423C}"/>
          </ac:spMkLst>
        </pc:spChg>
        <pc:spChg chg="add mod">
          <ac:chgData name="Manish Sharma" userId="b799adb9ba789c8f" providerId="LiveId" clId="{4105C92B-BBD3-407D-9684-91D37221424B}" dt="2022-04-26T03:56:02.053" v="9"/>
          <ac:spMkLst>
            <pc:docMk/>
            <pc:sldMk cId="21113985" sldId="303"/>
            <ac:spMk id="5" creationId="{B301525C-FDCB-4BE3-AF8F-60BA1218B60E}"/>
          </ac:spMkLst>
        </pc:spChg>
        <pc:spChg chg="mod">
          <ac:chgData name="Manish Sharma" userId="b799adb9ba789c8f" providerId="LiveId" clId="{4105C92B-BBD3-407D-9684-91D37221424B}" dt="2022-04-26T03:56:15.911" v="10"/>
          <ac:spMkLst>
            <pc:docMk/>
            <pc:sldMk cId="21113985" sldId="303"/>
            <ac:spMk id="7" creationId="{054A848C-2D92-45E7-BE6D-19BF66428539}"/>
          </ac:spMkLst>
        </pc:spChg>
        <pc:spChg chg="mod">
          <ac:chgData name="Manish Sharma" userId="b799adb9ba789c8f" providerId="LiveId" clId="{4105C92B-BBD3-407D-9684-91D37221424B}" dt="2022-04-26T03:56:15.911" v="10"/>
          <ac:spMkLst>
            <pc:docMk/>
            <pc:sldMk cId="21113985" sldId="303"/>
            <ac:spMk id="8" creationId="{563C6ED7-990B-44F1-AE80-35DD49A23508}"/>
          </ac:spMkLst>
        </pc:spChg>
        <pc:spChg chg="mod">
          <ac:chgData name="Manish Sharma" userId="b799adb9ba789c8f" providerId="LiveId" clId="{4105C92B-BBD3-407D-9684-91D37221424B}" dt="2022-04-26T03:56:15.911" v="10"/>
          <ac:spMkLst>
            <pc:docMk/>
            <pc:sldMk cId="21113985" sldId="303"/>
            <ac:spMk id="10" creationId="{0BEA3902-8D4D-4676-9D8E-2C667705CEA2}"/>
          </ac:spMkLst>
        </pc:spChg>
        <pc:spChg chg="mod">
          <ac:chgData name="Manish Sharma" userId="b799adb9ba789c8f" providerId="LiveId" clId="{4105C92B-BBD3-407D-9684-91D37221424B}" dt="2022-04-26T03:56:15.911" v="10"/>
          <ac:spMkLst>
            <pc:docMk/>
            <pc:sldMk cId="21113985" sldId="303"/>
            <ac:spMk id="11" creationId="{C7BA4100-B879-410B-BA1A-8902873424E8}"/>
          </ac:spMkLst>
        </pc:spChg>
        <pc:spChg chg="add mod">
          <ac:chgData name="Manish Sharma" userId="b799adb9ba789c8f" providerId="LiveId" clId="{4105C92B-BBD3-407D-9684-91D37221424B}" dt="2022-04-26T03:56:29.225" v="11"/>
          <ac:spMkLst>
            <pc:docMk/>
            <pc:sldMk cId="21113985" sldId="303"/>
            <ac:spMk id="13" creationId="{2A717A9B-C1CF-49AA-8084-3747FEFD2910}"/>
          </ac:spMkLst>
        </pc:spChg>
        <pc:spChg chg="add mod">
          <ac:chgData name="Manish Sharma" userId="b799adb9ba789c8f" providerId="LiveId" clId="{4105C92B-BBD3-407D-9684-91D37221424B}" dt="2022-04-26T03:56:39.004" v="12"/>
          <ac:spMkLst>
            <pc:docMk/>
            <pc:sldMk cId="21113985" sldId="303"/>
            <ac:spMk id="14" creationId="{A706E8AB-5DA2-4D57-9C72-C662E0DD54DF}"/>
          </ac:spMkLst>
        </pc:spChg>
        <pc:spChg chg="add mod">
          <ac:chgData name="Manish Sharma" userId="b799adb9ba789c8f" providerId="LiveId" clId="{4105C92B-BBD3-407D-9684-91D37221424B}" dt="2022-04-26T03:56:39.004" v="12"/>
          <ac:spMkLst>
            <pc:docMk/>
            <pc:sldMk cId="21113985" sldId="303"/>
            <ac:spMk id="15" creationId="{EEEF1BFF-D307-406B-B7D6-BE4002A38070}"/>
          </ac:spMkLst>
        </pc:spChg>
        <pc:spChg chg="add mod">
          <ac:chgData name="Manish Sharma" userId="b799adb9ba789c8f" providerId="LiveId" clId="{4105C92B-BBD3-407D-9684-91D37221424B}" dt="2022-04-26T03:56:39.004" v="12"/>
          <ac:spMkLst>
            <pc:docMk/>
            <pc:sldMk cId="21113985" sldId="303"/>
            <ac:spMk id="16" creationId="{7DC2C460-94A3-4884-B58C-7A9985FD5672}"/>
          </ac:spMkLst>
        </pc:spChg>
        <pc:spChg chg="add mod">
          <ac:chgData name="Manish Sharma" userId="b799adb9ba789c8f" providerId="LiveId" clId="{4105C92B-BBD3-407D-9684-91D37221424B}" dt="2022-04-26T03:56:39.004" v="12"/>
          <ac:spMkLst>
            <pc:docMk/>
            <pc:sldMk cId="21113985" sldId="303"/>
            <ac:spMk id="17" creationId="{E6D41520-A91D-44D9-ABF8-A02B286728E9}"/>
          </ac:spMkLst>
        </pc:spChg>
        <pc:spChg chg="add mod">
          <ac:chgData name="Manish Sharma" userId="b799adb9ba789c8f" providerId="LiveId" clId="{4105C92B-BBD3-407D-9684-91D37221424B}" dt="2022-04-26T03:56:39.004" v="12"/>
          <ac:spMkLst>
            <pc:docMk/>
            <pc:sldMk cId="21113985" sldId="303"/>
            <ac:spMk id="18" creationId="{8128A42D-6797-4E33-BBDA-7FA0AD404953}"/>
          </ac:spMkLst>
        </pc:spChg>
        <pc:spChg chg="add mod">
          <ac:chgData name="Manish Sharma" userId="b799adb9ba789c8f" providerId="LiveId" clId="{4105C92B-BBD3-407D-9684-91D37221424B}" dt="2022-04-26T03:57:11.329" v="13"/>
          <ac:spMkLst>
            <pc:docMk/>
            <pc:sldMk cId="21113985" sldId="303"/>
            <ac:spMk id="21" creationId="{B0C8A21E-632B-4248-940B-BC7E7C8AD4C1}"/>
          </ac:spMkLst>
        </pc:spChg>
        <pc:spChg chg="add mod">
          <ac:chgData name="Manish Sharma" userId="b799adb9ba789c8f" providerId="LiveId" clId="{4105C92B-BBD3-407D-9684-91D37221424B}" dt="2022-04-26T03:57:11.329" v="13"/>
          <ac:spMkLst>
            <pc:docMk/>
            <pc:sldMk cId="21113985" sldId="303"/>
            <ac:spMk id="22" creationId="{20ACCF28-DA4C-4415-B706-8AE555B1A952}"/>
          </ac:spMkLst>
        </pc:spChg>
        <pc:spChg chg="mod">
          <ac:chgData name="Manish Sharma" userId="b799adb9ba789c8f" providerId="LiveId" clId="{4105C92B-BBD3-407D-9684-91D37221424B}" dt="2022-04-26T03:57:11.329" v="13"/>
          <ac:spMkLst>
            <pc:docMk/>
            <pc:sldMk cId="21113985" sldId="303"/>
            <ac:spMk id="24" creationId="{A4F04110-CA92-4D44-8080-14E1261341CC}"/>
          </ac:spMkLst>
        </pc:spChg>
        <pc:spChg chg="mod">
          <ac:chgData name="Manish Sharma" userId="b799adb9ba789c8f" providerId="LiveId" clId="{4105C92B-BBD3-407D-9684-91D37221424B}" dt="2022-04-26T03:57:11.329" v="13"/>
          <ac:spMkLst>
            <pc:docMk/>
            <pc:sldMk cId="21113985" sldId="303"/>
            <ac:spMk id="25" creationId="{B6FD9A03-4672-4F8D-8947-443EA695A895}"/>
          </ac:spMkLst>
        </pc:spChg>
        <pc:grpChg chg="add mod">
          <ac:chgData name="Manish Sharma" userId="b799adb9ba789c8f" providerId="LiveId" clId="{4105C92B-BBD3-407D-9684-91D37221424B}" dt="2022-04-26T03:56:15.911" v="10"/>
          <ac:grpSpMkLst>
            <pc:docMk/>
            <pc:sldMk cId="21113985" sldId="303"/>
            <ac:grpSpMk id="6" creationId="{50696D2E-476C-4B7B-9D94-A03325738254}"/>
          </ac:grpSpMkLst>
        </pc:grpChg>
        <pc:grpChg chg="add mod">
          <ac:chgData name="Manish Sharma" userId="b799adb9ba789c8f" providerId="LiveId" clId="{4105C92B-BBD3-407D-9684-91D37221424B}" dt="2022-04-26T03:56:15.911" v="10"/>
          <ac:grpSpMkLst>
            <pc:docMk/>
            <pc:sldMk cId="21113985" sldId="303"/>
            <ac:grpSpMk id="9" creationId="{58171061-A4FC-4A21-A2F7-A0E0CC55CFA1}"/>
          </ac:grpSpMkLst>
        </pc:grpChg>
        <pc:grpChg chg="add mod">
          <ac:chgData name="Manish Sharma" userId="b799adb9ba789c8f" providerId="LiveId" clId="{4105C92B-BBD3-407D-9684-91D37221424B}" dt="2022-04-26T03:57:11.329" v="13"/>
          <ac:grpSpMkLst>
            <pc:docMk/>
            <pc:sldMk cId="21113985" sldId="303"/>
            <ac:grpSpMk id="23" creationId="{9B0CF2B0-74EA-41DB-8A04-FEDD55FF173A}"/>
          </ac:grpSpMkLst>
        </pc:grpChg>
        <pc:cxnChg chg="add mod">
          <ac:chgData name="Manish Sharma" userId="b799adb9ba789c8f" providerId="LiveId" clId="{4105C92B-BBD3-407D-9684-91D37221424B}" dt="2022-04-26T03:56:02.053" v="9"/>
          <ac:cxnSpMkLst>
            <pc:docMk/>
            <pc:sldMk cId="21113985" sldId="303"/>
            <ac:cxnSpMk id="4" creationId="{69B683A7-1FF2-440A-95C2-E75417A33A02}"/>
          </ac:cxnSpMkLst>
        </pc:cxnChg>
        <pc:cxnChg chg="add mod">
          <ac:chgData name="Manish Sharma" userId="b799adb9ba789c8f" providerId="LiveId" clId="{4105C92B-BBD3-407D-9684-91D37221424B}" dt="2022-04-26T03:56:29.225" v="11"/>
          <ac:cxnSpMkLst>
            <pc:docMk/>
            <pc:sldMk cId="21113985" sldId="303"/>
            <ac:cxnSpMk id="12" creationId="{533B0B52-74F0-423C-9185-A287669F95DA}"/>
          </ac:cxnSpMkLst>
        </pc:cxnChg>
        <pc:cxnChg chg="add mod">
          <ac:chgData name="Manish Sharma" userId="b799adb9ba789c8f" providerId="LiveId" clId="{4105C92B-BBD3-407D-9684-91D37221424B}" dt="2022-04-26T03:57:11.329" v="13"/>
          <ac:cxnSpMkLst>
            <pc:docMk/>
            <pc:sldMk cId="21113985" sldId="303"/>
            <ac:cxnSpMk id="19" creationId="{83DA9BE4-ED84-4D33-BEB1-EAC8B30547BD}"/>
          </ac:cxnSpMkLst>
        </pc:cxnChg>
        <pc:cxnChg chg="add mod">
          <ac:chgData name="Manish Sharma" userId="b799adb9ba789c8f" providerId="LiveId" clId="{4105C92B-BBD3-407D-9684-91D37221424B}" dt="2022-04-26T03:57:11.329" v="13"/>
          <ac:cxnSpMkLst>
            <pc:docMk/>
            <pc:sldMk cId="21113985" sldId="303"/>
            <ac:cxnSpMk id="20" creationId="{4EABC0C7-CE53-4231-B190-7BF3B37754C5}"/>
          </ac:cxnSpMkLst>
        </pc:cxnChg>
      </pc:sldChg>
      <pc:sldChg chg="addSp modSp new mod">
        <pc:chgData name="Manish Sharma" userId="b799adb9ba789c8f" providerId="LiveId" clId="{4105C92B-BBD3-407D-9684-91D37221424B}" dt="2022-04-26T04:00:37.273" v="26"/>
        <pc:sldMkLst>
          <pc:docMk/>
          <pc:sldMk cId="304290364" sldId="304"/>
        </pc:sldMkLst>
        <pc:spChg chg="add mod">
          <ac:chgData name="Manish Sharma" userId="b799adb9ba789c8f" providerId="LiveId" clId="{4105C92B-BBD3-407D-9684-91D37221424B}" dt="2022-04-26T03:58:30.898" v="15"/>
          <ac:spMkLst>
            <pc:docMk/>
            <pc:sldMk cId="304290364" sldId="304"/>
            <ac:spMk id="2" creationId="{50D87DB8-A29E-43D6-A57B-1D9C2C81B4CD}"/>
          </ac:spMkLst>
        </pc:spChg>
        <pc:spChg chg="add mod">
          <ac:chgData name="Manish Sharma" userId="b799adb9ba789c8f" providerId="LiveId" clId="{4105C92B-BBD3-407D-9684-91D37221424B}" dt="2022-04-26T03:58:30.898" v="15"/>
          <ac:spMkLst>
            <pc:docMk/>
            <pc:sldMk cId="304290364" sldId="304"/>
            <ac:spMk id="3" creationId="{238AE0BF-FA8C-4394-B8E5-C49DC770F937}"/>
          </ac:spMkLst>
        </pc:spChg>
        <pc:spChg chg="mod">
          <ac:chgData name="Manish Sharma" userId="b799adb9ba789c8f" providerId="LiveId" clId="{4105C92B-BBD3-407D-9684-91D37221424B}" dt="2022-04-26T03:58:38.639" v="16"/>
          <ac:spMkLst>
            <pc:docMk/>
            <pc:sldMk cId="304290364" sldId="304"/>
            <ac:spMk id="5" creationId="{16CFD015-F4A9-497D-AF0A-328631BC0EEE}"/>
          </ac:spMkLst>
        </pc:spChg>
        <pc:spChg chg="mod">
          <ac:chgData name="Manish Sharma" userId="b799adb9ba789c8f" providerId="LiveId" clId="{4105C92B-BBD3-407D-9684-91D37221424B}" dt="2022-04-26T03:58:38.639" v="16"/>
          <ac:spMkLst>
            <pc:docMk/>
            <pc:sldMk cId="304290364" sldId="304"/>
            <ac:spMk id="6" creationId="{B976017F-F81B-4835-AE7D-AE6B8016662F}"/>
          </ac:spMkLst>
        </pc:spChg>
        <pc:spChg chg="mod">
          <ac:chgData name="Manish Sharma" userId="b799adb9ba789c8f" providerId="LiveId" clId="{4105C92B-BBD3-407D-9684-91D37221424B}" dt="2022-04-26T03:58:38.639" v="16"/>
          <ac:spMkLst>
            <pc:docMk/>
            <pc:sldMk cId="304290364" sldId="304"/>
            <ac:spMk id="8" creationId="{E7FF137E-A2DD-4661-8D07-1B5F25B85FF7}"/>
          </ac:spMkLst>
        </pc:spChg>
        <pc:spChg chg="mod">
          <ac:chgData name="Manish Sharma" userId="b799adb9ba789c8f" providerId="LiveId" clId="{4105C92B-BBD3-407D-9684-91D37221424B}" dt="2022-04-26T03:58:38.639" v="16"/>
          <ac:spMkLst>
            <pc:docMk/>
            <pc:sldMk cId="304290364" sldId="304"/>
            <ac:spMk id="9" creationId="{5539D4EE-93FC-401E-A651-C74551BEDC23}"/>
          </ac:spMkLst>
        </pc:spChg>
        <pc:spChg chg="add mod">
          <ac:chgData name="Manish Sharma" userId="b799adb9ba789c8f" providerId="LiveId" clId="{4105C92B-BBD3-407D-9684-91D37221424B}" dt="2022-04-26T03:58:55.248" v="21" actId="20577"/>
          <ac:spMkLst>
            <pc:docMk/>
            <pc:sldMk cId="304290364" sldId="304"/>
            <ac:spMk id="10" creationId="{536F8942-FAD2-42D3-A63B-9A5A421D1D28}"/>
          </ac:spMkLst>
        </pc:spChg>
        <pc:spChg chg="add mod">
          <ac:chgData name="Manish Sharma" userId="b799adb9ba789c8f" providerId="LiveId" clId="{4105C92B-BBD3-407D-9684-91D37221424B}" dt="2022-04-26T03:59:14.052" v="22"/>
          <ac:spMkLst>
            <pc:docMk/>
            <pc:sldMk cId="304290364" sldId="304"/>
            <ac:spMk id="13" creationId="{0562B409-ADAB-4349-9FDF-35A6E9559B5B}"/>
          </ac:spMkLst>
        </pc:spChg>
        <pc:spChg chg="add mod">
          <ac:chgData name="Manish Sharma" userId="b799adb9ba789c8f" providerId="LiveId" clId="{4105C92B-BBD3-407D-9684-91D37221424B}" dt="2022-04-26T03:59:31.236" v="23"/>
          <ac:spMkLst>
            <pc:docMk/>
            <pc:sldMk cId="304290364" sldId="304"/>
            <ac:spMk id="16" creationId="{846E4D85-9493-4B63-952A-AC53DCE728BA}"/>
          </ac:spMkLst>
        </pc:spChg>
        <pc:spChg chg="add mod">
          <ac:chgData name="Manish Sharma" userId="b799adb9ba789c8f" providerId="LiveId" clId="{4105C92B-BBD3-407D-9684-91D37221424B}" dt="2022-04-26T03:59:39.965" v="24"/>
          <ac:spMkLst>
            <pc:docMk/>
            <pc:sldMk cId="304290364" sldId="304"/>
            <ac:spMk id="18" creationId="{A824B220-9F20-42C0-97EF-F8B241BF862A}"/>
          </ac:spMkLst>
        </pc:spChg>
        <pc:spChg chg="add mod">
          <ac:chgData name="Manish Sharma" userId="b799adb9ba789c8f" providerId="LiveId" clId="{4105C92B-BBD3-407D-9684-91D37221424B}" dt="2022-04-26T03:59:59.878" v="25"/>
          <ac:spMkLst>
            <pc:docMk/>
            <pc:sldMk cId="304290364" sldId="304"/>
            <ac:spMk id="19" creationId="{29E39A81-6DF2-4C84-A4AB-19C2AA975089}"/>
          </ac:spMkLst>
        </pc:spChg>
        <pc:spChg chg="add mod">
          <ac:chgData name="Manish Sharma" userId="b799adb9ba789c8f" providerId="LiveId" clId="{4105C92B-BBD3-407D-9684-91D37221424B}" dt="2022-04-26T03:59:59.878" v="25"/>
          <ac:spMkLst>
            <pc:docMk/>
            <pc:sldMk cId="304290364" sldId="304"/>
            <ac:spMk id="20" creationId="{566F5B27-50AE-484C-94A2-4850060DE4E4}"/>
          </ac:spMkLst>
        </pc:spChg>
        <pc:spChg chg="add mod">
          <ac:chgData name="Manish Sharma" userId="b799adb9ba789c8f" providerId="LiveId" clId="{4105C92B-BBD3-407D-9684-91D37221424B}" dt="2022-04-26T03:59:59.878" v="25"/>
          <ac:spMkLst>
            <pc:docMk/>
            <pc:sldMk cId="304290364" sldId="304"/>
            <ac:spMk id="21" creationId="{634C8296-4F88-48EB-B64F-C9DE4819204F}"/>
          </ac:spMkLst>
        </pc:spChg>
        <pc:spChg chg="add mod">
          <ac:chgData name="Manish Sharma" userId="b799adb9ba789c8f" providerId="LiveId" clId="{4105C92B-BBD3-407D-9684-91D37221424B}" dt="2022-04-26T03:59:59.878" v="25"/>
          <ac:spMkLst>
            <pc:docMk/>
            <pc:sldMk cId="304290364" sldId="304"/>
            <ac:spMk id="22" creationId="{2B6AB962-C6FC-49EB-A34D-4E7DA8695007}"/>
          </ac:spMkLst>
        </pc:spChg>
        <pc:spChg chg="add mod">
          <ac:chgData name="Manish Sharma" userId="b799adb9ba789c8f" providerId="LiveId" clId="{4105C92B-BBD3-407D-9684-91D37221424B}" dt="2022-04-26T03:59:59.878" v="25"/>
          <ac:spMkLst>
            <pc:docMk/>
            <pc:sldMk cId="304290364" sldId="304"/>
            <ac:spMk id="23" creationId="{8B06ED30-CDD1-47D4-A4B5-B65CB3A6C49D}"/>
          </ac:spMkLst>
        </pc:spChg>
        <pc:spChg chg="add mod">
          <ac:chgData name="Manish Sharma" userId="b799adb9ba789c8f" providerId="LiveId" clId="{4105C92B-BBD3-407D-9684-91D37221424B}" dt="2022-04-26T04:00:37.273" v="26"/>
          <ac:spMkLst>
            <pc:docMk/>
            <pc:sldMk cId="304290364" sldId="304"/>
            <ac:spMk id="25" creationId="{733BBFDB-5110-409E-B8D2-54D218DF571C}"/>
          </ac:spMkLst>
        </pc:spChg>
        <pc:spChg chg="add mod">
          <ac:chgData name="Manish Sharma" userId="b799adb9ba789c8f" providerId="LiveId" clId="{4105C92B-BBD3-407D-9684-91D37221424B}" dt="2022-04-26T04:00:37.273" v="26"/>
          <ac:spMkLst>
            <pc:docMk/>
            <pc:sldMk cId="304290364" sldId="304"/>
            <ac:spMk id="26" creationId="{FFA61228-00F8-47F0-813C-08DAEB7F75A9}"/>
          </ac:spMkLst>
        </pc:spChg>
        <pc:spChg chg="mod">
          <ac:chgData name="Manish Sharma" userId="b799adb9ba789c8f" providerId="LiveId" clId="{4105C92B-BBD3-407D-9684-91D37221424B}" dt="2022-04-26T04:00:37.273" v="26"/>
          <ac:spMkLst>
            <pc:docMk/>
            <pc:sldMk cId="304290364" sldId="304"/>
            <ac:spMk id="28" creationId="{D2DC9408-141B-4130-9F25-70B0BACAE05E}"/>
          </ac:spMkLst>
        </pc:spChg>
        <pc:spChg chg="mod">
          <ac:chgData name="Manish Sharma" userId="b799adb9ba789c8f" providerId="LiveId" clId="{4105C92B-BBD3-407D-9684-91D37221424B}" dt="2022-04-26T04:00:37.273" v="26"/>
          <ac:spMkLst>
            <pc:docMk/>
            <pc:sldMk cId="304290364" sldId="304"/>
            <ac:spMk id="29" creationId="{89CB5BA2-BFAB-4212-8C67-D308B526E37C}"/>
          </ac:spMkLst>
        </pc:spChg>
        <pc:grpChg chg="add mod">
          <ac:chgData name="Manish Sharma" userId="b799adb9ba789c8f" providerId="LiveId" clId="{4105C92B-BBD3-407D-9684-91D37221424B}" dt="2022-04-26T03:58:38.639" v="16"/>
          <ac:grpSpMkLst>
            <pc:docMk/>
            <pc:sldMk cId="304290364" sldId="304"/>
            <ac:grpSpMk id="4" creationId="{D393980A-3BB8-4CDE-9431-5CDE4B99BDC1}"/>
          </ac:grpSpMkLst>
        </pc:grpChg>
        <pc:grpChg chg="add mod">
          <ac:chgData name="Manish Sharma" userId="b799adb9ba789c8f" providerId="LiveId" clId="{4105C92B-BBD3-407D-9684-91D37221424B}" dt="2022-04-26T03:58:38.639" v="16"/>
          <ac:grpSpMkLst>
            <pc:docMk/>
            <pc:sldMk cId="304290364" sldId="304"/>
            <ac:grpSpMk id="7" creationId="{452614FD-3970-4955-9EDF-8C147633A70E}"/>
          </ac:grpSpMkLst>
        </pc:grpChg>
        <pc:grpChg chg="add mod">
          <ac:chgData name="Manish Sharma" userId="b799adb9ba789c8f" providerId="LiveId" clId="{4105C92B-BBD3-407D-9684-91D37221424B}" dt="2022-04-26T04:00:37.273" v="26"/>
          <ac:grpSpMkLst>
            <pc:docMk/>
            <pc:sldMk cId="304290364" sldId="304"/>
            <ac:grpSpMk id="27" creationId="{9492CF3D-3CAC-4ECA-92FA-1EF48975371B}"/>
          </ac:grpSpMkLst>
        </pc:grpChg>
        <pc:cxnChg chg="add mod">
          <ac:chgData name="Manish Sharma" userId="b799adb9ba789c8f" providerId="LiveId" clId="{4105C92B-BBD3-407D-9684-91D37221424B}" dt="2022-04-26T03:58:46.052" v="17"/>
          <ac:cxnSpMkLst>
            <pc:docMk/>
            <pc:sldMk cId="304290364" sldId="304"/>
            <ac:cxnSpMk id="11" creationId="{8B239264-8E81-4A6B-8DB9-41282C5994EF}"/>
          </ac:cxnSpMkLst>
        </pc:cxnChg>
        <pc:cxnChg chg="add mod">
          <ac:chgData name="Manish Sharma" userId="b799adb9ba789c8f" providerId="LiveId" clId="{4105C92B-BBD3-407D-9684-91D37221424B}" dt="2022-04-26T03:59:14.052" v="22"/>
          <ac:cxnSpMkLst>
            <pc:docMk/>
            <pc:sldMk cId="304290364" sldId="304"/>
            <ac:cxnSpMk id="12" creationId="{2182CFB0-EBF2-4545-A2A6-BC1695FFE95F}"/>
          </ac:cxnSpMkLst>
        </pc:cxnChg>
        <pc:cxnChg chg="add mod">
          <ac:chgData name="Manish Sharma" userId="b799adb9ba789c8f" providerId="LiveId" clId="{4105C92B-BBD3-407D-9684-91D37221424B}" dt="2022-04-26T03:59:31.236" v="23"/>
          <ac:cxnSpMkLst>
            <pc:docMk/>
            <pc:sldMk cId="304290364" sldId="304"/>
            <ac:cxnSpMk id="14" creationId="{87D215E3-4F95-4F3F-9A57-E341433E8618}"/>
          </ac:cxnSpMkLst>
        </pc:cxnChg>
        <pc:cxnChg chg="add mod">
          <ac:chgData name="Manish Sharma" userId="b799adb9ba789c8f" providerId="LiveId" clId="{4105C92B-BBD3-407D-9684-91D37221424B}" dt="2022-04-26T03:59:31.236" v="23"/>
          <ac:cxnSpMkLst>
            <pc:docMk/>
            <pc:sldMk cId="304290364" sldId="304"/>
            <ac:cxnSpMk id="15" creationId="{932CEB39-8DAF-40C3-A6F6-C34995623987}"/>
          </ac:cxnSpMkLst>
        </pc:cxnChg>
        <pc:cxnChg chg="add mod">
          <ac:chgData name="Manish Sharma" userId="b799adb9ba789c8f" providerId="LiveId" clId="{4105C92B-BBD3-407D-9684-91D37221424B}" dt="2022-04-26T03:59:39.965" v="24"/>
          <ac:cxnSpMkLst>
            <pc:docMk/>
            <pc:sldMk cId="304290364" sldId="304"/>
            <ac:cxnSpMk id="17" creationId="{CB600B6D-0C9C-46F3-B440-115CF62119DC}"/>
          </ac:cxnSpMkLst>
        </pc:cxnChg>
        <pc:cxnChg chg="add mod">
          <ac:chgData name="Manish Sharma" userId="b799adb9ba789c8f" providerId="LiveId" clId="{4105C92B-BBD3-407D-9684-91D37221424B}" dt="2022-04-26T04:00:37.273" v="26"/>
          <ac:cxnSpMkLst>
            <pc:docMk/>
            <pc:sldMk cId="304290364" sldId="304"/>
            <ac:cxnSpMk id="24" creationId="{4691FEBA-8BEA-4B03-B2FE-4A03753ADBFD}"/>
          </ac:cxnSpMkLst>
        </pc:cxnChg>
        <pc:cxnChg chg="add mod">
          <ac:chgData name="Manish Sharma" userId="b799adb9ba789c8f" providerId="LiveId" clId="{4105C92B-BBD3-407D-9684-91D37221424B}" dt="2022-04-26T04:00:37.273" v="26"/>
          <ac:cxnSpMkLst>
            <pc:docMk/>
            <pc:sldMk cId="304290364" sldId="304"/>
            <ac:cxnSpMk id="30" creationId="{DF92CC37-8A17-4737-965D-C22B9DA8C060}"/>
          </ac:cxnSpMkLst>
        </pc:cxnChg>
      </pc:sldChg>
      <pc:sldChg chg="addSp modSp new mod">
        <pc:chgData name="Manish Sharma" userId="b799adb9ba789c8f" providerId="LiveId" clId="{4105C92B-BBD3-407D-9684-91D37221424B}" dt="2022-04-26T04:04:16.107" v="40"/>
        <pc:sldMkLst>
          <pc:docMk/>
          <pc:sldMk cId="4156975585" sldId="305"/>
        </pc:sldMkLst>
        <pc:spChg chg="add mod">
          <ac:chgData name="Manish Sharma" userId="b799adb9ba789c8f" providerId="LiveId" clId="{4105C92B-BBD3-407D-9684-91D37221424B}" dt="2022-04-26T04:02:01.256" v="28"/>
          <ac:spMkLst>
            <pc:docMk/>
            <pc:sldMk cId="4156975585" sldId="305"/>
            <ac:spMk id="2" creationId="{02148D8D-53A6-4C9D-863D-0EFC3BCAD720}"/>
          </ac:spMkLst>
        </pc:spChg>
        <pc:spChg chg="add mod">
          <ac:chgData name="Manish Sharma" userId="b799adb9ba789c8f" providerId="LiveId" clId="{4105C92B-BBD3-407D-9684-91D37221424B}" dt="2022-04-26T04:02:01.256" v="28"/>
          <ac:spMkLst>
            <pc:docMk/>
            <pc:sldMk cId="4156975585" sldId="305"/>
            <ac:spMk id="3" creationId="{3B714C02-9938-4D3A-8D4C-9900AB20CE34}"/>
          </ac:spMkLst>
        </pc:spChg>
        <pc:spChg chg="add mod">
          <ac:chgData name="Manish Sharma" userId="b799adb9ba789c8f" providerId="LiveId" clId="{4105C92B-BBD3-407D-9684-91D37221424B}" dt="2022-04-26T04:02:01.256" v="28"/>
          <ac:spMkLst>
            <pc:docMk/>
            <pc:sldMk cId="4156975585" sldId="305"/>
            <ac:spMk id="5" creationId="{FF3D2C40-3A45-465F-B736-A8FFD55A8257}"/>
          </ac:spMkLst>
        </pc:spChg>
        <pc:spChg chg="add mod">
          <ac:chgData name="Manish Sharma" userId="b799adb9ba789c8f" providerId="LiveId" clId="{4105C92B-BBD3-407D-9684-91D37221424B}" dt="2022-04-26T04:02:01.256" v="28"/>
          <ac:spMkLst>
            <pc:docMk/>
            <pc:sldMk cId="4156975585" sldId="305"/>
            <ac:spMk id="7" creationId="{F12058B8-1BC0-4419-B331-95A3CA8E565E}"/>
          </ac:spMkLst>
        </pc:spChg>
        <pc:spChg chg="mod">
          <ac:chgData name="Manish Sharma" userId="b799adb9ba789c8f" providerId="LiveId" clId="{4105C92B-BBD3-407D-9684-91D37221424B}" dt="2022-04-26T04:02:14.273" v="29"/>
          <ac:spMkLst>
            <pc:docMk/>
            <pc:sldMk cId="4156975585" sldId="305"/>
            <ac:spMk id="9" creationId="{39EAB996-1AEF-4DD3-816B-1801C1053FF0}"/>
          </ac:spMkLst>
        </pc:spChg>
        <pc:spChg chg="mod">
          <ac:chgData name="Manish Sharma" userId="b799adb9ba789c8f" providerId="LiveId" clId="{4105C92B-BBD3-407D-9684-91D37221424B}" dt="2022-04-26T04:02:14.273" v="29"/>
          <ac:spMkLst>
            <pc:docMk/>
            <pc:sldMk cId="4156975585" sldId="305"/>
            <ac:spMk id="10" creationId="{5FFD6E1A-C617-41F4-A2AE-2809015A786C}"/>
          </ac:spMkLst>
        </pc:spChg>
        <pc:spChg chg="mod">
          <ac:chgData name="Manish Sharma" userId="b799adb9ba789c8f" providerId="LiveId" clId="{4105C92B-BBD3-407D-9684-91D37221424B}" dt="2022-04-26T04:02:14.273" v="29"/>
          <ac:spMkLst>
            <pc:docMk/>
            <pc:sldMk cId="4156975585" sldId="305"/>
            <ac:spMk id="12" creationId="{4E015D22-5064-438D-B969-F8F4FF69FAEE}"/>
          </ac:spMkLst>
        </pc:spChg>
        <pc:spChg chg="mod">
          <ac:chgData name="Manish Sharma" userId="b799adb9ba789c8f" providerId="LiveId" clId="{4105C92B-BBD3-407D-9684-91D37221424B}" dt="2022-04-26T04:02:14.273" v="29"/>
          <ac:spMkLst>
            <pc:docMk/>
            <pc:sldMk cId="4156975585" sldId="305"/>
            <ac:spMk id="13" creationId="{BB461A02-3133-407B-89A4-73035B597816}"/>
          </ac:spMkLst>
        </pc:spChg>
        <pc:spChg chg="mod">
          <ac:chgData name="Manish Sharma" userId="b799adb9ba789c8f" providerId="LiveId" clId="{4105C92B-BBD3-407D-9684-91D37221424B}" dt="2022-04-26T04:02:14.273" v="29"/>
          <ac:spMkLst>
            <pc:docMk/>
            <pc:sldMk cId="4156975585" sldId="305"/>
            <ac:spMk id="15" creationId="{0B75230B-A504-4B93-BD38-73BDD6A2E938}"/>
          </ac:spMkLst>
        </pc:spChg>
        <pc:spChg chg="mod">
          <ac:chgData name="Manish Sharma" userId="b799adb9ba789c8f" providerId="LiveId" clId="{4105C92B-BBD3-407D-9684-91D37221424B}" dt="2022-04-26T04:02:14.273" v="29"/>
          <ac:spMkLst>
            <pc:docMk/>
            <pc:sldMk cId="4156975585" sldId="305"/>
            <ac:spMk id="16" creationId="{B31262F4-D5AA-46CC-A7DC-FFD2D5B3C3BB}"/>
          </ac:spMkLst>
        </pc:spChg>
        <pc:spChg chg="add mod">
          <ac:chgData name="Manish Sharma" userId="b799adb9ba789c8f" providerId="LiveId" clId="{4105C92B-BBD3-407D-9684-91D37221424B}" dt="2022-04-26T04:02:32.804" v="30"/>
          <ac:spMkLst>
            <pc:docMk/>
            <pc:sldMk cId="4156975585" sldId="305"/>
            <ac:spMk id="17" creationId="{CF215073-480F-40E9-B79B-8FA621F6D63E}"/>
          </ac:spMkLst>
        </pc:spChg>
        <pc:spChg chg="add mod">
          <ac:chgData name="Manish Sharma" userId="b799adb9ba789c8f" providerId="LiveId" clId="{4105C92B-BBD3-407D-9684-91D37221424B}" dt="2022-04-26T04:02:32.804" v="30"/>
          <ac:spMkLst>
            <pc:docMk/>
            <pc:sldMk cId="4156975585" sldId="305"/>
            <ac:spMk id="18" creationId="{4CD7A601-F610-4FA9-9FFE-30F6051B6E74}"/>
          </ac:spMkLst>
        </pc:spChg>
        <pc:spChg chg="add mod">
          <ac:chgData name="Manish Sharma" userId="b799adb9ba789c8f" providerId="LiveId" clId="{4105C92B-BBD3-407D-9684-91D37221424B}" dt="2022-04-26T04:02:32.804" v="30"/>
          <ac:spMkLst>
            <pc:docMk/>
            <pc:sldMk cId="4156975585" sldId="305"/>
            <ac:spMk id="19" creationId="{AE3EDD75-4D1B-45D0-BDAA-C286C6C72969}"/>
          </ac:spMkLst>
        </pc:spChg>
        <pc:spChg chg="add mod">
          <ac:chgData name="Manish Sharma" userId="b799adb9ba789c8f" providerId="LiveId" clId="{4105C92B-BBD3-407D-9684-91D37221424B}" dt="2022-04-26T04:02:32.804" v="30"/>
          <ac:spMkLst>
            <pc:docMk/>
            <pc:sldMk cId="4156975585" sldId="305"/>
            <ac:spMk id="20" creationId="{67C9F016-1F68-4D82-969E-87F06DB2CBBA}"/>
          </ac:spMkLst>
        </pc:spChg>
        <pc:spChg chg="add mod">
          <ac:chgData name="Manish Sharma" userId="b799adb9ba789c8f" providerId="LiveId" clId="{4105C92B-BBD3-407D-9684-91D37221424B}" dt="2022-04-26T04:02:32.804" v="30"/>
          <ac:spMkLst>
            <pc:docMk/>
            <pc:sldMk cId="4156975585" sldId="305"/>
            <ac:spMk id="21" creationId="{4A884885-4151-4502-A042-AF3FAFE0E4AA}"/>
          </ac:spMkLst>
        </pc:spChg>
        <pc:spChg chg="add mod">
          <ac:chgData name="Manish Sharma" userId="b799adb9ba789c8f" providerId="LiveId" clId="{4105C92B-BBD3-407D-9684-91D37221424B}" dt="2022-04-26T04:03:00.495" v="31"/>
          <ac:spMkLst>
            <pc:docMk/>
            <pc:sldMk cId="4156975585" sldId="305"/>
            <ac:spMk id="24" creationId="{88C73ED6-31E2-4059-9DB8-19C83A6A8CA4}"/>
          </ac:spMkLst>
        </pc:spChg>
        <pc:spChg chg="add mod">
          <ac:chgData name="Manish Sharma" userId="b799adb9ba789c8f" providerId="LiveId" clId="{4105C92B-BBD3-407D-9684-91D37221424B}" dt="2022-04-26T04:04:06.618" v="39" actId="20577"/>
          <ac:spMkLst>
            <pc:docMk/>
            <pc:sldMk cId="4156975585" sldId="305"/>
            <ac:spMk id="25" creationId="{6F418EDB-2781-4BE8-A20C-34189C1F597E}"/>
          </ac:spMkLst>
        </pc:spChg>
        <pc:spChg chg="add mod">
          <ac:chgData name="Manish Sharma" userId="b799adb9ba789c8f" providerId="LiveId" clId="{4105C92B-BBD3-407D-9684-91D37221424B}" dt="2022-04-26T04:03:07.893" v="32"/>
          <ac:spMkLst>
            <pc:docMk/>
            <pc:sldMk cId="4156975585" sldId="305"/>
            <ac:spMk id="28" creationId="{55371604-43B0-43A2-80E3-4892B25781B4}"/>
          </ac:spMkLst>
        </pc:spChg>
        <pc:spChg chg="add mod">
          <ac:chgData name="Manish Sharma" userId="b799adb9ba789c8f" providerId="LiveId" clId="{4105C92B-BBD3-407D-9684-91D37221424B}" dt="2022-04-26T04:03:17.744" v="33"/>
          <ac:spMkLst>
            <pc:docMk/>
            <pc:sldMk cId="4156975585" sldId="305"/>
            <ac:spMk id="30" creationId="{2C534594-1721-4A81-84F6-83A3918BD9E0}"/>
          </ac:spMkLst>
        </pc:spChg>
        <pc:spChg chg="add mod">
          <ac:chgData name="Manish Sharma" userId="b799adb9ba789c8f" providerId="LiveId" clId="{4105C92B-BBD3-407D-9684-91D37221424B}" dt="2022-04-26T04:03:25.775" v="34"/>
          <ac:spMkLst>
            <pc:docMk/>
            <pc:sldMk cId="4156975585" sldId="305"/>
            <ac:spMk id="31" creationId="{E8B1563E-65CB-4349-A30E-F6338DF17139}"/>
          </ac:spMkLst>
        </pc:spChg>
        <pc:spChg chg="mod">
          <ac:chgData name="Manish Sharma" userId="b799adb9ba789c8f" providerId="LiveId" clId="{4105C92B-BBD3-407D-9684-91D37221424B}" dt="2022-04-26T04:03:51.451" v="35"/>
          <ac:spMkLst>
            <pc:docMk/>
            <pc:sldMk cId="4156975585" sldId="305"/>
            <ac:spMk id="33" creationId="{1C6B29A0-D519-4CF7-9FC7-04E6DC8CE8A6}"/>
          </ac:spMkLst>
        </pc:spChg>
        <pc:spChg chg="mod">
          <ac:chgData name="Manish Sharma" userId="b799adb9ba789c8f" providerId="LiveId" clId="{4105C92B-BBD3-407D-9684-91D37221424B}" dt="2022-04-26T04:03:51.451" v="35"/>
          <ac:spMkLst>
            <pc:docMk/>
            <pc:sldMk cId="4156975585" sldId="305"/>
            <ac:spMk id="34" creationId="{F0FD7C2B-254F-46D1-898E-B04CD6662CBC}"/>
          </ac:spMkLst>
        </pc:spChg>
        <pc:spChg chg="add mod">
          <ac:chgData name="Manish Sharma" userId="b799adb9ba789c8f" providerId="LiveId" clId="{4105C92B-BBD3-407D-9684-91D37221424B}" dt="2022-04-26T04:04:16.107" v="40"/>
          <ac:spMkLst>
            <pc:docMk/>
            <pc:sldMk cId="4156975585" sldId="305"/>
            <ac:spMk id="35" creationId="{761A1082-3262-409D-962F-B3F18E3E79AA}"/>
          </ac:spMkLst>
        </pc:spChg>
        <pc:grpChg chg="add mod">
          <ac:chgData name="Manish Sharma" userId="b799adb9ba789c8f" providerId="LiveId" clId="{4105C92B-BBD3-407D-9684-91D37221424B}" dt="2022-04-26T04:02:14.273" v="29"/>
          <ac:grpSpMkLst>
            <pc:docMk/>
            <pc:sldMk cId="4156975585" sldId="305"/>
            <ac:grpSpMk id="8" creationId="{DE085F8A-2F69-4518-BEF6-744271B0728C}"/>
          </ac:grpSpMkLst>
        </pc:grpChg>
        <pc:grpChg chg="add mod">
          <ac:chgData name="Manish Sharma" userId="b799adb9ba789c8f" providerId="LiveId" clId="{4105C92B-BBD3-407D-9684-91D37221424B}" dt="2022-04-26T04:02:14.273" v="29"/>
          <ac:grpSpMkLst>
            <pc:docMk/>
            <pc:sldMk cId="4156975585" sldId="305"/>
            <ac:grpSpMk id="11" creationId="{C4DEA8C9-CA92-4125-9349-2FE55BAF35E1}"/>
          </ac:grpSpMkLst>
        </pc:grpChg>
        <pc:grpChg chg="add mod">
          <ac:chgData name="Manish Sharma" userId="b799adb9ba789c8f" providerId="LiveId" clId="{4105C92B-BBD3-407D-9684-91D37221424B}" dt="2022-04-26T04:02:14.273" v="29"/>
          <ac:grpSpMkLst>
            <pc:docMk/>
            <pc:sldMk cId="4156975585" sldId="305"/>
            <ac:grpSpMk id="14" creationId="{28F2A429-A9DE-41A9-B89C-7F85D33AA10F}"/>
          </ac:grpSpMkLst>
        </pc:grpChg>
        <pc:grpChg chg="add mod">
          <ac:chgData name="Manish Sharma" userId="b799adb9ba789c8f" providerId="LiveId" clId="{4105C92B-BBD3-407D-9684-91D37221424B}" dt="2022-04-26T04:03:51.451" v="35"/>
          <ac:grpSpMkLst>
            <pc:docMk/>
            <pc:sldMk cId="4156975585" sldId="305"/>
            <ac:grpSpMk id="32" creationId="{778A6B20-728D-4CBB-A530-E59497D2C032}"/>
          </ac:grpSpMkLst>
        </pc:grpChg>
        <pc:cxnChg chg="add mod">
          <ac:chgData name="Manish Sharma" userId="b799adb9ba789c8f" providerId="LiveId" clId="{4105C92B-BBD3-407D-9684-91D37221424B}" dt="2022-04-26T04:02:01.256" v="28"/>
          <ac:cxnSpMkLst>
            <pc:docMk/>
            <pc:sldMk cId="4156975585" sldId="305"/>
            <ac:cxnSpMk id="4" creationId="{9D6A18D4-1CE6-4F05-A85E-214EE7A6B31D}"/>
          </ac:cxnSpMkLst>
        </pc:cxnChg>
        <pc:cxnChg chg="add mod">
          <ac:chgData name="Manish Sharma" userId="b799adb9ba789c8f" providerId="LiveId" clId="{4105C92B-BBD3-407D-9684-91D37221424B}" dt="2022-04-26T04:02:01.256" v="28"/>
          <ac:cxnSpMkLst>
            <pc:docMk/>
            <pc:sldMk cId="4156975585" sldId="305"/>
            <ac:cxnSpMk id="6" creationId="{CEEB5117-0F24-42A2-A849-E9312264B358}"/>
          </ac:cxnSpMkLst>
        </pc:cxnChg>
        <pc:cxnChg chg="add mod">
          <ac:chgData name="Manish Sharma" userId="b799adb9ba789c8f" providerId="LiveId" clId="{4105C92B-BBD3-407D-9684-91D37221424B}" dt="2022-04-26T04:03:00.495" v="31"/>
          <ac:cxnSpMkLst>
            <pc:docMk/>
            <pc:sldMk cId="4156975585" sldId="305"/>
            <ac:cxnSpMk id="22" creationId="{0B04AFA6-BB99-459F-BE23-85091DB7ACC9}"/>
          </ac:cxnSpMkLst>
        </pc:cxnChg>
        <pc:cxnChg chg="add mod">
          <ac:chgData name="Manish Sharma" userId="b799adb9ba789c8f" providerId="LiveId" clId="{4105C92B-BBD3-407D-9684-91D37221424B}" dt="2022-04-26T04:03:00.495" v="31"/>
          <ac:cxnSpMkLst>
            <pc:docMk/>
            <pc:sldMk cId="4156975585" sldId="305"/>
            <ac:cxnSpMk id="23" creationId="{A5F868E1-932C-4BE0-AF92-A58714018146}"/>
          </ac:cxnSpMkLst>
        </pc:cxnChg>
        <pc:cxnChg chg="add mod">
          <ac:chgData name="Manish Sharma" userId="b799adb9ba789c8f" providerId="LiveId" clId="{4105C92B-BBD3-407D-9684-91D37221424B}" dt="2022-04-26T04:03:00.495" v="31"/>
          <ac:cxnSpMkLst>
            <pc:docMk/>
            <pc:sldMk cId="4156975585" sldId="305"/>
            <ac:cxnSpMk id="26" creationId="{DABF820E-4879-412B-A9B3-1B7494BAF46A}"/>
          </ac:cxnSpMkLst>
        </pc:cxnChg>
        <pc:cxnChg chg="add mod">
          <ac:chgData name="Manish Sharma" userId="b799adb9ba789c8f" providerId="LiveId" clId="{4105C92B-BBD3-407D-9684-91D37221424B}" dt="2022-04-26T04:03:07.893" v="32"/>
          <ac:cxnSpMkLst>
            <pc:docMk/>
            <pc:sldMk cId="4156975585" sldId="305"/>
            <ac:cxnSpMk id="27" creationId="{E4273FFD-DDCE-47AF-890F-09AD9664620F}"/>
          </ac:cxnSpMkLst>
        </pc:cxnChg>
        <pc:cxnChg chg="add mod">
          <ac:chgData name="Manish Sharma" userId="b799adb9ba789c8f" providerId="LiveId" clId="{4105C92B-BBD3-407D-9684-91D37221424B}" dt="2022-04-26T04:03:17.744" v="33"/>
          <ac:cxnSpMkLst>
            <pc:docMk/>
            <pc:sldMk cId="4156975585" sldId="305"/>
            <ac:cxnSpMk id="29" creationId="{326C1DD7-A6A2-49E5-8B72-E717B26030F6}"/>
          </ac:cxnSpMkLst>
        </pc:cxnChg>
      </pc:sldChg>
      <pc:sldChg chg="addSp modSp new mod">
        <pc:chgData name="Manish Sharma" userId="b799adb9ba789c8f" providerId="LiveId" clId="{4105C92B-BBD3-407D-9684-91D37221424B}" dt="2022-04-26T04:23:20.639" v="144" actId="1076"/>
        <pc:sldMkLst>
          <pc:docMk/>
          <pc:sldMk cId="845113658" sldId="306"/>
        </pc:sldMkLst>
        <pc:spChg chg="add mod">
          <ac:chgData name="Manish Sharma" userId="b799adb9ba789c8f" providerId="LiveId" clId="{4105C92B-BBD3-407D-9684-91D37221424B}" dt="2022-04-26T04:16:50.735" v="42"/>
          <ac:spMkLst>
            <pc:docMk/>
            <pc:sldMk cId="845113658" sldId="306"/>
            <ac:spMk id="2" creationId="{00DEF085-7EA3-4E19-905B-B677819A1B7A}"/>
          </ac:spMkLst>
        </pc:spChg>
        <pc:spChg chg="add mod">
          <ac:chgData name="Manish Sharma" userId="b799adb9ba789c8f" providerId="LiveId" clId="{4105C92B-BBD3-407D-9684-91D37221424B}" dt="2022-04-26T04:16:50.735" v="42"/>
          <ac:spMkLst>
            <pc:docMk/>
            <pc:sldMk cId="845113658" sldId="306"/>
            <ac:spMk id="3" creationId="{BC947282-E563-482A-BDBA-4E38ADAC36FA}"/>
          </ac:spMkLst>
        </pc:spChg>
        <pc:spChg chg="add mod">
          <ac:chgData name="Manish Sharma" userId="b799adb9ba789c8f" providerId="LiveId" clId="{4105C92B-BBD3-407D-9684-91D37221424B}" dt="2022-04-26T04:16:50.735" v="42"/>
          <ac:spMkLst>
            <pc:docMk/>
            <pc:sldMk cId="845113658" sldId="306"/>
            <ac:spMk id="4" creationId="{A9386137-20DD-4DE7-83A1-C14A1DD53513}"/>
          </ac:spMkLst>
        </pc:spChg>
        <pc:spChg chg="mod">
          <ac:chgData name="Manish Sharma" userId="b799adb9ba789c8f" providerId="LiveId" clId="{4105C92B-BBD3-407D-9684-91D37221424B}" dt="2022-04-26T04:16:50.735" v="42"/>
          <ac:spMkLst>
            <pc:docMk/>
            <pc:sldMk cId="845113658" sldId="306"/>
            <ac:spMk id="6" creationId="{129EC2E6-E46D-4A92-94D5-E657B939A1E2}"/>
          </ac:spMkLst>
        </pc:spChg>
        <pc:spChg chg="mod">
          <ac:chgData name="Manish Sharma" userId="b799adb9ba789c8f" providerId="LiveId" clId="{4105C92B-BBD3-407D-9684-91D37221424B}" dt="2022-04-26T04:16:50.735" v="42"/>
          <ac:spMkLst>
            <pc:docMk/>
            <pc:sldMk cId="845113658" sldId="306"/>
            <ac:spMk id="7" creationId="{B1392789-499B-41C3-8A2F-E8E3483C61A5}"/>
          </ac:spMkLst>
        </pc:spChg>
        <pc:spChg chg="mod">
          <ac:chgData name="Manish Sharma" userId="b799adb9ba789c8f" providerId="LiveId" clId="{4105C92B-BBD3-407D-9684-91D37221424B}" dt="2022-04-26T04:16:50.735" v="42"/>
          <ac:spMkLst>
            <pc:docMk/>
            <pc:sldMk cId="845113658" sldId="306"/>
            <ac:spMk id="9" creationId="{771123E9-5273-45A4-9168-892A7907D555}"/>
          </ac:spMkLst>
        </pc:spChg>
        <pc:spChg chg="mod">
          <ac:chgData name="Manish Sharma" userId="b799adb9ba789c8f" providerId="LiveId" clId="{4105C92B-BBD3-407D-9684-91D37221424B}" dt="2022-04-26T04:16:50.735" v="42"/>
          <ac:spMkLst>
            <pc:docMk/>
            <pc:sldMk cId="845113658" sldId="306"/>
            <ac:spMk id="10" creationId="{1313F01D-D001-4576-9ABA-3E69A0F291C0}"/>
          </ac:spMkLst>
        </pc:spChg>
        <pc:spChg chg="mod">
          <ac:chgData name="Manish Sharma" userId="b799adb9ba789c8f" providerId="LiveId" clId="{4105C92B-BBD3-407D-9684-91D37221424B}" dt="2022-04-26T04:16:50.735" v="42"/>
          <ac:spMkLst>
            <pc:docMk/>
            <pc:sldMk cId="845113658" sldId="306"/>
            <ac:spMk id="12" creationId="{344B778A-4C9D-454E-A363-3625603B7324}"/>
          </ac:spMkLst>
        </pc:spChg>
        <pc:spChg chg="mod">
          <ac:chgData name="Manish Sharma" userId="b799adb9ba789c8f" providerId="LiveId" clId="{4105C92B-BBD3-407D-9684-91D37221424B}" dt="2022-04-26T04:16:50.735" v="42"/>
          <ac:spMkLst>
            <pc:docMk/>
            <pc:sldMk cId="845113658" sldId="306"/>
            <ac:spMk id="13" creationId="{FEB7E8ED-2B8C-4476-9BEB-E3DE575EA850}"/>
          </ac:spMkLst>
        </pc:spChg>
        <pc:spChg chg="add mod">
          <ac:chgData name="Manish Sharma" userId="b799adb9ba789c8f" providerId="LiveId" clId="{4105C92B-BBD3-407D-9684-91D37221424B}" dt="2022-04-26T04:16:50.735" v="42"/>
          <ac:spMkLst>
            <pc:docMk/>
            <pc:sldMk cId="845113658" sldId="306"/>
            <ac:spMk id="15" creationId="{69468333-B9F7-4F98-92B8-D4C3A9EE4F59}"/>
          </ac:spMkLst>
        </pc:spChg>
        <pc:spChg chg="add mod">
          <ac:chgData name="Manish Sharma" userId="b799adb9ba789c8f" providerId="LiveId" clId="{4105C92B-BBD3-407D-9684-91D37221424B}" dt="2022-04-26T04:16:50.735" v="42"/>
          <ac:spMkLst>
            <pc:docMk/>
            <pc:sldMk cId="845113658" sldId="306"/>
            <ac:spMk id="18" creationId="{D7801D1E-F7B7-4699-898D-F2F11C24FBD3}"/>
          </ac:spMkLst>
        </pc:spChg>
        <pc:spChg chg="add mod">
          <ac:chgData name="Manish Sharma" userId="b799adb9ba789c8f" providerId="LiveId" clId="{4105C92B-BBD3-407D-9684-91D37221424B}" dt="2022-04-26T04:16:50.735" v="42"/>
          <ac:spMkLst>
            <pc:docMk/>
            <pc:sldMk cId="845113658" sldId="306"/>
            <ac:spMk id="19" creationId="{03FF65F3-9AFF-429E-99D4-E98DD5179B38}"/>
          </ac:spMkLst>
        </pc:spChg>
        <pc:spChg chg="add mod">
          <ac:chgData name="Manish Sharma" userId="b799adb9ba789c8f" providerId="LiveId" clId="{4105C92B-BBD3-407D-9684-91D37221424B}" dt="2022-04-26T04:17:04.233" v="43"/>
          <ac:spMkLst>
            <pc:docMk/>
            <pc:sldMk cId="845113658" sldId="306"/>
            <ac:spMk id="20" creationId="{4B53D55A-43C2-4227-BAE3-EFCF013BCBA8}"/>
          </ac:spMkLst>
        </pc:spChg>
        <pc:spChg chg="add mod">
          <ac:chgData name="Manish Sharma" userId="b799adb9ba789c8f" providerId="LiveId" clId="{4105C92B-BBD3-407D-9684-91D37221424B}" dt="2022-04-26T04:17:04.233" v="43"/>
          <ac:spMkLst>
            <pc:docMk/>
            <pc:sldMk cId="845113658" sldId="306"/>
            <ac:spMk id="21" creationId="{C5DAB0D1-4DB3-4AB0-9C29-90C0C4AD4A5C}"/>
          </ac:spMkLst>
        </pc:spChg>
        <pc:spChg chg="add mod">
          <ac:chgData name="Manish Sharma" userId="b799adb9ba789c8f" providerId="LiveId" clId="{4105C92B-BBD3-407D-9684-91D37221424B}" dt="2022-04-26T04:17:04.233" v="43"/>
          <ac:spMkLst>
            <pc:docMk/>
            <pc:sldMk cId="845113658" sldId="306"/>
            <ac:spMk id="22" creationId="{1C2AC69E-461B-4895-B8D0-1B07B90EEAC7}"/>
          </ac:spMkLst>
        </pc:spChg>
        <pc:spChg chg="add mod">
          <ac:chgData name="Manish Sharma" userId="b799adb9ba789c8f" providerId="LiveId" clId="{4105C92B-BBD3-407D-9684-91D37221424B}" dt="2022-04-26T04:17:04.233" v="43"/>
          <ac:spMkLst>
            <pc:docMk/>
            <pc:sldMk cId="845113658" sldId="306"/>
            <ac:spMk id="23" creationId="{ECC74F66-3D3F-45F3-AD0B-FC5904A84A21}"/>
          </ac:spMkLst>
        </pc:spChg>
        <pc:spChg chg="add mod">
          <ac:chgData name="Manish Sharma" userId="b799adb9ba789c8f" providerId="LiveId" clId="{4105C92B-BBD3-407D-9684-91D37221424B}" dt="2022-04-26T04:17:04.233" v="43"/>
          <ac:spMkLst>
            <pc:docMk/>
            <pc:sldMk cId="845113658" sldId="306"/>
            <ac:spMk id="24" creationId="{87B8F13D-41CB-4CCF-A206-39F53E95A5E2}"/>
          </ac:spMkLst>
        </pc:spChg>
        <pc:spChg chg="add mod">
          <ac:chgData name="Manish Sharma" userId="b799adb9ba789c8f" providerId="LiveId" clId="{4105C92B-BBD3-407D-9684-91D37221424B}" dt="2022-04-26T04:17:13.470" v="44"/>
          <ac:spMkLst>
            <pc:docMk/>
            <pc:sldMk cId="845113658" sldId="306"/>
            <ac:spMk id="25" creationId="{99E57D49-1423-4687-BC0F-9BF2C955478D}"/>
          </ac:spMkLst>
        </pc:spChg>
        <pc:spChg chg="add mod">
          <ac:chgData name="Manish Sharma" userId="b799adb9ba789c8f" providerId="LiveId" clId="{4105C92B-BBD3-407D-9684-91D37221424B}" dt="2022-04-26T04:18:15.777" v="45"/>
          <ac:spMkLst>
            <pc:docMk/>
            <pc:sldMk cId="845113658" sldId="306"/>
            <ac:spMk id="26" creationId="{8B224890-01CB-4B0C-A0D0-B196CFF4E6F1}"/>
          </ac:spMkLst>
        </pc:spChg>
        <pc:spChg chg="add mod">
          <ac:chgData name="Manish Sharma" userId="b799adb9ba789c8f" providerId="LiveId" clId="{4105C92B-BBD3-407D-9684-91D37221424B}" dt="2022-04-26T04:18:15.777" v="45"/>
          <ac:spMkLst>
            <pc:docMk/>
            <pc:sldMk cId="845113658" sldId="306"/>
            <ac:spMk id="29" creationId="{8A72FE1A-DCCB-484F-9E71-6211698FBEFF}"/>
          </ac:spMkLst>
        </pc:spChg>
        <pc:spChg chg="add mod">
          <ac:chgData name="Manish Sharma" userId="b799adb9ba789c8f" providerId="LiveId" clId="{4105C92B-BBD3-407D-9684-91D37221424B}" dt="2022-04-26T04:18:31.295" v="47" actId="1076"/>
          <ac:spMkLst>
            <pc:docMk/>
            <pc:sldMk cId="845113658" sldId="306"/>
            <ac:spMk id="30" creationId="{45D87335-A900-4BB9-AD8E-678995A62D60}"/>
          </ac:spMkLst>
        </pc:spChg>
        <pc:spChg chg="add mod">
          <ac:chgData name="Manish Sharma" userId="b799adb9ba789c8f" providerId="LiveId" clId="{4105C92B-BBD3-407D-9684-91D37221424B}" dt="2022-04-26T04:18:43.774" v="48"/>
          <ac:spMkLst>
            <pc:docMk/>
            <pc:sldMk cId="845113658" sldId="306"/>
            <ac:spMk id="31" creationId="{0F12C12C-D98C-4220-8465-EEFE70792D5B}"/>
          </ac:spMkLst>
        </pc:spChg>
        <pc:spChg chg="add mod">
          <ac:chgData name="Manish Sharma" userId="b799adb9ba789c8f" providerId="LiveId" clId="{4105C92B-BBD3-407D-9684-91D37221424B}" dt="2022-04-26T04:18:43.774" v="48"/>
          <ac:spMkLst>
            <pc:docMk/>
            <pc:sldMk cId="845113658" sldId="306"/>
            <ac:spMk id="34" creationId="{558F060B-C178-45BF-95DF-6AF86B25A424}"/>
          </ac:spMkLst>
        </pc:spChg>
        <pc:spChg chg="add mod">
          <ac:chgData name="Manish Sharma" userId="b799adb9ba789c8f" providerId="LiveId" clId="{4105C92B-BBD3-407D-9684-91D37221424B}" dt="2022-04-26T04:20:33.722" v="49"/>
          <ac:spMkLst>
            <pc:docMk/>
            <pc:sldMk cId="845113658" sldId="306"/>
            <ac:spMk id="35" creationId="{DAE2FF06-4FF5-4D50-8A9E-A754A74C415C}"/>
          </ac:spMkLst>
        </pc:spChg>
        <pc:spChg chg="add mod">
          <ac:chgData name="Manish Sharma" userId="b799adb9ba789c8f" providerId="LiveId" clId="{4105C92B-BBD3-407D-9684-91D37221424B}" dt="2022-04-26T04:20:33.722" v="49"/>
          <ac:spMkLst>
            <pc:docMk/>
            <pc:sldMk cId="845113658" sldId="306"/>
            <ac:spMk id="36" creationId="{9D606178-CBA2-4DDB-BF79-7A554B47D558}"/>
          </ac:spMkLst>
        </pc:spChg>
        <pc:spChg chg="add mod">
          <ac:chgData name="Manish Sharma" userId="b799adb9ba789c8f" providerId="LiveId" clId="{4105C92B-BBD3-407D-9684-91D37221424B}" dt="2022-04-26T04:21:16.240" v="110" actId="122"/>
          <ac:spMkLst>
            <pc:docMk/>
            <pc:sldMk cId="845113658" sldId="306"/>
            <ac:spMk id="37" creationId="{5AD0B902-E913-4E21-A279-2F060F371312}"/>
          </ac:spMkLst>
        </pc:spChg>
        <pc:spChg chg="add mod">
          <ac:chgData name="Manish Sharma" userId="b799adb9ba789c8f" providerId="LiveId" clId="{4105C92B-BBD3-407D-9684-91D37221424B}" dt="2022-04-26T04:23:20.639" v="144" actId="1076"/>
          <ac:spMkLst>
            <pc:docMk/>
            <pc:sldMk cId="845113658" sldId="306"/>
            <ac:spMk id="38" creationId="{6A82A09E-8869-411E-A619-AD110B749EFD}"/>
          </ac:spMkLst>
        </pc:spChg>
        <pc:grpChg chg="add mod">
          <ac:chgData name="Manish Sharma" userId="b799adb9ba789c8f" providerId="LiveId" clId="{4105C92B-BBD3-407D-9684-91D37221424B}" dt="2022-04-26T04:16:50.735" v="42"/>
          <ac:grpSpMkLst>
            <pc:docMk/>
            <pc:sldMk cId="845113658" sldId="306"/>
            <ac:grpSpMk id="5" creationId="{E553E05A-E068-47D6-8B5A-75EEA636BD33}"/>
          </ac:grpSpMkLst>
        </pc:grpChg>
        <pc:grpChg chg="add mod">
          <ac:chgData name="Manish Sharma" userId="b799adb9ba789c8f" providerId="LiveId" clId="{4105C92B-BBD3-407D-9684-91D37221424B}" dt="2022-04-26T04:16:50.735" v="42"/>
          <ac:grpSpMkLst>
            <pc:docMk/>
            <pc:sldMk cId="845113658" sldId="306"/>
            <ac:grpSpMk id="8" creationId="{6C13F607-596E-4AB1-9F14-58A000F17D02}"/>
          </ac:grpSpMkLst>
        </pc:grpChg>
        <pc:grpChg chg="add mod">
          <ac:chgData name="Manish Sharma" userId="b799adb9ba789c8f" providerId="LiveId" clId="{4105C92B-BBD3-407D-9684-91D37221424B}" dt="2022-04-26T04:16:50.735" v="42"/>
          <ac:grpSpMkLst>
            <pc:docMk/>
            <pc:sldMk cId="845113658" sldId="306"/>
            <ac:grpSpMk id="11" creationId="{E8F608FA-EA8E-48FE-B1A1-EFF529BD6EC5}"/>
          </ac:grpSpMkLst>
        </pc:grpChg>
        <pc:cxnChg chg="add mod">
          <ac:chgData name="Manish Sharma" userId="b799adb9ba789c8f" providerId="LiveId" clId="{4105C92B-BBD3-407D-9684-91D37221424B}" dt="2022-04-26T04:16:50.735" v="42"/>
          <ac:cxnSpMkLst>
            <pc:docMk/>
            <pc:sldMk cId="845113658" sldId="306"/>
            <ac:cxnSpMk id="14" creationId="{9CBEC0F6-0EE2-48C6-943F-13920FFC0E52}"/>
          </ac:cxnSpMkLst>
        </pc:cxnChg>
        <pc:cxnChg chg="add mod">
          <ac:chgData name="Manish Sharma" userId="b799adb9ba789c8f" providerId="LiveId" clId="{4105C92B-BBD3-407D-9684-91D37221424B}" dt="2022-04-26T04:16:50.735" v="42"/>
          <ac:cxnSpMkLst>
            <pc:docMk/>
            <pc:sldMk cId="845113658" sldId="306"/>
            <ac:cxnSpMk id="16" creationId="{573B00DB-DD62-444A-99F2-85C66C1EB875}"/>
          </ac:cxnSpMkLst>
        </pc:cxnChg>
        <pc:cxnChg chg="add mod">
          <ac:chgData name="Manish Sharma" userId="b799adb9ba789c8f" providerId="LiveId" clId="{4105C92B-BBD3-407D-9684-91D37221424B}" dt="2022-04-26T04:16:50.735" v="42"/>
          <ac:cxnSpMkLst>
            <pc:docMk/>
            <pc:sldMk cId="845113658" sldId="306"/>
            <ac:cxnSpMk id="17" creationId="{13EC0E1C-3E68-4CBB-93ED-D33370742036}"/>
          </ac:cxnSpMkLst>
        </pc:cxnChg>
        <pc:cxnChg chg="add mod">
          <ac:chgData name="Manish Sharma" userId="b799adb9ba789c8f" providerId="LiveId" clId="{4105C92B-BBD3-407D-9684-91D37221424B}" dt="2022-04-26T04:18:15.777" v="45"/>
          <ac:cxnSpMkLst>
            <pc:docMk/>
            <pc:sldMk cId="845113658" sldId="306"/>
            <ac:cxnSpMk id="27" creationId="{11B16DFF-ADE1-4754-9713-E24EDC1E2C4B}"/>
          </ac:cxnSpMkLst>
        </pc:cxnChg>
        <pc:cxnChg chg="add mod">
          <ac:chgData name="Manish Sharma" userId="b799adb9ba789c8f" providerId="LiveId" clId="{4105C92B-BBD3-407D-9684-91D37221424B}" dt="2022-04-26T04:18:15.777" v="45"/>
          <ac:cxnSpMkLst>
            <pc:docMk/>
            <pc:sldMk cId="845113658" sldId="306"/>
            <ac:cxnSpMk id="28" creationId="{BCE45171-4FE7-4D17-846F-AADD7585E1E9}"/>
          </ac:cxnSpMkLst>
        </pc:cxnChg>
        <pc:cxnChg chg="add mod">
          <ac:chgData name="Manish Sharma" userId="b799adb9ba789c8f" providerId="LiveId" clId="{4105C92B-BBD3-407D-9684-91D37221424B}" dt="2022-04-26T04:18:43.774" v="48"/>
          <ac:cxnSpMkLst>
            <pc:docMk/>
            <pc:sldMk cId="845113658" sldId="306"/>
            <ac:cxnSpMk id="32" creationId="{B0C24F82-7AB3-4D24-90B0-6DF0E52CB87D}"/>
          </ac:cxnSpMkLst>
        </pc:cxnChg>
        <pc:cxnChg chg="add mod">
          <ac:chgData name="Manish Sharma" userId="b799adb9ba789c8f" providerId="LiveId" clId="{4105C92B-BBD3-407D-9684-91D37221424B}" dt="2022-04-26T04:18:43.774" v="48"/>
          <ac:cxnSpMkLst>
            <pc:docMk/>
            <pc:sldMk cId="845113658" sldId="306"/>
            <ac:cxnSpMk id="33" creationId="{92BE8F4F-9E8E-4E00-B961-A8EBEE65D34F}"/>
          </ac:cxnSpMkLst>
        </pc:cxnChg>
      </pc:sldChg>
      <pc:sldChg chg="addSp delSp modSp add mod">
        <pc:chgData name="Manish Sharma" userId="b799adb9ba789c8f" providerId="LiveId" clId="{4105C92B-BBD3-407D-9684-91D37221424B}" dt="2022-04-26T04:24:59.836" v="148"/>
        <pc:sldMkLst>
          <pc:docMk/>
          <pc:sldMk cId="725979855" sldId="307"/>
        </pc:sldMkLst>
        <pc:spChg chg="del">
          <ac:chgData name="Manish Sharma" userId="b799adb9ba789c8f" providerId="LiveId" clId="{4105C92B-BBD3-407D-9684-91D37221424B}" dt="2022-04-26T04:24:31.655" v="146" actId="478"/>
          <ac:spMkLst>
            <pc:docMk/>
            <pc:sldMk cId="725979855" sldId="307"/>
            <ac:spMk id="26" creationId="{8B224890-01CB-4B0C-A0D0-B196CFF4E6F1}"/>
          </ac:spMkLst>
        </pc:spChg>
        <pc:spChg chg="del">
          <ac:chgData name="Manish Sharma" userId="b799adb9ba789c8f" providerId="LiveId" clId="{4105C92B-BBD3-407D-9684-91D37221424B}" dt="2022-04-26T04:24:31.655" v="146" actId="478"/>
          <ac:spMkLst>
            <pc:docMk/>
            <pc:sldMk cId="725979855" sldId="307"/>
            <ac:spMk id="29" creationId="{8A72FE1A-DCCB-484F-9E71-6211698FBEFF}"/>
          </ac:spMkLst>
        </pc:spChg>
        <pc:spChg chg="del">
          <ac:chgData name="Manish Sharma" userId="b799adb9ba789c8f" providerId="LiveId" clId="{4105C92B-BBD3-407D-9684-91D37221424B}" dt="2022-04-26T04:24:31.655" v="146" actId="478"/>
          <ac:spMkLst>
            <pc:docMk/>
            <pc:sldMk cId="725979855" sldId="307"/>
            <ac:spMk id="30" creationId="{45D87335-A900-4BB9-AD8E-678995A62D60}"/>
          </ac:spMkLst>
        </pc:spChg>
        <pc:spChg chg="del">
          <ac:chgData name="Manish Sharma" userId="b799adb9ba789c8f" providerId="LiveId" clId="{4105C92B-BBD3-407D-9684-91D37221424B}" dt="2022-04-26T04:24:31.655" v="146" actId="478"/>
          <ac:spMkLst>
            <pc:docMk/>
            <pc:sldMk cId="725979855" sldId="307"/>
            <ac:spMk id="31" creationId="{0F12C12C-D98C-4220-8465-EEFE70792D5B}"/>
          </ac:spMkLst>
        </pc:spChg>
        <pc:spChg chg="del">
          <ac:chgData name="Manish Sharma" userId="b799adb9ba789c8f" providerId="LiveId" clId="{4105C92B-BBD3-407D-9684-91D37221424B}" dt="2022-04-26T04:24:31.655" v="146" actId="478"/>
          <ac:spMkLst>
            <pc:docMk/>
            <pc:sldMk cId="725979855" sldId="307"/>
            <ac:spMk id="34" creationId="{558F060B-C178-45BF-95DF-6AF86B25A424}"/>
          </ac:spMkLst>
        </pc:spChg>
        <pc:spChg chg="add mod">
          <ac:chgData name="Manish Sharma" userId="b799adb9ba789c8f" providerId="LiveId" clId="{4105C92B-BBD3-407D-9684-91D37221424B}" dt="2022-04-26T04:24:43.870" v="147"/>
          <ac:spMkLst>
            <pc:docMk/>
            <pc:sldMk cId="725979855" sldId="307"/>
            <ac:spMk id="39" creationId="{559A6351-C4CF-4985-A781-3772803FF57A}"/>
          </ac:spMkLst>
        </pc:spChg>
        <pc:spChg chg="add mod">
          <ac:chgData name="Manish Sharma" userId="b799adb9ba789c8f" providerId="LiveId" clId="{4105C92B-BBD3-407D-9684-91D37221424B}" dt="2022-04-26T04:24:43.870" v="147"/>
          <ac:spMkLst>
            <pc:docMk/>
            <pc:sldMk cId="725979855" sldId="307"/>
            <ac:spMk id="42" creationId="{658E4188-2A40-4336-BE66-DE4D7419E10C}"/>
          </ac:spMkLst>
        </pc:spChg>
        <pc:spChg chg="add mod">
          <ac:chgData name="Manish Sharma" userId="b799adb9ba789c8f" providerId="LiveId" clId="{4105C92B-BBD3-407D-9684-91D37221424B}" dt="2022-04-26T04:24:43.870" v="147"/>
          <ac:spMkLst>
            <pc:docMk/>
            <pc:sldMk cId="725979855" sldId="307"/>
            <ac:spMk id="43" creationId="{06DE84FC-0210-47AF-8E8C-A8ACA71E3ABB}"/>
          </ac:spMkLst>
        </pc:spChg>
        <pc:spChg chg="mod">
          <ac:chgData name="Manish Sharma" userId="b799adb9ba789c8f" providerId="LiveId" clId="{4105C92B-BBD3-407D-9684-91D37221424B}" dt="2022-04-26T04:24:59.836" v="148"/>
          <ac:spMkLst>
            <pc:docMk/>
            <pc:sldMk cId="725979855" sldId="307"/>
            <ac:spMk id="45" creationId="{E5CD26E1-47EB-446E-A1BB-E4BD03F45E59}"/>
          </ac:spMkLst>
        </pc:spChg>
        <pc:spChg chg="mod">
          <ac:chgData name="Manish Sharma" userId="b799adb9ba789c8f" providerId="LiveId" clId="{4105C92B-BBD3-407D-9684-91D37221424B}" dt="2022-04-26T04:24:59.836" v="148"/>
          <ac:spMkLst>
            <pc:docMk/>
            <pc:sldMk cId="725979855" sldId="307"/>
            <ac:spMk id="46" creationId="{B9C96DAA-AD5A-4DB9-86B8-4EB4C0847C0A}"/>
          </ac:spMkLst>
        </pc:spChg>
        <pc:spChg chg="mod">
          <ac:chgData name="Manish Sharma" userId="b799adb9ba789c8f" providerId="LiveId" clId="{4105C92B-BBD3-407D-9684-91D37221424B}" dt="2022-04-26T04:24:59.836" v="148"/>
          <ac:spMkLst>
            <pc:docMk/>
            <pc:sldMk cId="725979855" sldId="307"/>
            <ac:spMk id="47" creationId="{E410895E-AF73-4931-8A16-FD02FEDC0D94}"/>
          </ac:spMkLst>
        </pc:spChg>
        <pc:spChg chg="mod">
          <ac:chgData name="Manish Sharma" userId="b799adb9ba789c8f" providerId="LiveId" clId="{4105C92B-BBD3-407D-9684-91D37221424B}" dt="2022-04-26T04:24:59.836" v="148"/>
          <ac:spMkLst>
            <pc:docMk/>
            <pc:sldMk cId="725979855" sldId="307"/>
            <ac:spMk id="49" creationId="{6DB2A42F-2FB5-4EA3-B99B-B9E5A9D210B8}"/>
          </ac:spMkLst>
        </pc:spChg>
        <pc:spChg chg="mod">
          <ac:chgData name="Manish Sharma" userId="b799adb9ba789c8f" providerId="LiveId" clId="{4105C92B-BBD3-407D-9684-91D37221424B}" dt="2022-04-26T04:24:59.836" v="148"/>
          <ac:spMkLst>
            <pc:docMk/>
            <pc:sldMk cId="725979855" sldId="307"/>
            <ac:spMk id="50" creationId="{58F0D08A-D3A9-448F-8B9E-0125ABB3CA1A}"/>
          </ac:spMkLst>
        </pc:spChg>
        <pc:spChg chg="mod">
          <ac:chgData name="Manish Sharma" userId="b799adb9ba789c8f" providerId="LiveId" clId="{4105C92B-BBD3-407D-9684-91D37221424B}" dt="2022-04-26T04:24:59.836" v="148"/>
          <ac:spMkLst>
            <pc:docMk/>
            <pc:sldMk cId="725979855" sldId="307"/>
            <ac:spMk id="51" creationId="{2357726A-D365-4299-8597-84DC8281637D}"/>
          </ac:spMkLst>
        </pc:spChg>
        <pc:spChg chg="mod">
          <ac:chgData name="Manish Sharma" userId="b799adb9ba789c8f" providerId="LiveId" clId="{4105C92B-BBD3-407D-9684-91D37221424B}" dt="2022-04-26T04:24:59.836" v="148"/>
          <ac:spMkLst>
            <pc:docMk/>
            <pc:sldMk cId="725979855" sldId="307"/>
            <ac:spMk id="53" creationId="{05C3A4F0-C8FD-4861-9F01-223B7F2B8EB6}"/>
          </ac:spMkLst>
        </pc:spChg>
        <pc:spChg chg="mod">
          <ac:chgData name="Manish Sharma" userId="b799adb9ba789c8f" providerId="LiveId" clId="{4105C92B-BBD3-407D-9684-91D37221424B}" dt="2022-04-26T04:24:59.836" v="148"/>
          <ac:spMkLst>
            <pc:docMk/>
            <pc:sldMk cId="725979855" sldId="307"/>
            <ac:spMk id="54" creationId="{066DE79E-F7F2-4244-A8BF-5DFD5E0566D9}"/>
          </ac:spMkLst>
        </pc:spChg>
        <pc:spChg chg="mod">
          <ac:chgData name="Manish Sharma" userId="b799adb9ba789c8f" providerId="LiveId" clId="{4105C92B-BBD3-407D-9684-91D37221424B}" dt="2022-04-26T04:24:59.836" v="148"/>
          <ac:spMkLst>
            <pc:docMk/>
            <pc:sldMk cId="725979855" sldId="307"/>
            <ac:spMk id="55" creationId="{282DB89F-6AAF-40F2-8596-F0B9DED6FAF8}"/>
          </ac:spMkLst>
        </pc:spChg>
        <pc:grpChg chg="add mod">
          <ac:chgData name="Manish Sharma" userId="b799adb9ba789c8f" providerId="LiveId" clId="{4105C92B-BBD3-407D-9684-91D37221424B}" dt="2022-04-26T04:24:59.836" v="148"/>
          <ac:grpSpMkLst>
            <pc:docMk/>
            <pc:sldMk cId="725979855" sldId="307"/>
            <ac:grpSpMk id="44" creationId="{98029039-554A-4576-A610-F64F8D03AAC7}"/>
          </ac:grpSpMkLst>
        </pc:grpChg>
        <pc:grpChg chg="add mod">
          <ac:chgData name="Manish Sharma" userId="b799adb9ba789c8f" providerId="LiveId" clId="{4105C92B-BBD3-407D-9684-91D37221424B}" dt="2022-04-26T04:24:59.836" v="148"/>
          <ac:grpSpMkLst>
            <pc:docMk/>
            <pc:sldMk cId="725979855" sldId="307"/>
            <ac:grpSpMk id="48" creationId="{661CBB6B-FEF8-491C-93FA-F39B7EDA7879}"/>
          </ac:grpSpMkLst>
        </pc:grpChg>
        <pc:grpChg chg="add mod">
          <ac:chgData name="Manish Sharma" userId="b799adb9ba789c8f" providerId="LiveId" clId="{4105C92B-BBD3-407D-9684-91D37221424B}" dt="2022-04-26T04:24:59.836" v="148"/>
          <ac:grpSpMkLst>
            <pc:docMk/>
            <pc:sldMk cId="725979855" sldId="307"/>
            <ac:grpSpMk id="52" creationId="{7621F6F4-638A-4676-9B1A-CF2C564AB8D6}"/>
          </ac:grpSpMkLst>
        </pc:grpChg>
        <pc:cxnChg chg="del">
          <ac:chgData name="Manish Sharma" userId="b799adb9ba789c8f" providerId="LiveId" clId="{4105C92B-BBD3-407D-9684-91D37221424B}" dt="2022-04-26T04:24:31.655" v="146" actId="478"/>
          <ac:cxnSpMkLst>
            <pc:docMk/>
            <pc:sldMk cId="725979855" sldId="307"/>
            <ac:cxnSpMk id="27" creationId="{11B16DFF-ADE1-4754-9713-E24EDC1E2C4B}"/>
          </ac:cxnSpMkLst>
        </pc:cxnChg>
        <pc:cxnChg chg="del">
          <ac:chgData name="Manish Sharma" userId="b799adb9ba789c8f" providerId="LiveId" clId="{4105C92B-BBD3-407D-9684-91D37221424B}" dt="2022-04-26T04:24:31.655" v="146" actId="478"/>
          <ac:cxnSpMkLst>
            <pc:docMk/>
            <pc:sldMk cId="725979855" sldId="307"/>
            <ac:cxnSpMk id="28" creationId="{BCE45171-4FE7-4D17-846F-AADD7585E1E9}"/>
          </ac:cxnSpMkLst>
        </pc:cxnChg>
        <pc:cxnChg chg="del">
          <ac:chgData name="Manish Sharma" userId="b799adb9ba789c8f" providerId="LiveId" clId="{4105C92B-BBD3-407D-9684-91D37221424B}" dt="2022-04-26T04:24:31.655" v="146" actId="478"/>
          <ac:cxnSpMkLst>
            <pc:docMk/>
            <pc:sldMk cId="725979855" sldId="307"/>
            <ac:cxnSpMk id="32" creationId="{B0C24F82-7AB3-4D24-90B0-6DF0E52CB87D}"/>
          </ac:cxnSpMkLst>
        </pc:cxnChg>
        <pc:cxnChg chg="del">
          <ac:chgData name="Manish Sharma" userId="b799adb9ba789c8f" providerId="LiveId" clId="{4105C92B-BBD3-407D-9684-91D37221424B}" dt="2022-04-26T04:24:31.655" v="146" actId="478"/>
          <ac:cxnSpMkLst>
            <pc:docMk/>
            <pc:sldMk cId="725979855" sldId="307"/>
            <ac:cxnSpMk id="33" creationId="{92BE8F4F-9E8E-4E00-B961-A8EBEE65D34F}"/>
          </ac:cxnSpMkLst>
        </pc:cxnChg>
        <pc:cxnChg chg="add mod">
          <ac:chgData name="Manish Sharma" userId="b799adb9ba789c8f" providerId="LiveId" clId="{4105C92B-BBD3-407D-9684-91D37221424B}" dt="2022-04-26T04:24:43.870" v="147"/>
          <ac:cxnSpMkLst>
            <pc:docMk/>
            <pc:sldMk cId="725979855" sldId="307"/>
            <ac:cxnSpMk id="40" creationId="{ED5D627E-3FAE-4F29-8FD3-12013E6FD216}"/>
          </ac:cxnSpMkLst>
        </pc:cxnChg>
        <pc:cxnChg chg="add mod">
          <ac:chgData name="Manish Sharma" userId="b799adb9ba789c8f" providerId="LiveId" clId="{4105C92B-BBD3-407D-9684-91D37221424B}" dt="2022-04-26T04:24:43.870" v="147"/>
          <ac:cxnSpMkLst>
            <pc:docMk/>
            <pc:sldMk cId="725979855" sldId="307"/>
            <ac:cxnSpMk id="41" creationId="{CD0C6DBD-A6AF-4E93-ABEB-E56434667384}"/>
          </ac:cxnSpMkLst>
        </pc:cxnChg>
        <pc:cxnChg chg="add mod">
          <ac:chgData name="Manish Sharma" userId="b799adb9ba789c8f" providerId="LiveId" clId="{4105C92B-BBD3-407D-9684-91D37221424B}" dt="2022-04-26T04:24:59.836" v="148"/>
          <ac:cxnSpMkLst>
            <pc:docMk/>
            <pc:sldMk cId="725979855" sldId="307"/>
            <ac:cxnSpMk id="56" creationId="{D4A24DF1-A4EF-4657-8658-8AAB70CBC3CA}"/>
          </ac:cxnSpMkLst>
        </pc:cxnChg>
        <pc:cxnChg chg="add mod">
          <ac:chgData name="Manish Sharma" userId="b799adb9ba789c8f" providerId="LiveId" clId="{4105C92B-BBD3-407D-9684-91D37221424B}" dt="2022-04-26T04:24:59.836" v="148"/>
          <ac:cxnSpMkLst>
            <pc:docMk/>
            <pc:sldMk cId="725979855" sldId="307"/>
            <ac:cxnSpMk id="57" creationId="{0B01E0D3-5D12-4B3A-B40F-BD26F907F6E5}"/>
          </ac:cxnSpMkLst>
        </pc:cxnChg>
        <pc:cxnChg chg="add mod">
          <ac:chgData name="Manish Sharma" userId="b799adb9ba789c8f" providerId="LiveId" clId="{4105C92B-BBD3-407D-9684-91D37221424B}" dt="2022-04-26T04:24:59.836" v="148"/>
          <ac:cxnSpMkLst>
            <pc:docMk/>
            <pc:sldMk cId="725979855" sldId="307"/>
            <ac:cxnSpMk id="58" creationId="{CAC428DD-8B73-4EDB-A225-C5E9D3155F5B}"/>
          </ac:cxnSpMkLst>
        </pc:cxnChg>
      </pc:sldChg>
      <pc:sldChg chg="del">
        <pc:chgData name="Manish Sharma" userId="b799adb9ba789c8f" providerId="LiveId" clId="{4105C92B-BBD3-407D-9684-91D37221424B}" dt="2022-04-26T03:36:29.714" v="3" actId="47"/>
        <pc:sldMkLst>
          <pc:docMk/>
          <pc:sldMk cId="4155113153" sldId="307"/>
        </pc:sldMkLst>
      </pc:sldChg>
      <pc:sldChg chg="addSp delSp modSp add mod">
        <pc:chgData name="Manish Sharma" userId="b799adb9ba789c8f" providerId="LiveId" clId="{4105C92B-BBD3-407D-9684-91D37221424B}" dt="2022-04-26T04:49:47.349" v="164" actId="27636"/>
        <pc:sldMkLst>
          <pc:docMk/>
          <pc:sldMk cId="1339344130" sldId="308"/>
        </pc:sldMkLst>
        <pc:spChg chg="mod">
          <ac:chgData name="Manish Sharma" userId="b799adb9ba789c8f" providerId="LiveId" clId="{4105C92B-BBD3-407D-9684-91D37221424B}" dt="2022-04-26T04:49:47.217" v="163"/>
          <ac:spMkLst>
            <pc:docMk/>
            <pc:sldMk cId="1339344130" sldId="308"/>
            <ac:spMk id="2" creationId="{67524495-1874-47F5-A5C9-F88533747B24}"/>
          </ac:spMkLst>
        </pc:spChg>
        <pc:spChg chg="mod">
          <ac:chgData name="Manish Sharma" userId="b799adb9ba789c8f" providerId="LiveId" clId="{4105C92B-BBD3-407D-9684-91D37221424B}" dt="2022-04-26T04:49:47.349" v="164" actId="27636"/>
          <ac:spMkLst>
            <pc:docMk/>
            <pc:sldMk cId="1339344130" sldId="308"/>
            <ac:spMk id="3" creationId="{5876B478-5032-476B-B2E5-34262A0BEF12}"/>
          </ac:spMkLst>
        </pc:spChg>
        <pc:spChg chg="add del mod">
          <ac:chgData name="Manish Sharma" userId="b799adb9ba789c8f" providerId="LiveId" clId="{4105C92B-BBD3-407D-9684-91D37221424B}" dt="2022-04-26T04:49:47.217" v="163"/>
          <ac:spMkLst>
            <pc:docMk/>
            <pc:sldMk cId="1339344130" sldId="308"/>
            <ac:spMk id="4" creationId="{110DFD9F-63C8-49B0-A748-2E13776E20D0}"/>
          </ac:spMkLst>
        </pc:spChg>
        <pc:spChg chg="add del mod">
          <ac:chgData name="Manish Sharma" userId="b799adb9ba789c8f" providerId="LiveId" clId="{4105C92B-BBD3-407D-9684-91D37221424B}" dt="2022-04-26T04:49:47.217" v="163"/>
          <ac:spMkLst>
            <pc:docMk/>
            <pc:sldMk cId="1339344130" sldId="308"/>
            <ac:spMk id="5" creationId="{D896E73F-1791-4A2B-A528-CF3451DEE604}"/>
          </ac:spMkLst>
        </pc:spChg>
      </pc:sldChg>
      <pc:sldChg chg="modSp new mod">
        <pc:chgData name="Manish Sharma" userId="b799adb9ba789c8f" providerId="LiveId" clId="{4105C92B-BBD3-407D-9684-91D37221424B}" dt="2022-04-26T06:03:37.606" v="441" actId="113"/>
        <pc:sldMkLst>
          <pc:docMk/>
          <pc:sldMk cId="4094012750" sldId="309"/>
        </pc:sldMkLst>
        <pc:spChg chg="mod">
          <ac:chgData name="Manish Sharma" userId="b799adb9ba789c8f" providerId="LiveId" clId="{4105C92B-BBD3-407D-9684-91D37221424B}" dt="2022-04-26T05:56:39.638" v="166"/>
          <ac:spMkLst>
            <pc:docMk/>
            <pc:sldMk cId="4094012750" sldId="309"/>
            <ac:spMk id="2" creationId="{D6C5B6B5-8EAD-417F-9819-5745778EE797}"/>
          </ac:spMkLst>
        </pc:spChg>
        <pc:spChg chg="mod">
          <ac:chgData name="Manish Sharma" userId="b799adb9ba789c8f" providerId="LiveId" clId="{4105C92B-BBD3-407D-9684-91D37221424B}" dt="2022-04-26T06:03:37.606" v="441" actId="113"/>
          <ac:spMkLst>
            <pc:docMk/>
            <pc:sldMk cId="4094012750" sldId="309"/>
            <ac:spMk id="3" creationId="{31AB9EF7-CE79-4BF4-8715-7A33B0737D18}"/>
          </ac:spMkLst>
        </pc:spChg>
      </pc:sldChg>
      <pc:sldChg chg="addSp delSp modSp new mod">
        <pc:chgData name="Manish Sharma" userId="b799adb9ba789c8f" providerId="LiveId" clId="{4105C92B-BBD3-407D-9684-91D37221424B}" dt="2022-04-26T06:44:53.993" v="459" actId="1076"/>
        <pc:sldMkLst>
          <pc:docMk/>
          <pc:sldMk cId="250476190" sldId="310"/>
        </pc:sldMkLst>
        <pc:spChg chg="del">
          <ac:chgData name="Manish Sharma" userId="b799adb9ba789c8f" providerId="LiveId" clId="{4105C92B-BBD3-407D-9684-91D37221424B}" dt="2022-04-26T06:34:12.222" v="443" actId="478"/>
          <ac:spMkLst>
            <pc:docMk/>
            <pc:sldMk cId="250476190" sldId="310"/>
            <ac:spMk id="2" creationId="{850011F8-3C2B-479E-8865-F7CE90767279}"/>
          </ac:spMkLst>
        </pc:spChg>
        <pc:spChg chg="del">
          <ac:chgData name="Manish Sharma" userId="b799adb9ba789c8f" providerId="LiveId" clId="{4105C92B-BBD3-407D-9684-91D37221424B}" dt="2022-04-26T06:34:12.222" v="443" actId="478"/>
          <ac:spMkLst>
            <pc:docMk/>
            <pc:sldMk cId="250476190" sldId="310"/>
            <ac:spMk id="3" creationId="{A63201BD-DF06-48D9-9EAD-01B59C957123}"/>
          </ac:spMkLst>
        </pc:spChg>
        <pc:spChg chg="add mod">
          <ac:chgData name="Manish Sharma" userId="b799adb9ba789c8f" providerId="LiveId" clId="{4105C92B-BBD3-407D-9684-91D37221424B}" dt="2022-04-26T06:35:09.230" v="444"/>
          <ac:spMkLst>
            <pc:docMk/>
            <pc:sldMk cId="250476190" sldId="310"/>
            <ac:spMk id="4" creationId="{B37EE37B-6E6F-4F55-ADFB-B931D9CA4539}"/>
          </ac:spMkLst>
        </pc:spChg>
        <pc:spChg chg="add mod">
          <ac:chgData name="Manish Sharma" userId="b799adb9ba789c8f" providerId="LiveId" clId="{4105C92B-BBD3-407D-9684-91D37221424B}" dt="2022-04-26T06:35:22.782" v="445"/>
          <ac:spMkLst>
            <pc:docMk/>
            <pc:sldMk cId="250476190" sldId="310"/>
            <ac:spMk id="6" creationId="{21035284-3A76-4173-A2FB-BABE46BE1849}"/>
          </ac:spMkLst>
        </pc:spChg>
        <pc:spChg chg="add mod">
          <ac:chgData name="Manish Sharma" userId="b799adb9ba789c8f" providerId="LiveId" clId="{4105C92B-BBD3-407D-9684-91D37221424B}" dt="2022-04-26T06:35:22.782" v="445"/>
          <ac:spMkLst>
            <pc:docMk/>
            <pc:sldMk cId="250476190" sldId="310"/>
            <ac:spMk id="7" creationId="{B10BADDF-A628-4B16-BD45-6EA7483A7D4E}"/>
          </ac:spMkLst>
        </pc:spChg>
        <pc:spChg chg="add mod">
          <ac:chgData name="Manish Sharma" userId="b799adb9ba789c8f" providerId="LiveId" clId="{4105C92B-BBD3-407D-9684-91D37221424B}" dt="2022-04-26T06:37:41.991" v="446"/>
          <ac:spMkLst>
            <pc:docMk/>
            <pc:sldMk cId="250476190" sldId="310"/>
            <ac:spMk id="9" creationId="{6D54650C-A9E8-459C-9D78-872E80C1D85C}"/>
          </ac:spMkLst>
        </pc:spChg>
        <pc:spChg chg="add mod">
          <ac:chgData name="Manish Sharma" userId="b799adb9ba789c8f" providerId="LiveId" clId="{4105C92B-BBD3-407D-9684-91D37221424B}" dt="2022-04-26T06:37:54.360" v="447"/>
          <ac:spMkLst>
            <pc:docMk/>
            <pc:sldMk cId="250476190" sldId="310"/>
            <ac:spMk id="10" creationId="{EB4CD9DF-E818-4CC1-AA69-7A327CC5F6F3}"/>
          </ac:spMkLst>
        </pc:spChg>
        <pc:spChg chg="add mod">
          <ac:chgData name="Manish Sharma" userId="b799adb9ba789c8f" providerId="LiveId" clId="{4105C92B-BBD3-407D-9684-91D37221424B}" dt="2022-04-26T06:37:54.360" v="447"/>
          <ac:spMkLst>
            <pc:docMk/>
            <pc:sldMk cId="250476190" sldId="310"/>
            <ac:spMk id="12" creationId="{FAFE8F67-51FB-49D2-99D3-4D81AFBD7082}"/>
          </ac:spMkLst>
        </pc:spChg>
        <pc:spChg chg="add mod">
          <ac:chgData name="Manish Sharma" userId="b799adb9ba789c8f" providerId="LiveId" clId="{4105C92B-BBD3-407D-9684-91D37221424B}" dt="2022-04-26T06:38:00.290" v="448"/>
          <ac:spMkLst>
            <pc:docMk/>
            <pc:sldMk cId="250476190" sldId="310"/>
            <ac:spMk id="13" creationId="{6F3194A8-4F31-4815-90EA-4BB384B75353}"/>
          </ac:spMkLst>
        </pc:spChg>
        <pc:spChg chg="add mod">
          <ac:chgData name="Manish Sharma" userId="b799adb9ba789c8f" providerId="LiveId" clId="{4105C92B-BBD3-407D-9684-91D37221424B}" dt="2022-04-26T06:38:37.940" v="449"/>
          <ac:spMkLst>
            <pc:docMk/>
            <pc:sldMk cId="250476190" sldId="310"/>
            <ac:spMk id="14" creationId="{35DDF73E-A88A-43F0-BE7C-975EA4B40843}"/>
          </ac:spMkLst>
        </pc:spChg>
        <pc:spChg chg="add mod">
          <ac:chgData name="Manish Sharma" userId="b799adb9ba789c8f" providerId="LiveId" clId="{4105C92B-BBD3-407D-9684-91D37221424B}" dt="2022-04-26T06:38:47.594" v="450"/>
          <ac:spMkLst>
            <pc:docMk/>
            <pc:sldMk cId="250476190" sldId="310"/>
            <ac:spMk id="16" creationId="{11955461-299B-4CDC-9A88-3C06761078E1}"/>
          </ac:spMkLst>
        </pc:spChg>
        <pc:spChg chg="add mod">
          <ac:chgData name="Manish Sharma" userId="b799adb9ba789c8f" providerId="LiveId" clId="{4105C92B-BBD3-407D-9684-91D37221424B}" dt="2022-04-26T06:39:04.395" v="451"/>
          <ac:spMkLst>
            <pc:docMk/>
            <pc:sldMk cId="250476190" sldId="310"/>
            <ac:spMk id="19" creationId="{C123697A-6413-4578-98E0-BD9BC065DB91}"/>
          </ac:spMkLst>
        </pc:spChg>
        <pc:spChg chg="add mod">
          <ac:chgData name="Manish Sharma" userId="b799adb9ba789c8f" providerId="LiveId" clId="{4105C92B-BBD3-407D-9684-91D37221424B}" dt="2022-04-26T06:39:15.821" v="452"/>
          <ac:spMkLst>
            <pc:docMk/>
            <pc:sldMk cId="250476190" sldId="310"/>
            <ac:spMk id="21" creationId="{00E61A34-F1BC-4704-B4FE-ED8309BDC61F}"/>
          </ac:spMkLst>
        </pc:spChg>
        <pc:spChg chg="add mod">
          <ac:chgData name="Manish Sharma" userId="b799adb9ba789c8f" providerId="LiveId" clId="{4105C92B-BBD3-407D-9684-91D37221424B}" dt="2022-04-26T06:39:15.821" v="452"/>
          <ac:spMkLst>
            <pc:docMk/>
            <pc:sldMk cId="250476190" sldId="310"/>
            <ac:spMk id="22" creationId="{C12B508D-B10A-4253-A263-3E0E76900C85}"/>
          </ac:spMkLst>
        </pc:spChg>
        <pc:spChg chg="add mod">
          <ac:chgData name="Manish Sharma" userId="b799adb9ba789c8f" providerId="LiveId" clId="{4105C92B-BBD3-407D-9684-91D37221424B}" dt="2022-04-26T06:39:36.774" v="453"/>
          <ac:spMkLst>
            <pc:docMk/>
            <pc:sldMk cId="250476190" sldId="310"/>
            <ac:spMk id="24" creationId="{E4F17A5F-B9B3-4FE8-9105-154B1F934C06}"/>
          </ac:spMkLst>
        </pc:spChg>
        <pc:spChg chg="add mod">
          <ac:chgData name="Manish Sharma" userId="b799adb9ba789c8f" providerId="LiveId" clId="{4105C92B-BBD3-407D-9684-91D37221424B}" dt="2022-04-26T06:39:36.774" v="453"/>
          <ac:spMkLst>
            <pc:docMk/>
            <pc:sldMk cId="250476190" sldId="310"/>
            <ac:spMk id="25" creationId="{9F6EC127-FF25-4BF1-ADB7-E71F756B4AA8}"/>
          </ac:spMkLst>
        </pc:spChg>
        <pc:spChg chg="add mod">
          <ac:chgData name="Manish Sharma" userId="b799adb9ba789c8f" providerId="LiveId" clId="{4105C92B-BBD3-407D-9684-91D37221424B}" dt="2022-04-26T06:44:53.993" v="459" actId="1076"/>
          <ac:spMkLst>
            <pc:docMk/>
            <pc:sldMk cId="250476190" sldId="310"/>
            <ac:spMk id="27" creationId="{6B368703-2EE0-44FF-9808-336ADA5230DB}"/>
          </ac:spMkLst>
        </pc:spChg>
        <pc:cxnChg chg="add mod">
          <ac:chgData name="Manish Sharma" userId="b799adb9ba789c8f" providerId="LiveId" clId="{4105C92B-BBD3-407D-9684-91D37221424B}" dt="2022-04-26T06:35:22.782" v="445"/>
          <ac:cxnSpMkLst>
            <pc:docMk/>
            <pc:sldMk cId="250476190" sldId="310"/>
            <ac:cxnSpMk id="5" creationId="{A961D0CE-C017-4C35-A436-8E4B4AB548DE}"/>
          </ac:cxnSpMkLst>
        </pc:cxnChg>
        <pc:cxnChg chg="add mod">
          <ac:chgData name="Manish Sharma" userId="b799adb9ba789c8f" providerId="LiveId" clId="{4105C92B-BBD3-407D-9684-91D37221424B}" dt="2022-04-26T06:37:41.991" v="446"/>
          <ac:cxnSpMkLst>
            <pc:docMk/>
            <pc:sldMk cId="250476190" sldId="310"/>
            <ac:cxnSpMk id="8" creationId="{9238D225-86D5-41D6-9919-4F8F08C4E9CF}"/>
          </ac:cxnSpMkLst>
        </pc:cxnChg>
        <pc:cxnChg chg="add mod">
          <ac:chgData name="Manish Sharma" userId="b799adb9ba789c8f" providerId="LiveId" clId="{4105C92B-BBD3-407D-9684-91D37221424B}" dt="2022-04-26T06:37:54.360" v="447"/>
          <ac:cxnSpMkLst>
            <pc:docMk/>
            <pc:sldMk cId="250476190" sldId="310"/>
            <ac:cxnSpMk id="11" creationId="{017A3961-A699-4AA6-93CE-1E092E187193}"/>
          </ac:cxnSpMkLst>
        </pc:cxnChg>
        <pc:cxnChg chg="add mod">
          <ac:chgData name="Manish Sharma" userId="b799adb9ba789c8f" providerId="LiveId" clId="{4105C92B-BBD3-407D-9684-91D37221424B}" dt="2022-04-26T06:38:37.940" v="449"/>
          <ac:cxnSpMkLst>
            <pc:docMk/>
            <pc:sldMk cId="250476190" sldId="310"/>
            <ac:cxnSpMk id="15" creationId="{F72C250A-CEB7-41F7-B252-687326B67B62}"/>
          </ac:cxnSpMkLst>
        </pc:cxnChg>
        <pc:cxnChg chg="add mod">
          <ac:chgData name="Manish Sharma" userId="b799adb9ba789c8f" providerId="LiveId" clId="{4105C92B-BBD3-407D-9684-91D37221424B}" dt="2022-04-26T06:38:47.594" v="450"/>
          <ac:cxnSpMkLst>
            <pc:docMk/>
            <pc:sldMk cId="250476190" sldId="310"/>
            <ac:cxnSpMk id="17" creationId="{0AB835E8-A6AE-4E78-A266-BC93B02B494E}"/>
          </ac:cxnSpMkLst>
        </pc:cxnChg>
        <pc:cxnChg chg="add mod">
          <ac:chgData name="Manish Sharma" userId="b799adb9ba789c8f" providerId="LiveId" clId="{4105C92B-BBD3-407D-9684-91D37221424B}" dt="2022-04-26T06:38:47.594" v="450"/>
          <ac:cxnSpMkLst>
            <pc:docMk/>
            <pc:sldMk cId="250476190" sldId="310"/>
            <ac:cxnSpMk id="18" creationId="{241217BC-CD88-41F2-B824-44D862B22967}"/>
          </ac:cxnSpMkLst>
        </pc:cxnChg>
        <pc:cxnChg chg="add mod">
          <ac:chgData name="Manish Sharma" userId="b799adb9ba789c8f" providerId="LiveId" clId="{4105C92B-BBD3-407D-9684-91D37221424B}" dt="2022-04-26T06:39:15.821" v="452"/>
          <ac:cxnSpMkLst>
            <pc:docMk/>
            <pc:sldMk cId="250476190" sldId="310"/>
            <ac:cxnSpMk id="20" creationId="{6749A678-4307-47E5-AB30-C34905168164}"/>
          </ac:cxnSpMkLst>
        </pc:cxnChg>
        <pc:cxnChg chg="add mod">
          <ac:chgData name="Manish Sharma" userId="b799adb9ba789c8f" providerId="LiveId" clId="{4105C92B-BBD3-407D-9684-91D37221424B}" dt="2022-04-26T06:39:36.774" v="453"/>
          <ac:cxnSpMkLst>
            <pc:docMk/>
            <pc:sldMk cId="250476190" sldId="310"/>
            <ac:cxnSpMk id="23" creationId="{8D8F192C-FC01-4A2C-BEAB-11718B0DF83D}"/>
          </ac:cxnSpMkLst>
        </pc:cxnChg>
        <pc:cxnChg chg="add mod">
          <ac:chgData name="Manish Sharma" userId="b799adb9ba789c8f" providerId="LiveId" clId="{4105C92B-BBD3-407D-9684-91D37221424B}" dt="2022-04-26T06:39:58.502" v="454"/>
          <ac:cxnSpMkLst>
            <pc:docMk/>
            <pc:sldMk cId="250476190" sldId="310"/>
            <ac:cxnSpMk id="26" creationId="{2193118C-9E9F-4A42-9882-BC1C84A17EC6}"/>
          </ac:cxnSpMkLst>
        </pc:cxnChg>
      </pc:sldChg>
      <pc:sldChg chg="addSp delSp modSp add mod">
        <pc:chgData name="Manish Sharma" userId="b799adb9ba789c8f" providerId="LiveId" clId="{4105C92B-BBD3-407D-9684-91D37221424B}" dt="2022-04-26T06:45:50.681" v="464" actId="20577"/>
        <pc:sldMkLst>
          <pc:docMk/>
          <pc:sldMk cId="3800967475" sldId="311"/>
        </pc:sldMkLst>
        <pc:spChg chg="mod">
          <ac:chgData name="Manish Sharma" userId="b799adb9ba789c8f" providerId="LiveId" clId="{4105C92B-BBD3-407D-9684-91D37221424B}" dt="2022-04-26T06:45:44.801" v="462"/>
          <ac:spMkLst>
            <pc:docMk/>
            <pc:sldMk cId="3800967475" sldId="311"/>
            <ac:spMk id="2" creationId="{B78A7132-5120-4982-BE77-793B931417DE}"/>
          </ac:spMkLst>
        </pc:spChg>
        <pc:spChg chg="mod">
          <ac:chgData name="Manish Sharma" userId="b799adb9ba789c8f" providerId="LiveId" clId="{4105C92B-BBD3-407D-9684-91D37221424B}" dt="2022-04-26T06:45:50.681" v="464" actId="20577"/>
          <ac:spMkLst>
            <pc:docMk/>
            <pc:sldMk cId="3800967475" sldId="311"/>
            <ac:spMk id="3" creationId="{DE4740D1-7B52-4004-A9A6-44A6F6FD53B3}"/>
          </ac:spMkLst>
        </pc:spChg>
        <pc:spChg chg="add del mod">
          <ac:chgData name="Manish Sharma" userId="b799adb9ba789c8f" providerId="LiveId" clId="{4105C92B-BBD3-407D-9684-91D37221424B}" dt="2022-04-26T06:45:44.801" v="462"/>
          <ac:spMkLst>
            <pc:docMk/>
            <pc:sldMk cId="3800967475" sldId="311"/>
            <ac:spMk id="4" creationId="{16653AD5-5D96-48BB-9176-5B16F9B3B734}"/>
          </ac:spMkLst>
        </pc:spChg>
        <pc:spChg chg="add del mod">
          <ac:chgData name="Manish Sharma" userId="b799adb9ba789c8f" providerId="LiveId" clId="{4105C92B-BBD3-407D-9684-91D37221424B}" dt="2022-04-26T06:45:44.801" v="462"/>
          <ac:spMkLst>
            <pc:docMk/>
            <pc:sldMk cId="3800967475" sldId="311"/>
            <ac:spMk id="5" creationId="{E2CCDE69-6E3C-47E8-8713-62D25B1AAB6C}"/>
          </ac:spMkLst>
        </pc:spChg>
      </pc:sldChg>
      <pc:sldChg chg="addSp delSp modSp add mod">
        <pc:chgData name="Manish Sharma" userId="b799adb9ba789c8f" providerId="LiveId" clId="{4105C92B-BBD3-407D-9684-91D37221424B}" dt="2022-04-26T06:46:40.189" v="468"/>
        <pc:sldMkLst>
          <pc:docMk/>
          <pc:sldMk cId="27849995" sldId="312"/>
        </pc:sldMkLst>
        <pc:spChg chg="mod">
          <ac:chgData name="Manish Sharma" userId="b799adb9ba789c8f" providerId="LiveId" clId="{4105C92B-BBD3-407D-9684-91D37221424B}" dt="2022-04-26T06:46:40.189" v="468"/>
          <ac:spMkLst>
            <pc:docMk/>
            <pc:sldMk cId="27849995" sldId="312"/>
            <ac:spMk id="2" creationId="{F6CBB953-B866-4928-896D-E103B132853F}"/>
          </ac:spMkLst>
        </pc:spChg>
        <pc:spChg chg="mod">
          <ac:chgData name="Manish Sharma" userId="b799adb9ba789c8f" providerId="LiveId" clId="{4105C92B-BBD3-407D-9684-91D37221424B}" dt="2022-04-26T06:46:40.189" v="468"/>
          <ac:spMkLst>
            <pc:docMk/>
            <pc:sldMk cId="27849995" sldId="312"/>
            <ac:spMk id="3" creationId="{E3409BB0-F2D3-4C60-B946-1EE33E7A265B}"/>
          </ac:spMkLst>
        </pc:spChg>
        <pc:spChg chg="add del mod">
          <ac:chgData name="Manish Sharma" userId="b799adb9ba789c8f" providerId="LiveId" clId="{4105C92B-BBD3-407D-9684-91D37221424B}" dt="2022-04-26T06:46:40.189" v="468"/>
          <ac:spMkLst>
            <pc:docMk/>
            <pc:sldMk cId="27849995" sldId="312"/>
            <ac:spMk id="4" creationId="{A1E9DBF1-A2A5-4340-A173-1C87E3D2462D}"/>
          </ac:spMkLst>
        </pc:spChg>
        <pc:spChg chg="add del mod">
          <ac:chgData name="Manish Sharma" userId="b799adb9ba789c8f" providerId="LiveId" clId="{4105C92B-BBD3-407D-9684-91D37221424B}" dt="2022-04-26T06:46:40.189" v="468"/>
          <ac:spMkLst>
            <pc:docMk/>
            <pc:sldMk cId="27849995" sldId="312"/>
            <ac:spMk id="5" creationId="{9A50538E-A653-4A1C-A14D-DE10EAB56DAA}"/>
          </ac:spMkLst>
        </pc:spChg>
      </pc:sldChg>
      <pc:sldChg chg="modSp add mod">
        <pc:chgData name="Manish Sharma" userId="b799adb9ba789c8f" providerId="LiveId" clId="{4105C92B-BBD3-407D-9684-91D37221424B}" dt="2022-04-26T07:26:51.550" v="716" actId="20577"/>
        <pc:sldMkLst>
          <pc:docMk/>
          <pc:sldMk cId="3678634431" sldId="313"/>
        </pc:sldMkLst>
        <pc:spChg chg="mod">
          <ac:chgData name="Manish Sharma" userId="b799adb9ba789c8f" providerId="LiveId" clId="{4105C92B-BBD3-407D-9684-91D37221424B}" dt="2022-04-26T07:26:51.550" v="716" actId="20577"/>
          <ac:spMkLst>
            <pc:docMk/>
            <pc:sldMk cId="3678634431" sldId="313"/>
            <ac:spMk id="2" creationId="{B78A7132-5120-4982-BE77-793B931417DE}"/>
          </ac:spMkLst>
        </pc:spChg>
        <pc:spChg chg="mod">
          <ac:chgData name="Manish Sharma" userId="b799adb9ba789c8f" providerId="LiveId" clId="{4105C92B-BBD3-407D-9684-91D37221424B}" dt="2022-04-26T07:24:23.326" v="525" actId="20577"/>
          <ac:spMkLst>
            <pc:docMk/>
            <pc:sldMk cId="3678634431" sldId="313"/>
            <ac:spMk id="3" creationId="{DE4740D1-7B52-4004-A9A6-44A6F6FD53B3}"/>
          </ac:spMkLst>
        </pc:spChg>
      </pc:sldChg>
      <pc:sldChg chg="modSp new mod">
        <pc:chgData name="Manish Sharma" userId="b799adb9ba789c8f" providerId="LiveId" clId="{4105C92B-BBD3-407D-9684-91D37221424B}" dt="2022-04-26T07:25:26.321" v="573" actId="20577"/>
        <pc:sldMkLst>
          <pc:docMk/>
          <pc:sldMk cId="1927161338" sldId="314"/>
        </pc:sldMkLst>
        <pc:spChg chg="mod">
          <ac:chgData name="Manish Sharma" userId="b799adb9ba789c8f" providerId="LiveId" clId="{4105C92B-BBD3-407D-9684-91D37221424B}" dt="2022-04-26T07:25:26.321" v="573" actId="20577"/>
          <ac:spMkLst>
            <pc:docMk/>
            <pc:sldMk cId="1927161338" sldId="314"/>
            <ac:spMk id="2" creationId="{CA674618-8DB8-4F8F-A806-D9199E616025}"/>
          </ac:spMkLst>
        </pc:spChg>
        <pc:spChg chg="mod">
          <ac:chgData name="Manish Sharma" userId="b799adb9ba789c8f" providerId="LiveId" clId="{4105C92B-BBD3-407D-9684-91D37221424B}" dt="2022-04-26T07:25:08.815" v="541" actId="20577"/>
          <ac:spMkLst>
            <pc:docMk/>
            <pc:sldMk cId="1927161338" sldId="314"/>
            <ac:spMk id="3" creationId="{07AFCC2F-51C6-4F06-945C-7D853482C7C5}"/>
          </ac:spMkLst>
        </pc:spChg>
      </pc:sldChg>
      <pc:sldChg chg="modSp new mod">
        <pc:chgData name="Manish Sharma" userId="b799adb9ba789c8f" providerId="LiveId" clId="{4105C92B-BBD3-407D-9684-91D37221424B}" dt="2022-04-26T07:26:31.157" v="698" actId="20577"/>
        <pc:sldMkLst>
          <pc:docMk/>
          <pc:sldMk cId="705739876" sldId="315"/>
        </pc:sldMkLst>
        <pc:spChg chg="mod">
          <ac:chgData name="Manish Sharma" userId="b799adb9ba789c8f" providerId="LiveId" clId="{4105C92B-BBD3-407D-9684-91D37221424B}" dt="2022-04-26T07:25:38.647" v="579" actId="20577"/>
          <ac:spMkLst>
            <pc:docMk/>
            <pc:sldMk cId="705739876" sldId="315"/>
            <ac:spMk id="2" creationId="{64B9B26B-ACDC-4594-A17D-1B90FFCEAC04}"/>
          </ac:spMkLst>
        </pc:spChg>
        <pc:spChg chg="mod">
          <ac:chgData name="Manish Sharma" userId="b799adb9ba789c8f" providerId="LiveId" clId="{4105C92B-BBD3-407D-9684-91D37221424B}" dt="2022-04-26T07:26:31.157" v="698" actId="20577"/>
          <ac:spMkLst>
            <pc:docMk/>
            <pc:sldMk cId="705739876" sldId="315"/>
            <ac:spMk id="3" creationId="{A14F99BD-BEEC-4543-8843-450F87F13611}"/>
          </ac:spMkLst>
        </pc:spChg>
      </pc:sldChg>
      <pc:sldChg chg="del">
        <pc:chgData name="Manish Sharma" userId="b799adb9ba789c8f" providerId="LiveId" clId="{4105C92B-BBD3-407D-9684-91D37221424B}" dt="2022-04-26T03:36:29.714" v="3" actId="47"/>
        <pc:sldMkLst>
          <pc:docMk/>
          <pc:sldMk cId="3401202457" sldId="315"/>
        </pc:sldMkLst>
      </pc:sldChg>
      <pc:sldChg chg="addSp delSp modSp add">
        <pc:chgData name="Manish Sharma" userId="b799adb9ba789c8f" providerId="LiveId" clId="{4105C92B-BBD3-407D-9684-91D37221424B}" dt="2022-04-26T07:58:18.021" v="718"/>
        <pc:sldMkLst>
          <pc:docMk/>
          <pc:sldMk cId="2615748070" sldId="316"/>
        </pc:sldMkLst>
        <pc:spChg chg="mod">
          <ac:chgData name="Manish Sharma" userId="b799adb9ba789c8f" providerId="LiveId" clId="{4105C92B-BBD3-407D-9684-91D37221424B}" dt="2022-04-26T07:58:18.021" v="718"/>
          <ac:spMkLst>
            <pc:docMk/>
            <pc:sldMk cId="2615748070" sldId="316"/>
            <ac:spMk id="2" creationId="{B56CB72A-6B61-4D32-8DB8-41E8C2843E08}"/>
          </ac:spMkLst>
        </pc:spChg>
        <pc:spChg chg="mod">
          <ac:chgData name="Manish Sharma" userId="b799adb9ba789c8f" providerId="LiveId" clId="{4105C92B-BBD3-407D-9684-91D37221424B}" dt="2022-04-26T07:58:18.021" v="718"/>
          <ac:spMkLst>
            <pc:docMk/>
            <pc:sldMk cId="2615748070" sldId="316"/>
            <ac:spMk id="3" creationId="{343E549C-5F08-412F-941F-FB6B65E12A94}"/>
          </ac:spMkLst>
        </pc:spChg>
        <pc:spChg chg="add del mod">
          <ac:chgData name="Manish Sharma" userId="b799adb9ba789c8f" providerId="LiveId" clId="{4105C92B-BBD3-407D-9684-91D37221424B}" dt="2022-04-26T07:58:18.021" v="718"/>
          <ac:spMkLst>
            <pc:docMk/>
            <pc:sldMk cId="2615748070" sldId="316"/>
            <ac:spMk id="4" creationId="{83039A50-9C67-4852-96A8-7EE5CAE7E35C}"/>
          </ac:spMkLst>
        </pc:spChg>
        <pc:spChg chg="add del mod">
          <ac:chgData name="Manish Sharma" userId="b799adb9ba789c8f" providerId="LiveId" clId="{4105C92B-BBD3-407D-9684-91D37221424B}" dt="2022-04-26T07:58:18.021" v="718"/>
          <ac:spMkLst>
            <pc:docMk/>
            <pc:sldMk cId="2615748070" sldId="316"/>
            <ac:spMk id="5" creationId="{4D1A00B3-97B1-47F0-9649-AEBC78838439}"/>
          </ac:spMkLst>
        </pc:spChg>
      </pc:sldChg>
      <pc:sldChg chg="addSp delSp modSp add mod">
        <pc:chgData name="Manish Sharma" userId="b799adb9ba789c8f" providerId="LiveId" clId="{4105C92B-BBD3-407D-9684-91D37221424B}" dt="2022-04-26T08:06:24.010" v="723" actId="27636"/>
        <pc:sldMkLst>
          <pc:docMk/>
          <pc:sldMk cId="1774331945" sldId="317"/>
        </pc:sldMkLst>
        <pc:spChg chg="mod">
          <ac:chgData name="Manish Sharma" userId="b799adb9ba789c8f" providerId="LiveId" clId="{4105C92B-BBD3-407D-9684-91D37221424B}" dt="2022-04-26T08:06:23.792" v="722"/>
          <ac:spMkLst>
            <pc:docMk/>
            <pc:sldMk cId="1774331945" sldId="317"/>
            <ac:spMk id="2" creationId="{5CE46743-547D-4ABE-8AE7-12015DB6213C}"/>
          </ac:spMkLst>
        </pc:spChg>
        <pc:spChg chg="mod">
          <ac:chgData name="Manish Sharma" userId="b799adb9ba789c8f" providerId="LiveId" clId="{4105C92B-BBD3-407D-9684-91D37221424B}" dt="2022-04-26T08:06:24.010" v="723" actId="27636"/>
          <ac:spMkLst>
            <pc:docMk/>
            <pc:sldMk cId="1774331945" sldId="317"/>
            <ac:spMk id="3" creationId="{93B8B1E2-52E1-4508-868F-4DA339371926}"/>
          </ac:spMkLst>
        </pc:spChg>
        <pc:spChg chg="add del mod">
          <ac:chgData name="Manish Sharma" userId="b799adb9ba789c8f" providerId="LiveId" clId="{4105C92B-BBD3-407D-9684-91D37221424B}" dt="2022-04-26T08:06:23.792" v="722"/>
          <ac:spMkLst>
            <pc:docMk/>
            <pc:sldMk cId="1774331945" sldId="317"/>
            <ac:spMk id="4" creationId="{10CA84B1-295A-4477-9676-C36366C164B6}"/>
          </ac:spMkLst>
        </pc:spChg>
        <pc:spChg chg="add del mod">
          <ac:chgData name="Manish Sharma" userId="b799adb9ba789c8f" providerId="LiveId" clId="{4105C92B-BBD3-407D-9684-91D37221424B}" dt="2022-04-26T08:06:23.792" v="722"/>
          <ac:spMkLst>
            <pc:docMk/>
            <pc:sldMk cId="1774331945" sldId="317"/>
            <ac:spMk id="5" creationId="{3F24EAE0-3562-4BC6-B80A-EDFB6C577CFA}"/>
          </ac:spMkLst>
        </pc:spChg>
      </pc:sldChg>
      <pc:sldChg chg="addSp delSp modSp new mod">
        <pc:chgData name="Manish Sharma" userId="b799adb9ba789c8f" providerId="LiveId" clId="{4105C92B-BBD3-407D-9684-91D37221424B}" dt="2022-04-26T09:20:43.045" v="928" actId="403"/>
        <pc:sldMkLst>
          <pc:docMk/>
          <pc:sldMk cId="3085016096" sldId="318"/>
        </pc:sldMkLst>
        <pc:spChg chg="mod">
          <ac:chgData name="Manish Sharma" userId="b799adb9ba789c8f" providerId="LiveId" clId="{4105C92B-BBD3-407D-9684-91D37221424B}" dt="2022-04-26T09:20:43.045" v="928" actId="403"/>
          <ac:spMkLst>
            <pc:docMk/>
            <pc:sldMk cId="3085016096" sldId="318"/>
            <ac:spMk id="2" creationId="{90B7C8BF-582D-474A-A87C-730629A886BD}"/>
          </ac:spMkLst>
        </pc:spChg>
        <pc:spChg chg="del">
          <ac:chgData name="Manish Sharma" userId="b799adb9ba789c8f" providerId="LiveId" clId="{4105C92B-BBD3-407D-9684-91D37221424B}" dt="2022-04-26T09:12:58.343" v="734" actId="478"/>
          <ac:spMkLst>
            <pc:docMk/>
            <pc:sldMk cId="3085016096" sldId="318"/>
            <ac:spMk id="3" creationId="{4DFB4E94-2D37-4624-9F04-23024467FCCB}"/>
          </ac:spMkLst>
        </pc:spChg>
        <pc:spChg chg="add mod">
          <ac:chgData name="Manish Sharma" userId="b799adb9ba789c8f" providerId="LiveId" clId="{4105C92B-BBD3-407D-9684-91D37221424B}" dt="2022-04-26T09:16:57.724" v="906" actId="403"/>
          <ac:spMkLst>
            <pc:docMk/>
            <pc:sldMk cId="3085016096" sldId="318"/>
            <ac:spMk id="4" creationId="{C9868DB6-32D2-4B53-836A-F19C1D75BDF1}"/>
          </ac:spMkLst>
        </pc:spChg>
        <pc:spChg chg="add del mod">
          <ac:chgData name="Manish Sharma" userId="b799adb9ba789c8f" providerId="LiveId" clId="{4105C92B-BBD3-407D-9684-91D37221424B}" dt="2022-04-26T09:20:22.970" v="913" actId="478"/>
          <ac:spMkLst>
            <pc:docMk/>
            <pc:sldMk cId="3085016096" sldId="318"/>
            <ac:spMk id="5" creationId="{87095D44-4471-410D-97F7-026378E6DA23}"/>
          </ac:spMkLst>
        </pc:spChg>
      </pc:sldChg>
      <pc:sldChg chg="addSp delSp modSp new mod">
        <pc:chgData name="Manish Sharma" userId="b799adb9ba789c8f" providerId="LiveId" clId="{4105C92B-BBD3-407D-9684-91D37221424B}" dt="2022-04-26T11:04:38.092" v="936" actId="1076"/>
        <pc:sldMkLst>
          <pc:docMk/>
          <pc:sldMk cId="352331484" sldId="319"/>
        </pc:sldMkLst>
        <pc:spChg chg="mod">
          <ac:chgData name="Manish Sharma" userId="b799adb9ba789c8f" providerId="LiveId" clId="{4105C92B-BBD3-407D-9684-91D37221424B}" dt="2022-04-26T11:03:16.497" v="930"/>
          <ac:spMkLst>
            <pc:docMk/>
            <pc:sldMk cId="352331484" sldId="319"/>
            <ac:spMk id="2" creationId="{753D9D8F-D7BD-434A-924B-8DA1473963E1}"/>
          </ac:spMkLst>
        </pc:spChg>
        <pc:spChg chg="del">
          <ac:chgData name="Manish Sharma" userId="b799adb9ba789c8f" providerId="LiveId" clId="{4105C92B-BBD3-407D-9684-91D37221424B}" dt="2022-04-26T11:03:24.767" v="931" actId="478"/>
          <ac:spMkLst>
            <pc:docMk/>
            <pc:sldMk cId="352331484" sldId="319"/>
            <ac:spMk id="3" creationId="{8586607D-BF3E-46EF-AC26-E2D149D4ED19}"/>
          </ac:spMkLst>
        </pc:spChg>
        <pc:spChg chg="add mod">
          <ac:chgData name="Manish Sharma" userId="b799adb9ba789c8f" providerId="LiveId" clId="{4105C92B-BBD3-407D-9684-91D37221424B}" dt="2022-04-26T11:04:33.942" v="935" actId="164"/>
          <ac:spMkLst>
            <pc:docMk/>
            <pc:sldMk cId="352331484" sldId="319"/>
            <ac:spMk id="4" creationId="{C2CF1E93-6F0A-4696-84F0-059CD6CE0BC4}"/>
          </ac:spMkLst>
        </pc:spChg>
        <pc:spChg chg="add mod">
          <ac:chgData name="Manish Sharma" userId="b799adb9ba789c8f" providerId="LiveId" clId="{4105C92B-BBD3-407D-9684-91D37221424B}" dt="2022-04-26T11:04:33.942" v="935" actId="164"/>
          <ac:spMkLst>
            <pc:docMk/>
            <pc:sldMk cId="352331484" sldId="319"/>
            <ac:spMk id="5" creationId="{11A3AE09-D534-4457-B1FC-C06A67AB5284}"/>
          </ac:spMkLst>
        </pc:spChg>
        <pc:spChg chg="add mod">
          <ac:chgData name="Manish Sharma" userId="b799adb9ba789c8f" providerId="LiveId" clId="{4105C92B-BBD3-407D-9684-91D37221424B}" dt="2022-04-26T11:04:33.942" v="935" actId="164"/>
          <ac:spMkLst>
            <pc:docMk/>
            <pc:sldMk cId="352331484" sldId="319"/>
            <ac:spMk id="6" creationId="{5B35B5C7-5A2D-479C-B207-514E7A43B38C}"/>
          </ac:spMkLst>
        </pc:spChg>
        <pc:spChg chg="add mod">
          <ac:chgData name="Manish Sharma" userId="b799adb9ba789c8f" providerId="LiveId" clId="{4105C92B-BBD3-407D-9684-91D37221424B}" dt="2022-04-26T11:04:33.942" v="935" actId="164"/>
          <ac:spMkLst>
            <pc:docMk/>
            <pc:sldMk cId="352331484" sldId="319"/>
            <ac:spMk id="7" creationId="{6A0AD35E-5E7E-43BB-A7DA-CDE67DFEED05}"/>
          </ac:spMkLst>
        </pc:spChg>
        <pc:spChg chg="add mod">
          <ac:chgData name="Manish Sharma" userId="b799adb9ba789c8f" providerId="LiveId" clId="{4105C92B-BBD3-407D-9684-91D37221424B}" dt="2022-04-26T11:04:33.942" v="935" actId="164"/>
          <ac:spMkLst>
            <pc:docMk/>
            <pc:sldMk cId="352331484" sldId="319"/>
            <ac:spMk id="8" creationId="{2B4E2759-A7FA-4779-8BD8-33CC428D2C38}"/>
          </ac:spMkLst>
        </pc:spChg>
        <pc:spChg chg="add mod ord">
          <ac:chgData name="Manish Sharma" userId="b799adb9ba789c8f" providerId="LiveId" clId="{4105C92B-BBD3-407D-9684-91D37221424B}" dt="2022-04-26T11:04:33.942" v="935" actId="164"/>
          <ac:spMkLst>
            <pc:docMk/>
            <pc:sldMk cId="352331484" sldId="319"/>
            <ac:spMk id="9" creationId="{FD79E8CC-EF43-4B21-B97B-0837FF1BBC2F}"/>
          </ac:spMkLst>
        </pc:spChg>
        <pc:grpChg chg="add mod">
          <ac:chgData name="Manish Sharma" userId="b799adb9ba789c8f" providerId="LiveId" clId="{4105C92B-BBD3-407D-9684-91D37221424B}" dt="2022-04-26T11:04:38.092" v="936" actId="1076"/>
          <ac:grpSpMkLst>
            <pc:docMk/>
            <pc:sldMk cId="352331484" sldId="319"/>
            <ac:grpSpMk id="10" creationId="{03C14034-527E-4C28-ABF0-E146AEBF5935}"/>
          </ac:grpSpMkLst>
        </pc:grpChg>
      </pc:sldChg>
      <pc:sldChg chg="add del">
        <pc:chgData name="Manish Sharma" userId="b799adb9ba789c8f" providerId="LiveId" clId="{4105C92B-BBD3-407D-9684-91D37221424B}" dt="2022-04-26T18:53:40.301" v="1017" actId="47"/>
        <pc:sldMkLst>
          <pc:docMk/>
          <pc:sldMk cId="1049458976" sldId="320"/>
        </pc:sldMkLst>
      </pc:sldChg>
      <pc:sldChg chg="modSp add mod">
        <pc:chgData name="Manish Sharma" userId="b799adb9ba789c8f" providerId="LiveId" clId="{4105C92B-BBD3-407D-9684-91D37221424B}" dt="2022-04-27T06:58:44.954" v="1171" actId="27636"/>
        <pc:sldMkLst>
          <pc:docMk/>
          <pc:sldMk cId="4078862901" sldId="320"/>
        </pc:sldMkLst>
        <pc:spChg chg="mod">
          <ac:chgData name="Manish Sharma" userId="b799adb9ba789c8f" providerId="LiveId" clId="{4105C92B-BBD3-407D-9684-91D37221424B}" dt="2022-04-27T06:58:44.954" v="1171" actId="27636"/>
          <ac:spMkLst>
            <pc:docMk/>
            <pc:sldMk cId="4078862901" sldId="320"/>
            <ac:spMk id="2" creationId="{74D2F960-4230-4B7D-BF82-FDD09DE73712}"/>
          </ac:spMkLst>
        </pc:spChg>
        <pc:spChg chg="mod">
          <ac:chgData name="Manish Sharma" userId="b799adb9ba789c8f" providerId="LiveId" clId="{4105C92B-BBD3-407D-9684-91D37221424B}" dt="2022-04-27T06:58:44.953" v="1170" actId="27636"/>
          <ac:spMkLst>
            <pc:docMk/>
            <pc:sldMk cId="4078862901" sldId="320"/>
            <ac:spMk id="3" creationId="{DE86228B-D693-4EF7-838C-125F37007CD2}"/>
          </ac:spMkLst>
        </pc:spChg>
      </pc:sldChg>
      <pc:sldChg chg="addSp delSp modSp new mod setBg">
        <pc:chgData name="Manish Sharma" userId="b799adb9ba789c8f" providerId="LiveId" clId="{4105C92B-BBD3-407D-9684-91D37221424B}" dt="2022-04-27T02:54:32.167" v="1092" actId="26606"/>
        <pc:sldMkLst>
          <pc:docMk/>
          <pc:sldMk cId="3869840393" sldId="321"/>
        </pc:sldMkLst>
        <pc:spChg chg="mod">
          <ac:chgData name="Manish Sharma" userId="b799adb9ba789c8f" providerId="LiveId" clId="{4105C92B-BBD3-407D-9684-91D37221424B}" dt="2022-04-27T02:54:32.167" v="1092" actId="26606"/>
          <ac:spMkLst>
            <pc:docMk/>
            <pc:sldMk cId="3869840393" sldId="321"/>
            <ac:spMk id="2" creationId="{7ED5B2A1-5D83-40B4-AB15-B9727586C887}"/>
          </ac:spMkLst>
        </pc:spChg>
        <pc:spChg chg="add del mod">
          <ac:chgData name="Manish Sharma" userId="b799adb9ba789c8f" providerId="LiveId" clId="{4105C92B-BBD3-407D-9684-91D37221424B}" dt="2022-04-27T02:54:32.167" v="1092" actId="26606"/>
          <ac:spMkLst>
            <pc:docMk/>
            <pc:sldMk cId="3869840393" sldId="321"/>
            <ac:spMk id="3" creationId="{627B6844-D7B2-4FF5-BC32-9BC78123A0A5}"/>
          </ac:spMkLst>
        </pc:spChg>
        <pc:spChg chg="add del mod">
          <ac:chgData name="Manish Sharma" userId="b799adb9ba789c8f" providerId="LiveId" clId="{4105C92B-BBD3-407D-9684-91D37221424B}" dt="2022-04-26T11:43:11.773" v="943"/>
          <ac:spMkLst>
            <pc:docMk/>
            <pc:sldMk cId="3869840393" sldId="321"/>
            <ac:spMk id="4" creationId="{C9480FE6-E093-4B81-8580-37B18DC742AE}"/>
          </ac:spMkLst>
        </pc:spChg>
        <pc:spChg chg="add del">
          <ac:chgData name="Manish Sharma" userId="b799adb9ba789c8f" providerId="LiveId" clId="{4105C92B-BBD3-407D-9684-91D37221424B}" dt="2022-04-26T18:49:20.809" v="962"/>
          <ac:spMkLst>
            <pc:docMk/>
            <pc:sldMk cId="3869840393" sldId="321"/>
            <ac:spMk id="5" creationId="{9D3444FB-F364-4A32-B3EB-51458C11DB64}"/>
          </ac:spMkLst>
        </pc:spChg>
        <pc:spChg chg="add del">
          <ac:chgData name="Manish Sharma" userId="b799adb9ba789c8f" providerId="LiveId" clId="{4105C92B-BBD3-407D-9684-91D37221424B}" dt="2022-04-26T18:49:28.183" v="965"/>
          <ac:spMkLst>
            <pc:docMk/>
            <pc:sldMk cId="3869840393" sldId="321"/>
            <ac:spMk id="6" creationId="{746313A5-D604-424A-8F39-9356163D263D}"/>
          </ac:spMkLst>
        </pc:spChg>
        <pc:spChg chg="add del mod">
          <ac:chgData name="Manish Sharma" userId="b799adb9ba789c8f" providerId="LiveId" clId="{4105C92B-BBD3-407D-9684-91D37221424B}" dt="2022-04-26T18:53:11.919" v="1015"/>
          <ac:spMkLst>
            <pc:docMk/>
            <pc:sldMk cId="3869840393" sldId="321"/>
            <ac:spMk id="7" creationId="{4E340E51-247B-4540-B574-A9C23474AECC}"/>
          </ac:spMkLst>
        </pc:spChg>
        <pc:spChg chg="add del mod">
          <ac:chgData name="Manish Sharma" userId="b799adb9ba789c8f" providerId="LiveId" clId="{4105C92B-BBD3-407D-9684-91D37221424B}" dt="2022-04-26T18:53:11.919" v="1015"/>
          <ac:spMkLst>
            <pc:docMk/>
            <pc:sldMk cId="3869840393" sldId="321"/>
            <ac:spMk id="8" creationId="{094EDF32-8B27-4AFC-86F0-02617494D9D6}"/>
          </ac:spMkLst>
        </pc:spChg>
        <pc:spChg chg="add del">
          <ac:chgData name="Manish Sharma" userId="b799adb9ba789c8f" providerId="LiveId" clId="{4105C92B-BBD3-407D-9684-91D37221424B}" dt="2022-04-27T02:54:27.214" v="1090" actId="26606"/>
          <ac:spMkLst>
            <pc:docMk/>
            <pc:sldMk cId="3869840393" sldId="321"/>
            <ac:spMk id="9" creationId="{1BB867FF-FC45-48F7-8104-F89BE54909F1}"/>
          </ac:spMkLst>
        </pc:spChg>
        <pc:spChg chg="add del">
          <ac:chgData name="Manish Sharma" userId="b799adb9ba789c8f" providerId="LiveId" clId="{4105C92B-BBD3-407D-9684-91D37221424B}" dt="2022-04-27T02:54:27.214" v="1090" actId="26606"/>
          <ac:spMkLst>
            <pc:docMk/>
            <pc:sldMk cId="3869840393" sldId="321"/>
            <ac:spMk id="10" creationId="{8BB56887-D0D5-4F0C-9E19-7247EB83C8B7}"/>
          </ac:spMkLst>
        </pc:spChg>
        <pc:spChg chg="add del">
          <ac:chgData name="Manish Sharma" userId="b799adb9ba789c8f" providerId="LiveId" clId="{4105C92B-BBD3-407D-9684-91D37221424B}" dt="2022-04-27T02:54:27.214" v="1090" actId="26606"/>
          <ac:spMkLst>
            <pc:docMk/>
            <pc:sldMk cId="3869840393" sldId="321"/>
            <ac:spMk id="12" creationId="{081E4A58-353D-44AE-B2FC-2A74E2E400F7}"/>
          </ac:spMkLst>
        </pc:spChg>
        <pc:spChg chg="add del">
          <ac:chgData name="Manish Sharma" userId="b799adb9ba789c8f" providerId="LiveId" clId="{4105C92B-BBD3-407D-9684-91D37221424B}" dt="2022-04-27T02:54:32.167" v="1092" actId="26606"/>
          <ac:spMkLst>
            <pc:docMk/>
            <pc:sldMk cId="3869840393" sldId="321"/>
            <ac:spMk id="14" creationId="{100EDD19-6802-4EC3-95CE-CFFAB042CFD6}"/>
          </ac:spMkLst>
        </pc:spChg>
        <pc:spChg chg="add del">
          <ac:chgData name="Manish Sharma" userId="b799adb9ba789c8f" providerId="LiveId" clId="{4105C92B-BBD3-407D-9684-91D37221424B}" dt="2022-04-27T02:54:32.167" v="1092" actId="26606"/>
          <ac:spMkLst>
            <pc:docMk/>
            <pc:sldMk cId="3869840393" sldId="321"/>
            <ac:spMk id="15" creationId="{DB17E863-922E-4C26-BD64-E8FD41D28661}"/>
          </ac:spMkLst>
        </pc:spChg>
      </pc:sldChg>
      <pc:sldChg chg="del">
        <pc:chgData name="Manish Sharma" userId="b799adb9ba789c8f" providerId="LiveId" clId="{4105C92B-BBD3-407D-9684-91D37221424B}" dt="2022-04-26T03:36:29.714" v="3" actId="47"/>
        <pc:sldMkLst>
          <pc:docMk/>
          <pc:sldMk cId="672012168" sldId="322"/>
        </pc:sldMkLst>
      </pc:sldChg>
      <pc:sldChg chg="addSp delSp modSp add mod setBg">
        <pc:chgData name="Manish Sharma" userId="b799adb9ba789c8f" providerId="LiveId" clId="{4105C92B-BBD3-407D-9684-91D37221424B}" dt="2022-04-26T18:55:45.313" v="1022" actId="26606"/>
        <pc:sldMkLst>
          <pc:docMk/>
          <pc:sldMk cId="1810848185" sldId="322"/>
        </pc:sldMkLst>
        <pc:spChg chg="mod">
          <ac:chgData name="Manish Sharma" userId="b799adb9ba789c8f" providerId="LiveId" clId="{4105C92B-BBD3-407D-9684-91D37221424B}" dt="2022-04-26T18:55:45.313" v="1022" actId="26606"/>
          <ac:spMkLst>
            <pc:docMk/>
            <pc:sldMk cId="1810848185" sldId="322"/>
            <ac:spMk id="2" creationId="{3DFDA921-0AE3-4301-81DA-26D1EA142A81}"/>
          </ac:spMkLst>
        </pc:spChg>
        <pc:spChg chg="del mod">
          <ac:chgData name="Manish Sharma" userId="b799adb9ba789c8f" providerId="LiveId" clId="{4105C92B-BBD3-407D-9684-91D37221424B}" dt="2022-04-26T18:55:45.313" v="1022" actId="26606"/>
          <ac:spMkLst>
            <pc:docMk/>
            <pc:sldMk cId="1810848185" sldId="322"/>
            <ac:spMk id="3" creationId="{F40F4BC8-FC49-4966-B554-2C6E9A658104}"/>
          </ac:spMkLst>
        </pc:spChg>
        <pc:spChg chg="add">
          <ac:chgData name="Manish Sharma" userId="b799adb9ba789c8f" providerId="LiveId" clId="{4105C92B-BBD3-407D-9684-91D37221424B}" dt="2022-04-26T18:55:45.313" v="1022" actId="26606"/>
          <ac:spMkLst>
            <pc:docMk/>
            <pc:sldMk cId="1810848185" sldId="322"/>
            <ac:spMk id="9" creationId="{B819A166-7571-4003-A6B8-B62034C3ED30}"/>
          </ac:spMkLst>
        </pc:spChg>
        <pc:graphicFrameChg chg="add">
          <ac:chgData name="Manish Sharma" userId="b799adb9ba789c8f" providerId="LiveId" clId="{4105C92B-BBD3-407D-9684-91D37221424B}" dt="2022-04-26T18:55:45.313" v="1022" actId="26606"/>
          <ac:graphicFrameMkLst>
            <pc:docMk/>
            <pc:sldMk cId="1810848185" sldId="322"/>
            <ac:graphicFrameMk id="5" creationId="{545DA6DC-280D-EABB-9F93-C3309A82D0A7}"/>
          </ac:graphicFrameMkLst>
        </pc:graphicFrameChg>
      </pc:sldChg>
      <pc:sldChg chg="del">
        <pc:chgData name="Manish Sharma" userId="b799adb9ba789c8f" providerId="LiveId" clId="{4105C92B-BBD3-407D-9684-91D37221424B}" dt="2022-04-26T03:36:29.714" v="3" actId="47"/>
        <pc:sldMkLst>
          <pc:docMk/>
          <pc:sldMk cId="1558062592" sldId="323"/>
        </pc:sldMkLst>
      </pc:sldChg>
      <pc:sldChg chg="addSp delSp modSp new mod setBg">
        <pc:chgData name="Manish Sharma" userId="b799adb9ba789c8f" providerId="LiveId" clId="{4105C92B-BBD3-407D-9684-91D37221424B}" dt="2022-04-27T02:54:49.923" v="1099" actId="20577"/>
        <pc:sldMkLst>
          <pc:docMk/>
          <pc:sldMk cId="2596759209" sldId="323"/>
        </pc:sldMkLst>
        <pc:spChg chg="mod">
          <ac:chgData name="Manish Sharma" userId="b799adb9ba789c8f" providerId="LiveId" clId="{4105C92B-BBD3-407D-9684-91D37221424B}" dt="2022-04-27T02:54:49.923" v="1099" actId="20577"/>
          <ac:spMkLst>
            <pc:docMk/>
            <pc:sldMk cId="2596759209" sldId="323"/>
            <ac:spMk id="2" creationId="{AAC9F38D-9814-4670-BE69-ADE960E72263}"/>
          </ac:spMkLst>
        </pc:spChg>
        <pc:spChg chg="add del mod">
          <ac:chgData name="Manish Sharma" userId="b799adb9ba789c8f" providerId="LiveId" clId="{4105C92B-BBD3-407D-9684-91D37221424B}" dt="2022-04-27T02:54:41.870" v="1096"/>
          <ac:spMkLst>
            <pc:docMk/>
            <pc:sldMk cId="2596759209" sldId="323"/>
            <ac:spMk id="3" creationId="{64B1A93A-A202-4E12-803A-F2B1EA7249DB}"/>
          </ac:spMkLst>
        </pc:spChg>
        <pc:spChg chg="add del mod">
          <ac:chgData name="Manish Sharma" userId="b799adb9ba789c8f" providerId="LiveId" clId="{4105C92B-BBD3-407D-9684-91D37221424B}" dt="2022-04-27T02:49:21.400" v="1027"/>
          <ac:spMkLst>
            <pc:docMk/>
            <pc:sldMk cId="2596759209" sldId="323"/>
            <ac:spMk id="4" creationId="{1D69C7F0-AB1B-4D81-9475-16F6992F6EEC}"/>
          </ac:spMkLst>
        </pc:spChg>
        <pc:spChg chg="add del mod">
          <ac:chgData name="Manish Sharma" userId="b799adb9ba789c8f" providerId="LiveId" clId="{4105C92B-BBD3-407D-9684-91D37221424B}" dt="2022-04-27T02:54:41.870" v="1096"/>
          <ac:spMkLst>
            <pc:docMk/>
            <pc:sldMk cId="2596759209" sldId="323"/>
            <ac:spMk id="5" creationId="{512C515C-1396-452C-BB9D-967855E1AFA7}"/>
          </ac:spMkLst>
        </pc:spChg>
        <pc:spChg chg="add del mod">
          <ac:chgData name="Manish Sharma" userId="b799adb9ba789c8f" providerId="LiveId" clId="{4105C92B-BBD3-407D-9684-91D37221424B}" dt="2022-04-27T02:54:41.870" v="1096"/>
          <ac:spMkLst>
            <pc:docMk/>
            <pc:sldMk cId="2596759209" sldId="323"/>
            <ac:spMk id="6" creationId="{4B1BC0BA-4386-4231-9027-D636EBEBFD47}"/>
          </ac:spMkLst>
        </pc:spChg>
        <pc:spChg chg="add del">
          <ac:chgData name="Manish Sharma" userId="b799adb9ba789c8f" providerId="LiveId" clId="{4105C92B-BBD3-407D-9684-91D37221424B}" dt="2022-04-27T02:53:24.281" v="1080" actId="26606"/>
          <ac:spMkLst>
            <pc:docMk/>
            <pc:sldMk cId="2596759209" sldId="323"/>
            <ac:spMk id="8" creationId="{1BB867FF-FC45-48F7-8104-F89BE54909F1}"/>
          </ac:spMkLst>
        </pc:spChg>
        <pc:spChg chg="add del">
          <ac:chgData name="Manish Sharma" userId="b799adb9ba789c8f" providerId="LiveId" clId="{4105C92B-BBD3-407D-9684-91D37221424B}" dt="2022-04-27T02:53:24.281" v="1080" actId="26606"/>
          <ac:spMkLst>
            <pc:docMk/>
            <pc:sldMk cId="2596759209" sldId="323"/>
            <ac:spMk id="10" creationId="{8BB56887-D0D5-4F0C-9E19-7247EB83C8B7}"/>
          </ac:spMkLst>
        </pc:spChg>
        <pc:spChg chg="add del">
          <ac:chgData name="Manish Sharma" userId="b799adb9ba789c8f" providerId="LiveId" clId="{4105C92B-BBD3-407D-9684-91D37221424B}" dt="2022-04-27T02:53:24.281" v="1080" actId="26606"/>
          <ac:spMkLst>
            <pc:docMk/>
            <pc:sldMk cId="2596759209" sldId="323"/>
            <ac:spMk id="12" creationId="{081E4A58-353D-44AE-B2FC-2A74E2E400F7}"/>
          </ac:spMkLst>
        </pc:spChg>
        <pc:spChg chg="add del">
          <ac:chgData name="Manish Sharma" userId="b799adb9ba789c8f" providerId="LiveId" clId="{4105C92B-BBD3-407D-9684-91D37221424B}" dt="2022-04-27T02:53:27.409" v="1082" actId="26606"/>
          <ac:spMkLst>
            <pc:docMk/>
            <pc:sldMk cId="2596759209" sldId="323"/>
            <ac:spMk id="14" creationId="{100EDD19-6802-4EC3-95CE-CFFAB042CFD6}"/>
          </ac:spMkLst>
        </pc:spChg>
        <pc:spChg chg="add del">
          <ac:chgData name="Manish Sharma" userId="b799adb9ba789c8f" providerId="LiveId" clId="{4105C92B-BBD3-407D-9684-91D37221424B}" dt="2022-04-27T02:53:27.409" v="1082" actId="26606"/>
          <ac:spMkLst>
            <pc:docMk/>
            <pc:sldMk cId="2596759209" sldId="323"/>
            <ac:spMk id="15" creationId="{DB17E863-922E-4C26-BD64-E8FD41D28661}"/>
          </ac:spMkLst>
        </pc:spChg>
        <pc:spChg chg="add del">
          <ac:chgData name="Manish Sharma" userId="b799adb9ba789c8f" providerId="LiveId" clId="{4105C92B-BBD3-407D-9684-91D37221424B}" dt="2022-04-27T02:53:39.147" v="1084" actId="26606"/>
          <ac:spMkLst>
            <pc:docMk/>
            <pc:sldMk cId="2596759209" sldId="323"/>
            <ac:spMk id="17" creationId="{907EF6B7-1338-4443-8C46-6A318D952DFD}"/>
          </ac:spMkLst>
        </pc:spChg>
        <pc:spChg chg="add del">
          <ac:chgData name="Manish Sharma" userId="b799adb9ba789c8f" providerId="LiveId" clId="{4105C92B-BBD3-407D-9684-91D37221424B}" dt="2022-04-27T02:53:39.147" v="1084" actId="26606"/>
          <ac:spMkLst>
            <pc:docMk/>
            <pc:sldMk cId="2596759209" sldId="323"/>
            <ac:spMk id="18" creationId="{DAAE4CDD-124C-4DCF-9584-B6033B545DD5}"/>
          </ac:spMkLst>
        </pc:spChg>
        <pc:spChg chg="add del">
          <ac:chgData name="Manish Sharma" userId="b799adb9ba789c8f" providerId="LiveId" clId="{4105C92B-BBD3-407D-9684-91D37221424B}" dt="2022-04-27T02:53:39.147" v="1084" actId="26606"/>
          <ac:spMkLst>
            <pc:docMk/>
            <pc:sldMk cId="2596759209" sldId="323"/>
            <ac:spMk id="19" creationId="{081E4A58-353D-44AE-B2FC-2A74E2E400F7}"/>
          </ac:spMkLst>
        </pc:spChg>
        <pc:spChg chg="add del">
          <ac:chgData name="Manish Sharma" userId="b799adb9ba789c8f" providerId="LiveId" clId="{4105C92B-BBD3-407D-9684-91D37221424B}" dt="2022-04-27T02:54:40.912" v="1094" actId="26606"/>
          <ac:spMkLst>
            <pc:docMk/>
            <pc:sldMk cId="2596759209" sldId="323"/>
            <ac:spMk id="21" creationId="{1BB867FF-FC45-48F7-8104-F89BE54909F1}"/>
          </ac:spMkLst>
        </pc:spChg>
        <pc:spChg chg="add del">
          <ac:chgData name="Manish Sharma" userId="b799adb9ba789c8f" providerId="LiveId" clId="{4105C92B-BBD3-407D-9684-91D37221424B}" dt="2022-04-27T02:54:40.912" v="1094" actId="26606"/>
          <ac:spMkLst>
            <pc:docMk/>
            <pc:sldMk cId="2596759209" sldId="323"/>
            <ac:spMk id="22" creationId="{8BB56887-D0D5-4F0C-9E19-7247EB83C8B7}"/>
          </ac:spMkLst>
        </pc:spChg>
        <pc:spChg chg="add del">
          <ac:chgData name="Manish Sharma" userId="b799adb9ba789c8f" providerId="LiveId" clId="{4105C92B-BBD3-407D-9684-91D37221424B}" dt="2022-04-27T02:54:40.912" v="1094" actId="26606"/>
          <ac:spMkLst>
            <pc:docMk/>
            <pc:sldMk cId="2596759209" sldId="323"/>
            <ac:spMk id="23" creationId="{081E4A58-353D-44AE-B2FC-2A74E2E400F7}"/>
          </ac:spMkLst>
        </pc:spChg>
      </pc:sldChg>
      <pc:sldChg chg="modSp add mod">
        <pc:chgData name="Manish Sharma" userId="b799adb9ba789c8f" providerId="LiveId" clId="{4105C92B-BBD3-407D-9684-91D37221424B}" dt="2022-04-27T09:50:08.230" v="1193" actId="27636"/>
        <pc:sldMkLst>
          <pc:docMk/>
          <pc:sldMk cId="3255258127" sldId="324"/>
        </pc:sldMkLst>
        <pc:spChg chg="mod">
          <ac:chgData name="Manish Sharma" userId="b799adb9ba789c8f" providerId="LiveId" clId="{4105C92B-BBD3-407D-9684-91D37221424B}" dt="2022-04-27T09:50:08.230" v="1193" actId="27636"/>
          <ac:spMkLst>
            <pc:docMk/>
            <pc:sldMk cId="3255258127" sldId="324"/>
            <ac:spMk id="2" creationId="{8F59FFBF-CA81-4462-B071-7BB98E245255}"/>
          </ac:spMkLst>
        </pc:spChg>
      </pc:sldChg>
      <pc:sldChg chg="modSp add mod">
        <pc:chgData name="Manish Sharma" userId="b799adb9ba789c8f" providerId="LiveId" clId="{4105C92B-BBD3-407D-9684-91D37221424B}" dt="2022-04-27T09:57:49.595" v="1199" actId="20577"/>
        <pc:sldMkLst>
          <pc:docMk/>
          <pc:sldMk cId="3248288148" sldId="325"/>
        </pc:sldMkLst>
        <pc:spChg chg="mod">
          <ac:chgData name="Manish Sharma" userId="b799adb9ba789c8f" providerId="LiveId" clId="{4105C92B-BBD3-407D-9684-91D37221424B}" dt="2022-04-27T09:57:49.595" v="1199" actId="20577"/>
          <ac:spMkLst>
            <pc:docMk/>
            <pc:sldMk cId="3248288148" sldId="325"/>
            <ac:spMk id="3" creationId="{B8F05CF7-146A-4554-9120-4BFA77BBD3C2}"/>
          </ac:spMkLst>
        </pc:spChg>
      </pc:sldChg>
      <pc:sldChg chg="add">
        <pc:chgData name="Manish Sharma" userId="b799adb9ba789c8f" providerId="LiveId" clId="{4105C92B-BBD3-407D-9684-91D37221424B}" dt="2022-04-27T10:47:51.095" v="1232"/>
        <pc:sldMkLst>
          <pc:docMk/>
          <pc:sldMk cId="3301202624" sldId="326"/>
        </pc:sldMkLst>
      </pc:sldChg>
      <pc:sldChg chg="modSp add mod">
        <pc:chgData name="Manish Sharma" userId="b799adb9ba789c8f" providerId="LiveId" clId="{4105C92B-BBD3-407D-9684-91D37221424B}" dt="2022-04-28T04:58:55.335" v="1439" actId="20577"/>
        <pc:sldMkLst>
          <pc:docMk/>
          <pc:sldMk cId="521453919" sldId="327"/>
        </pc:sldMkLst>
        <pc:spChg chg="mod">
          <ac:chgData name="Manish Sharma" userId="b799adb9ba789c8f" providerId="LiveId" clId="{4105C92B-BBD3-407D-9684-91D37221424B}" dt="2022-04-28T04:58:55.335" v="1439" actId="20577"/>
          <ac:spMkLst>
            <pc:docMk/>
            <pc:sldMk cId="521453919" sldId="327"/>
            <ac:spMk id="3" creationId="{13D28530-1051-4C53-BF8C-12DDDDE191EF}"/>
          </ac:spMkLst>
        </pc:spChg>
      </pc:sldChg>
      <pc:sldChg chg="del">
        <pc:chgData name="Manish Sharma" userId="b799adb9ba789c8f" providerId="LiveId" clId="{4105C92B-BBD3-407D-9684-91D37221424B}" dt="2022-04-26T03:36:29.714" v="3" actId="47"/>
        <pc:sldMkLst>
          <pc:docMk/>
          <pc:sldMk cId="3573060485" sldId="328"/>
        </pc:sldMkLst>
      </pc:sldChg>
      <pc:sldChg chg="modSp add">
        <pc:chgData name="Manish Sharma" userId="b799adb9ba789c8f" providerId="LiveId" clId="{4105C92B-BBD3-407D-9684-91D37221424B}" dt="2022-04-28T08:44:14.029" v="1824" actId="1076"/>
        <pc:sldMkLst>
          <pc:docMk/>
          <pc:sldMk cId="1760135" sldId="329"/>
        </pc:sldMkLst>
        <pc:picChg chg="mod">
          <ac:chgData name="Manish Sharma" userId="b799adb9ba789c8f" providerId="LiveId" clId="{4105C92B-BBD3-407D-9684-91D37221424B}" dt="2022-04-28T08:44:14.029" v="1824" actId="1076"/>
          <ac:picMkLst>
            <pc:docMk/>
            <pc:sldMk cId="1760135" sldId="329"/>
            <ac:picMk id="4" creationId="{C99C7BFE-22FD-4AE5-85EA-8F697B547615}"/>
          </ac:picMkLst>
        </pc:picChg>
      </pc:sldChg>
      <pc:sldChg chg="del">
        <pc:chgData name="Manish Sharma" userId="b799adb9ba789c8f" providerId="LiveId" clId="{4105C92B-BBD3-407D-9684-91D37221424B}" dt="2022-04-26T03:36:29.714" v="3" actId="47"/>
        <pc:sldMkLst>
          <pc:docMk/>
          <pc:sldMk cId="3819615658" sldId="330"/>
        </pc:sldMkLst>
      </pc:sldChg>
      <pc:sldChg chg="modSp add mod">
        <pc:chgData name="Manish Sharma" userId="b799adb9ba789c8f" providerId="LiveId" clId="{4105C92B-BBD3-407D-9684-91D37221424B}" dt="2022-04-27T04:43:33.596" v="1101" actId="27636"/>
        <pc:sldMkLst>
          <pc:docMk/>
          <pc:sldMk cId="603294666" sldId="331"/>
        </pc:sldMkLst>
        <pc:spChg chg="mod">
          <ac:chgData name="Manish Sharma" userId="b799adb9ba789c8f" providerId="LiveId" clId="{4105C92B-BBD3-407D-9684-91D37221424B}" dt="2022-04-27T04:43:33.596" v="1101" actId="27636"/>
          <ac:spMkLst>
            <pc:docMk/>
            <pc:sldMk cId="603294666" sldId="331"/>
            <ac:spMk id="4" creationId="{C1EACD60-7EC3-439D-8D35-7052A1E557BE}"/>
          </ac:spMkLst>
        </pc:spChg>
      </pc:sldChg>
      <pc:sldChg chg="del">
        <pc:chgData name="Manish Sharma" userId="b799adb9ba789c8f" providerId="LiveId" clId="{4105C92B-BBD3-407D-9684-91D37221424B}" dt="2022-04-26T03:36:29.714" v="3" actId="47"/>
        <pc:sldMkLst>
          <pc:docMk/>
          <pc:sldMk cId="1872235650" sldId="331"/>
        </pc:sldMkLst>
      </pc:sldChg>
      <pc:sldChg chg="del">
        <pc:chgData name="Manish Sharma" userId="b799adb9ba789c8f" providerId="LiveId" clId="{4105C92B-BBD3-407D-9684-91D37221424B}" dt="2022-04-26T03:36:29.714" v="3" actId="47"/>
        <pc:sldMkLst>
          <pc:docMk/>
          <pc:sldMk cId="2699455721" sldId="332"/>
        </pc:sldMkLst>
      </pc:sldChg>
      <pc:sldChg chg="addSp delSp modSp add mod setBg">
        <pc:chgData name="Manish Sharma" userId="b799adb9ba789c8f" providerId="LiveId" clId="{4105C92B-BBD3-407D-9684-91D37221424B}" dt="2022-04-27T05:07:14.843" v="1106" actId="26606"/>
        <pc:sldMkLst>
          <pc:docMk/>
          <pc:sldMk cId="2724027664" sldId="332"/>
        </pc:sldMkLst>
        <pc:spChg chg="mod">
          <ac:chgData name="Manish Sharma" userId="b799adb9ba789c8f" providerId="LiveId" clId="{4105C92B-BBD3-407D-9684-91D37221424B}" dt="2022-04-27T05:07:14.843" v="1106" actId="26606"/>
          <ac:spMkLst>
            <pc:docMk/>
            <pc:sldMk cId="2724027664" sldId="332"/>
            <ac:spMk id="2" creationId="{FE3FD86B-DE4D-4FF8-8070-F315D63B7857}"/>
          </ac:spMkLst>
        </pc:spChg>
        <pc:spChg chg="del">
          <ac:chgData name="Manish Sharma" userId="b799adb9ba789c8f" providerId="LiveId" clId="{4105C92B-BBD3-407D-9684-91D37221424B}" dt="2022-04-27T05:07:14.843" v="1106" actId="26606"/>
          <ac:spMkLst>
            <pc:docMk/>
            <pc:sldMk cId="2724027664" sldId="332"/>
            <ac:spMk id="3" creationId="{27A52A4C-B5D0-4F84-9F2F-329848192DEC}"/>
          </ac:spMkLst>
        </pc:spChg>
        <pc:graphicFrameChg chg="add">
          <ac:chgData name="Manish Sharma" userId="b799adb9ba789c8f" providerId="LiveId" clId="{4105C92B-BBD3-407D-9684-91D37221424B}" dt="2022-04-27T05:07:14.843" v="1106" actId="26606"/>
          <ac:graphicFrameMkLst>
            <pc:docMk/>
            <pc:sldMk cId="2724027664" sldId="332"/>
            <ac:graphicFrameMk id="5" creationId="{21DEF201-9BC7-317A-2DB1-F48AB28EA5EB}"/>
          </ac:graphicFrameMkLst>
        </pc:graphicFrameChg>
      </pc:sldChg>
      <pc:sldChg chg="modSp new mod">
        <pc:chgData name="Manish Sharma" userId="b799adb9ba789c8f" providerId="LiveId" clId="{4105C92B-BBD3-407D-9684-91D37221424B}" dt="2022-04-27T05:10:53.858" v="1116"/>
        <pc:sldMkLst>
          <pc:docMk/>
          <pc:sldMk cId="144911442" sldId="333"/>
        </pc:sldMkLst>
        <pc:spChg chg="mod">
          <ac:chgData name="Manish Sharma" userId="b799adb9ba789c8f" providerId="LiveId" clId="{4105C92B-BBD3-407D-9684-91D37221424B}" dt="2022-04-27T05:10:53.858" v="1116"/>
          <ac:spMkLst>
            <pc:docMk/>
            <pc:sldMk cId="144911442" sldId="333"/>
            <ac:spMk id="2" creationId="{58BEDEA6-AC86-4477-80D6-8611387DC4A8}"/>
          </ac:spMkLst>
        </pc:spChg>
        <pc:spChg chg="mod">
          <ac:chgData name="Manish Sharma" userId="b799adb9ba789c8f" providerId="LiveId" clId="{4105C92B-BBD3-407D-9684-91D37221424B}" dt="2022-04-27T05:10:46.444" v="1111" actId="6549"/>
          <ac:spMkLst>
            <pc:docMk/>
            <pc:sldMk cId="144911442" sldId="333"/>
            <ac:spMk id="3" creationId="{F97D6C5F-1A1B-49AC-8F2D-EE0393E1680A}"/>
          </ac:spMkLst>
        </pc:spChg>
      </pc:sldChg>
      <pc:sldChg chg="del">
        <pc:chgData name="Manish Sharma" userId="b799adb9ba789c8f" providerId="LiveId" clId="{4105C92B-BBD3-407D-9684-91D37221424B}" dt="2022-04-26T03:36:29.714" v="3" actId="47"/>
        <pc:sldMkLst>
          <pc:docMk/>
          <pc:sldMk cId="4165250704" sldId="333"/>
        </pc:sldMkLst>
      </pc:sldChg>
      <pc:sldChg chg="del">
        <pc:chgData name="Manish Sharma" userId="b799adb9ba789c8f" providerId="LiveId" clId="{4105C92B-BBD3-407D-9684-91D37221424B}" dt="2022-04-26T03:36:29.714" v="3" actId="47"/>
        <pc:sldMkLst>
          <pc:docMk/>
          <pc:sldMk cId="389683339" sldId="334"/>
        </pc:sldMkLst>
      </pc:sldChg>
      <pc:sldChg chg="addSp delSp modSp new mod">
        <pc:chgData name="Manish Sharma" userId="b799adb9ba789c8f" providerId="LiveId" clId="{4105C92B-BBD3-407D-9684-91D37221424B}" dt="2022-04-27T05:13:09.876" v="1134" actId="33524"/>
        <pc:sldMkLst>
          <pc:docMk/>
          <pc:sldMk cId="697300457" sldId="334"/>
        </pc:sldMkLst>
        <pc:spChg chg="mod">
          <ac:chgData name="Manish Sharma" userId="b799adb9ba789c8f" providerId="LiveId" clId="{4105C92B-BBD3-407D-9684-91D37221424B}" dt="2022-04-27T05:11:31.785" v="1118"/>
          <ac:spMkLst>
            <pc:docMk/>
            <pc:sldMk cId="697300457" sldId="334"/>
            <ac:spMk id="2" creationId="{BEB3E580-6EB7-41C9-AFFF-18E322D20E4A}"/>
          </ac:spMkLst>
        </pc:spChg>
        <pc:spChg chg="mod">
          <ac:chgData name="Manish Sharma" userId="b799adb9ba789c8f" providerId="LiveId" clId="{4105C92B-BBD3-407D-9684-91D37221424B}" dt="2022-04-27T05:13:09.876" v="1134" actId="33524"/>
          <ac:spMkLst>
            <pc:docMk/>
            <pc:sldMk cId="697300457" sldId="334"/>
            <ac:spMk id="3" creationId="{E3EE8C80-07C6-414C-9175-026C2B3F5ECB}"/>
          </ac:spMkLst>
        </pc:spChg>
        <pc:spChg chg="add del">
          <ac:chgData name="Manish Sharma" userId="b799adb9ba789c8f" providerId="LiveId" clId="{4105C92B-BBD3-407D-9684-91D37221424B}" dt="2022-04-27T05:11:58.923" v="1123"/>
          <ac:spMkLst>
            <pc:docMk/>
            <pc:sldMk cId="697300457" sldId="334"/>
            <ac:spMk id="4" creationId="{E8ADF21D-C30D-471D-8E65-C1B49F17CA06}"/>
          </ac:spMkLst>
        </pc:spChg>
      </pc:sldChg>
      <pc:sldChg chg="del">
        <pc:chgData name="Manish Sharma" userId="b799adb9ba789c8f" providerId="LiveId" clId="{4105C92B-BBD3-407D-9684-91D37221424B}" dt="2022-04-26T03:36:29.714" v="3" actId="47"/>
        <pc:sldMkLst>
          <pc:docMk/>
          <pc:sldMk cId="1358718415" sldId="335"/>
        </pc:sldMkLst>
      </pc:sldChg>
      <pc:sldChg chg="modSp add mod">
        <pc:chgData name="Manish Sharma" userId="b799adb9ba789c8f" providerId="LiveId" clId="{4105C92B-BBD3-407D-9684-91D37221424B}" dt="2022-04-27T06:24:07.856" v="1145" actId="6549"/>
        <pc:sldMkLst>
          <pc:docMk/>
          <pc:sldMk cId="4198382552" sldId="335"/>
        </pc:sldMkLst>
        <pc:spChg chg="mod">
          <ac:chgData name="Manish Sharma" userId="b799adb9ba789c8f" providerId="LiveId" clId="{4105C92B-BBD3-407D-9684-91D37221424B}" dt="2022-04-27T06:23:43.861" v="1136" actId="27636"/>
          <ac:spMkLst>
            <pc:docMk/>
            <pc:sldMk cId="4198382552" sldId="335"/>
            <ac:spMk id="2" creationId="{200B82DB-5666-4D21-9ADB-5B816738A471}"/>
          </ac:spMkLst>
        </pc:spChg>
        <pc:spChg chg="mod">
          <ac:chgData name="Manish Sharma" userId="b799adb9ba789c8f" providerId="LiveId" clId="{4105C92B-BBD3-407D-9684-91D37221424B}" dt="2022-04-27T06:24:07.856" v="1145" actId="6549"/>
          <ac:spMkLst>
            <pc:docMk/>
            <pc:sldMk cId="4198382552" sldId="335"/>
            <ac:spMk id="4" creationId="{A0C155F6-EDA6-490E-8527-DD0DD1D7DA99}"/>
          </ac:spMkLst>
        </pc:spChg>
      </pc:sldChg>
      <pc:sldChg chg="del">
        <pc:chgData name="Manish Sharma" userId="b799adb9ba789c8f" providerId="LiveId" clId="{4105C92B-BBD3-407D-9684-91D37221424B}" dt="2022-04-26T03:36:29.714" v="3" actId="47"/>
        <pc:sldMkLst>
          <pc:docMk/>
          <pc:sldMk cId="560902878" sldId="336"/>
        </pc:sldMkLst>
      </pc:sldChg>
      <pc:sldChg chg="modSp add mod">
        <pc:chgData name="Manish Sharma" userId="b799adb9ba789c8f" providerId="LiveId" clId="{4105C92B-BBD3-407D-9684-91D37221424B}" dt="2022-04-27T06:23:43.902" v="1137" actId="27636"/>
        <pc:sldMkLst>
          <pc:docMk/>
          <pc:sldMk cId="3205903522" sldId="336"/>
        </pc:sldMkLst>
        <pc:spChg chg="mod">
          <ac:chgData name="Manish Sharma" userId="b799adb9ba789c8f" providerId="LiveId" clId="{4105C92B-BBD3-407D-9684-91D37221424B}" dt="2022-04-27T06:23:43.902" v="1137" actId="27636"/>
          <ac:spMkLst>
            <pc:docMk/>
            <pc:sldMk cId="3205903522" sldId="336"/>
            <ac:spMk id="5" creationId="{FB8E7FB4-3224-4CDC-A90F-67E31FD29CF2}"/>
          </ac:spMkLst>
        </pc:spChg>
      </pc:sldChg>
      <pc:sldChg chg="add">
        <pc:chgData name="Manish Sharma" userId="b799adb9ba789c8f" providerId="LiveId" clId="{4105C92B-BBD3-407D-9684-91D37221424B}" dt="2022-04-27T06:23:43.762" v="1135"/>
        <pc:sldMkLst>
          <pc:docMk/>
          <pc:sldMk cId="3016633635" sldId="337"/>
        </pc:sldMkLst>
      </pc:sldChg>
      <pc:sldChg chg="del">
        <pc:chgData name="Manish Sharma" userId="b799adb9ba789c8f" providerId="LiveId" clId="{4105C92B-BBD3-407D-9684-91D37221424B}" dt="2022-04-26T03:36:29.714" v="3" actId="47"/>
        <pc:sldMkLst>
          <pc:docMk/>
          <pc:sldMk cId="490180290" sldId="338"/>
        </pc:sldMkLst>
      </pc:sldChg>
      <pc:sldChg chg="modSp new mod">
        <pc:chgData name="Manish Sharma" userId="b799adb9ba789c8f" providerId="LiveId" clId="{4105C92B-BBD3-407D-9684-91D37221424B}" dt="2022-04-27T06:27:49.263" v="1165" actId="27636"/>
        <pc:sldMkLst>
          <pc:docMk/>
          <pc:sldMk cId="2402096242" sldId="338"/>
        </pc:sldMkLst>
        <pc:spChg chg="mod">
          <ac:chgData name="Manish Sharma" userId="b799adb9ba789c8f" providerId="LiveId" clId="{4105C92B-BBD3-407D-9684-91D37221424B}" dt="2022-04-27T06:26:02.713" v="1149"/>
          <ac:spMkLst>
            <pc:docMk/>
            <pc:sldMk cId="2402096242" sldId="338"/>
            <ac:spMk id="2" creationId="{A27BCDDC-A119-4629-BDDF-56C8D3F1613D}"/>
          </ac:spMkLst>
        </pc:spChg>
        <pc:spChg chg="mod">
          <ac:chgData name="Manish Sharma" userId="b799adb9ba789c8f" providerId="LiveId" clId="{4105C92B-BBD3-407D-9684-91D37221424B}" dt="2022-04-27T06:27:49.263" v="1165" actId="27636"/>
          <ac:spMkLst>
            <pc:docMk/>
            <pc:sldMk cId="2402096242" sldId="338"/>
            <ac:spMk id="3" creationId="{5D3BBC13-B81A-4C82-BD65-D1B480C4C2E9}"/>
          </ac:spMkLst>
        </pc:spChg>
      </pc:sldChg>
      <pc:sldChg chg="del">
        <pc:chgData name="Manish Sharma" userId="b799adb9ba789c8f" providerId="LiveId" clId="{4105C92B-BBD3-407D-9684-91D37221424B}" dt="2022-04-26T03:36:29.714" v="3" actId="47"/>
        <pc:sldMkLst>
          <pc:docMk/>
          <pc:sldMk cId="654887882" sldId="339"/>
        </pc:sldMkLst>
      </pc:sldChg>
      <pc:sldChg chg="modSp add mod">
        <pc:chgData name="Manish Sharma" userId="b799adb9ba789c8f" providerId="LiveId" clId="{4105C92B-BBD3-407D-9684-91D37221424B}" dt="2022-04-27T06:57:35.642" v="1168" actId="27636"/>
        <pc:sldMkLst>
          <pc:docMk/>
          <pc:sldMk cId="3481779306" sldId="339"/>
        </pc:sldMkLst>
        <pc:spChg chg="mod">
          <ac:chgData name="Manish Sharma" userId="b799adb9ba789c8f" providerId="LiveId" clId="{4105C92B-BBD3-407D-9684-91D37221424B}" dt="2022-04-27T06:57:35.636" v="1167" actId="27636"/>
          <ac:spMkLst>
            <pc:docMk/>
            <pc:sldMk cId="3481779306" sldId="339"/>
            <ac:spMk id="4" creationId="{458284BE-5F8A-4BC6-90E4-DDF649CBBEBF}"/>
          </ac:spMkLst>
        </pc:spChg>
        <pc:spChg chg="mod">
          <ac:chgData name="Manish Sharma" userId="b799adb9ba789c8f" providerId="LiveId" clId="{4105C92B-BBD3-407D-9684-91D37221424B}" dt="2022-04-27T06:57:35.642" v="1168" actId="27636"/>
          <ac:spMkLst>
            <pc:docMk/>
            <pc:sldMk cId="3481779306" sldId="339"/>
            <ac:spMk id="6" creationId="{CCF6C15B-D0C7-428D-A5C4-8CB761B5EB4E}"/>
          </ac:spMkLst>
        </pc:spChg>
      </pc:sldChg>
      <pc:sldChg chg="del">
        <pc:chgData name="Manish Sharma" userId="b799adb9ba789c8f" providerId="LiveId" clId="{4105C92B-BBD3-407D-9684-91D37221424B}" dt="2022-04-26T03:36:29.714" v="3" actId="47"/>
        <pc:sldMkLst>
          <pc:docMk/>
          <pc:sldMk cId="627418106" sldId="340"/>
        </pc:sldMkLst>
      </pc:sldChg>
      <pc:sldChg chg="addSp delSp modSp new mod">
        <pc:chgData name="Manish Sharma" userId="b799adb9ba789c8f" providerId="LiveId" clId="{4105C92B-BBD3-407D-9684-91D37221424B}" dt="2022-04-27T09:18:16.228" v="1179"/>
        <pc:sldMkLst>
          <pc:docMk/>
          <pc:sldMk cId="2987048403" sldId="340"/>
        </pc:sldMkLst>
        <pc:spChg chg="mod">
          <ac:chgData name="Manish Sharma" userId="b799adb9ba789c8f" providerId="LiveId" clId="{4105C92B-BBD3-407D-9684-91D37221424B}" dt="2022-04-27T08:05:34.528" v="1173"/>
          <ac:spMkLst>
            <pc:docMk/>
            <pc:sldMk cId="2987048403" sldId="340"/>
            <ac:spMk id="2" creationId="{4AFC665A-BE05-4761-9DBE-A11FAB4C41F3}"/>
          </ac:spMkLst>
        </pc:spChg>
        <pc:spChg chg="del">
          <ac:chgData name="Manish Sharma" userId="b799adb9ba789c8f" providerId="LiveId" clId="{4105C92B-BBD3-407D-9684-91D37221424B}" dt="2022-04-27T08:05:44.898" v="1174" actId="478"/>
          <ac:spMkLst>
            <pc:docMk/>
            <pc:sldMk cId="2987048403" sldId="340"/>
            <ac:spMk id="3" creationId="{B913E42F-44AD-4677-8B2C-2CB909CEC31F}"/>
          </ac:spMkLst>
        </pc:spChg>
        <pc:spChg chg="add mod">
          <ac:chgData name="Manish Sharma" userId="b799adb9ba789c8f" providerId="LiveId" clId="{4105C92B-BBD3-407D-9684-91D37221424B}" dt="2022-04-27T08:05:45.581" v="1175"/>
          <ac:spMkLst>
            <pc:docMk/>
            <pc:sldMk cId="2987048403" sldId="340"/>
            <ac:spMk id="4" creationId="{08221015-350D-47BC-BBDD-207B40F7763B}"/>
          </ac:spMkLst>
        </pc:spChg>
        <pc:spChg chg="add mod">
          <ac:chgData name="Manish Sharma" userId="b799adb9ba789c8f" providerId="LiveId" clId="{4105C92B-BBD3-407D-9684-91D37221424B}" dt="2022-04-27T08:05:45.581" v="1175"/>
          <ac:spMkLst>
            <pc:docMk/>
            <pc:sldMk cId="2987048403" sldId="340"/>
            <ac:spMk id="5" creationId="{C36AE461-760D-4BB7-823C-636D58A0EADE}"/>
          </ac:spMkLst>
        </pc:spChg>
        <pc:spChg chg="add mod">
          <ac:chgData name="Manish Sharma" userId="b799adb9ba789c8f" providerId="LiveId" clId="{4105C92B-BBD3-407D-9684-91D37221424B}" dt="2022-04-27T08:05:45.581" v="1175"/>
          <ac:spMkLst>
            <pc:docMk/>
            <pc:sldMk cId="2987048403" sldId="340"/>
            <ac:spMk id="6" creationId="{D7E85EAC-E0BD-43ED-8DCC-BC664F1BF301}"/>
          </ac:spMkLst>
        </pc:spChg>
        <pc:spChg chg="add mod">
          <ac:chgData name="Manish Sharma" userId="b799adb9ba789c8f" providerId="LiveId" clId="{4105C92B-BBD3-407D-9684-91D37221424B}" dt="2022-04-27T08:05:51.863" v="1177" actId="20577"/>
          <ac:spMkLst>
            <pc:docMk/>
            <pc:sldMk cId="2987048403" sldId="340"/>
            <ac:spMk id="8" creationId="{CD2AEB0C-23DD-462C-8881-E60BC2F19B45}"/>
          </ac:spMkLst>
        </pc:spChg>
        <pc:spChg chg="add mod">
          <ac:chgData name="Manish Sharma" userId="b799adb9ba789c8f" providerId="LiveId" clId="{4105C92B-BBD3-407D-9684-91D37221424B}" dt="2022-04-27T09:18:02.054" v="1178"/>
          <ac:spMkLst>
            <pc:docMk/>
            <pc:sldMk cId="2987048403" sldId="340"/>
            <ac:spMk id="9" creationId="{1C2FBEDE-2600-416C-9B2E-929E94BF6B0D}"/>
          </ac:spMkLst>
        </pc:spChg>
        <pc:spChg chg="add mod">
          <ac:chgData name="Manish Sharma" userId="b799adb9ba789c8f" providerId="LiveId" clId="{4105C92B-BBD3-407D-9684-91D37221424B}" dt="2022-04-27T09:18:02.054" v="1178"/>
          <ac:spMkLst>
            <pc:docMk/>
            <pc:sldMk cId="2987048403" sldId="340"/>
            <ac:spMk id="10" creationId="{3C413D3D-7B0F-4CEC-934E-F5BF1D8A174C}"/>
          </ac:spMkLst>
        </pc:spChg>
        <pc:spChg chg="add mod">
          <ac:chgData name="Manish Sharma" userId="b799adb9ba789c8f" providerId="LiveId" clId="{4105C92B-BBD3-407D-9684-91D37221424B}" dt="2022-04-27T09:18:02.054" v="1178"/>
          <ac:spMkLst>
            <pc:docMk/>
            <pc:sldMk cId="2987048403" sldId="340"/>
            <ac:spMk id="11" creationId="{8115489F-A948-4B3D-B799-3BC004BCF88B}"/>
          </ac:spMkLst>
        </pc:spChg>
        <pc:spChg chg="add mod">
          <ac:chgData name="Manish Sharma" userId="b799adb9ba789c8f" providerId="LiveId" clId="{4105C92B-BBD3-407D-9684-91D37221424B}" dt="2022-04-27T09:18:02.054" v="1178"/>
          <ac:spMkLst>
            <pc:docMk/>
            <pc:sldMk cId="2987048403" sldId="340"/>
            <ac:spMk id="13" creationId="{95D4C050-4703-45D3-B440-CCDCF70AAAFF}"/>
          </ac:spMkLst>
        </pc:spChg>
        <pc:spChg chg="add mod">
          <ac:chgData name="Manish Sharma" userId="b799adb9ba789c8f" providerId="LiveId" clId="{4105C92B-BBD3-407D-9684-91D37221424B}" dt="2022-04-27T09:18:02.054" v="1178"/>
          <ac:spMkLst>
            <pc:docMk/>
            <pc:sldMk cId="2987048403" sldId="340"/>
            <ac:spMk id="14" creationId="{07B0927B-2A66-4244-AB7C-EA9F2FE87771}"/>
          </ac:spMkLst>
        </pc:spChg>
        <pc:spChg chg="add mod">
          <ac:chgData name="Manish Sharma" userId="b799adb9ba789c8f" providerId="LiveId" clId="{4105C92B-BBD3-407D-9684-91D37221424B}" dt="2022-04-27T09:18:16.228" v="1179"/>
          <ac:spMkLst>
            <pc:docMk/>
            <pc:sldMk cId="2987048403" sldId="340"/>
            <ac:spMk id="15" creationId="{C8986205-67EA-46DE-9BAF-5E9B76E5E74C}"/>
          </ac:spMkLst>
        </pc:spChg>
        <pc:spChg chg="add mod">
          <ac:chgData name="Manish Sharma" userId="b799adb9ba789c8f" providerId="LiveId" clId="{4105C92B-BBD3-407D-9684-91D37221424B}" dt="2022-04-27T09:18:16.228" v="1179"/>
          <ac:spMkLst>
            <pc:docMk/>
            <pc:sldMk cId="2987048403" sldId="340"/>
            <ac:spMk id="16" creationId="{64F4885E-05D6-494E-8079-6F8C4EDF919C}"/>
          </ac:spMkLst>
        </pc:spChg>
        <pc:spChg chg="add mod">
          <ac:chgData name="Manish Sharma" userId="b799adb9ba789c8f" providerId="LiveId" clId="{4105C92B-BBD3-407D-9684-91D37221424B}" dt="2022-04-27T09:18:16.228" v="1179"/>
          <ac:spMkLst>
            <pc:docMk/>
            <pc:sldMk cId="2987048403" sldId="340"/>
            <ac:spMk id="17" creationId="{ACC08C3C-19B3-4ACE-88DB-414E1C9C9273}"/>
          </ac:spMkLst>
        </pc:spChg>
        <pc:spChg chg="add mod">
          <ac:chgData name="Manish Sharma" userId="b799adb9ba789c8f" providerId="LiveId" clId="{4105C92B-BBD3-407D-9684-91D37221424B}" dt="2022-04-27T09:18:16.228" v="1179"/>
          <ac:spMkLst>
            <pc:docMk/>
            <pc:sldMk cId="2987048403" sldId="340"/>
            <ac:spMk id="19" creationId="{242DBFCE-43DF-4953-A4A1-F271680D36F7}"/>
          </ac:spMkLst>
        </pc:spChg>
        <pc:spChg chg="add mod">
          <ac:chgData name="Manish Sharma" userId="b799adb9ba789c8f" providerId="LiveId" clId="{4105C92B-BBD3-407D-9684-91D37221424B}" dt="2022-04-27T09:18:16.228" v="1179"/>
          <ac:spMkLst>
            <pc:docMk/>
            <pc:sldMk cId="2987048403" sldId="340"/>
            <ac:spMk id="20" creationId="{D8772645-347E-4A7F-92B2-C0220FB81058}"/>
          </ac:spMkLst>
        </pc:spChg>
        <pc:cxnChg chg="add mod">
          <ac:chgData name="Manish Sharma" userId="b799adb9ba789c8f" providerId="LiveId" clId="{4105C92B-BBD3-407D-9684-91D37221424B}" dt="2022-04-27T08:05:45.581" v="1175"/>
          <ac:cxnSpMkLst>
            <pc:docMk/>
            <pc:sldMk cId="2987048403" sldId="340"/>
            <ac:cxnSpMk id="7" creationId="{077A1741-96A7-47B1-A5D4-70C3B4D4EED2}"/>
          </ac:cxnSpMkLst>
        </pc:cxnChg>
        <pc:cxnChg chg="add mod">
          <ac:chgData name="Manish Sharma" userId="b799adb9ba789c8f" providerId="LiveId" clId="{4105C92B-BBD3-407D-9684-91D37221424B}" dt="2022-04-27T09:18:02.054" v="1178"/>
          <ac:cxnSpMkLst>
            <pc:docMk/>
            <pc:sldMk cId="2987048403" sldId="340"/>
            <ac:cxnSpMk id="12" creationId="{501C9F42-F08B-4CE9-844B-06B6896D92C2}"/>
          </ac:cxnSpMkLst>
        </pc:cxnChg>
        <pc:cxnChg chg="add mod">
          <ac:chgData name="Manish Sharma" userId="b799adb9ba789c8f" providerId="LiveId" clId="{4105C92B-BBD3-407D-9684-91D37221424B}" dt="2022-04-27T09:18:16.228" v="1179"/>
          <ac:cxnSpMkLst>
            <pc:docMk/>
            <pc:sldMk cId="2987048403" sldId="340"/>
            <ac:cxnSpMk id="18" creationId="{376E8AB0-805B-4B0C-97A5-F5EFEEF10771}"/>
          </ac:cxnSpMkLst>
        </pc:cxnChg>
      </pc:sldChg>
      <pc:sldChg chg="addSp delSp modSp new mod">
        <pc:chgData name="Manish Sharma" userId="b799adb9ba789c8f" providerId="LiveId" clId="{4105C92B-BBD3-407D-9684-91D37221424B}" dt="2022-04-27T09:28:38.109" v="1184"/>
        <pc:sldMkLst>
          <pc:docMk/>
          <pc:sldMk cId="241656494" sldId="341"/>
        </pc:sldMkLst>
        <pc:spChg chg="mod">
          <ac:chgData name="Manish Sharma" userId="b799adb9ba789c8f" providerId="LiveId" clId="{4105C92B-BBD3-407D-9684-91D37221424B}" dt="2022-04-27T09:27:58.025" v="1181"/>
          <ac:spMkLst>
            <pc:docMk/>
            <pc:sldMk cId="241656494" sldId="341"/>
            <ac:spMk id="2" creationId="{7C3248FE-29BF-4045-ACCC-A406EBB59C48}"/>
          </ac:spMkLst>
        </pc:spChg>
        <pc:spChg chg="del">
          <ac:chgData name="Manish Sharma" userId="b799adb9ba789c8f" providerId="LiveId" clId="{4105C92B-BBD3-407D-9684-91D37221424B}" dt="2022-04-27T09:28:02.052" v="1182" actId="478"/>
          <ac:spMkLst>
            <pc:docMk/>
            <pc:sldMk cId="241656494" sldId="341"/>
            <ac:spMk id="3" creationId="{C5FBC16B-59AD-4BA9-AC32-E6588DED71D9}"/>
          </ac:spMkLst>
        </pc:spChg>
        <pc:spChg chg="add mod">
          <ac:chgData name="Manish Sharma" userId="b799adb9ba789c8f" providerId="LiveId" clId="{4105C92B-BBD3-407D-9684-91D37221424B}" dt="2022-04-27T09:28:10.647" v="1183"/>
          <ac:spMkLst>
            <pc:docMk/>
            <pc:sldMk cId="241656494" sldId="341"/>
            <ac:spMk id="4" creationId="{B6B3E4A9-39DE-4055-8231-91B38084875E}"/>
          </ac:spMkLst>
        </pc:spChg>
        <pc:spChg chg="add mod">
          <ac:chgData name="Manish Sharma" userId="b799adb9ba789c8f" providerId="LiveId" clId="{4105C92B-BBD3-407D-9684-91D37221424B}" dt="2022-04-27T09:28:10.647" v="1183"/>
          <ac:spMkLst>
            <pc:docMk/>
            <pc:sldMk cId="241656494" sldId="341"/>
            <ac:spMk id="5" creationId="{2FA4E1B8-4A34-4814-BB3C-BB7C8AC29558}"/>
          </ac:spMkLst>
        </pc:spChg>
        <pc:spChg chg="add mod">
          <ac:chgData name="Manish Sharma" userId="b799adb9ba789c8f" providerId="LiveId" clId="{4105C92B-BBD3-407D-9684-91D37221424B}" dt="2022-04-27T09:28:10.647" v="1183"/>
          <ac:spMkLst>
            <pc:docMk/>
            <pc:sldMk cId="241656494" sldId="341"/>
            <ac:spMk id="6" creationId="{926B9F55-4F9F-4D74-BCB7-9CCFC44DB17F}"/>
          </ac:spMkLst>
        </pc:spChg>
        <pc:spChg chg="add mod">
          <ac:chgData name="Manish Sharma" userId="b799adb9ba789c8f" providerId="LiveId" clId="{4105C92B-BBD3-407D-9684-91D37221424B}" dt="2022-04-27T09:28:38.109" v="1184"/>
          <ac:spMkLst>
            <pc:docMk/>
            <pc:sldMk cId="241656494" sldId="341"/>
            <ac:spMk id="9" creationId="{2F0C32F2-27F8-4F78-BE64-1DBDF662B4D2}"/>
          </ac:spMkLst>
        </pc:spChg>
        <pc:spChg chg="add mod">
          <ac:chgData name="Manish Sharma" userId="b799adb9ba789c8f" providerId="LiveId" clId="{4105C92B-BBD3-407D-9684-91D37221424B}" dt="2022-04-27T09:28:38.109" v="1184"/>
          <ac:spMkLst>
            <pc:docMk/>
            <pc:sldMk cId="241656494" sldId="341"/>
            <ac:spMk id="10" creationId="{825BA32D-296F-4092-A1AF-24997CDAEBBA}"/>
          </ac:spMkLst>
        </pc:spChg>
        <pc:spChg chg="add mod">
          <ac:chgData name="Manish Sharma" userId="b799adb9ba789c8f" providerId="LiveId" clId="{4105C92B-BBD3-407D-9684-91D37221424B}" dt="2022-04-27T09:28:38.109" v="1184"/>
          <ac:spMkLst>
            <pc:docMk/>
            <pc:sldMk cId="241656494" sldId="341"/>
            <ac:spMk id="11" creationId="{BD8A0E67-5410-4C90-A30B-689AE2BF5A3E}"/>
          </ac:spMkLst>
        </pc:spChg>
        <pc:spChg chg="add mod">
          <ac:chgData name="Manish Sharma" userId="b799adb9ba789c8f" providerId="LiveId" clId="{4105C92B-BBD3-407D-9684-91D37221424B}" dt="2022-04-27T09:28:38.109" v="1184"/>
          <ac:spMkLst>
            <pc:docMk/>
            <pc:sldMk cId="241656494" sldId="341"/>
            <ac:spMk id="12" creationId="{E03C991D-605A-4C7B-ACE4-90790A935F9E}"/>
          </ac:spMkLst>
        </pc:spChg>
        <pc:cxnChg chg="add mod">
          <ac:chgData name="Manish Sharma" userId="b799adb9ba789c8f" providerId="LiveId" clId="{4105C92B-BBD3-407D-9684-91D37221424B}" dt="2022-04-27T09:28:10.647" v="1183"/>
          <ac:cxnSpMkLst>
            <pc:docMk/>
            <pc:sldMk cId="241656494" sldId="341"/>
            <ac:cxnSpMk id="7" creationId="{5E7722F7-F24D-46D5-97D1-22407CB572AE}"/>
          </ac:cxnSpMkLst>
        </pc:cxnChg>
        <pc:cxnChg chg="add mod">
          <ac:chgData name="Manish Sharma" userId="b799adb9ba789c8f" providerId="LiveId" clId="{4105C92B-BBD3-407D-9684-91D37221424B}" dt="2022-04-27T09:28:10.647" v="1183"/>
          <ac:cxnSpMkLst>
            <pc:docMk/>
            <pc:sldMk cId="241656494" sldId="341"/>
            <ac:cxnSpMk id="8" creationId="{07177A5A-E774-4E8E-85A1-721DC3FB85C1}"/>
          </ac:cxnSpMkLst>
        </pc:cxnChg>
      </pc:sldChg>
      <pc:sldChg chg="del">
        <pc:chgData name="Manish Sharma" userId="b799adb9ba789c8f" providerId="LiveId" clId="{4105C92B-BBD3-407D-9684-91D37221424B}" dt="2022-04-26T03:36:29.714" v="3" actId="47"/>
        <pc:sldMkLst>
          <pc:docMk/>
          <pc:sldMk cId="2912743240" sldId="341"/>
        </pc:sldMkLst>
      </pc:sldChg>
      <pc:sldChg chg="modSp add mod">
        <pc:chgData name="Manish Sharma" userId="b799adb9ba789c8f" providerId="LiveId" clId="{4105C92B-BBD3-407D-9684-91D37221424B}" dt="2022-04-27T09:35:38.606" v="1186" actId="27636"/>
        <pc:sldMkLst>
          <pc:docMk/>
          <pc:sldMk cId="2548338547" sldId="342"/>
        </pc:sldMkLst>
        <pc:spChg chg="mod">
          <ac:chgData name="Manish Sharma" userId="b799adb9ba789c8f" providerId="LiveId" clId="{4105C92B-BBD3-407D-9684-91D37221424B}" dt="2022-04-27T09:35:38.606" v="1186" actId="27636"/>
          <ac:spMkLst>
            <pc:docMk/>
            <pc:sldMk cId="2548338547" sldId="342"/>
            <ac:spMk id="2" creationId="{5015CB6B-C5DA-4BD4-8BC8-10F3F4196D63}"/>
          </ac:spMkLst>
        </pc:spChg>
      </pc:sldChg>
      <pc:sldChg chg="del">
        <pc:chgData name="Manish Sharma" userId="b799adb9ba789c8f" providerId="LiveId" clId="{4105C92B-BBD3-407D-9684-91D37221424B}" dt="2022-04-26T03:36:29.714" v="3" actId="47"/>
        <pc:sldMkLst>
          <pc:docMk/>
          <pc:sldMk cId="3977474411" sldId="342"/>
        </pc:sldMkLst>
      </pc:sldChg>
      <pc:sldChg chg="new del">
        <pc:chgData name="Manish Sharma" userId="b799adb9ba789c8f" providerId="LiveId" clId="{4105C92B-BBD3-407D-9684-91D37221424B}" dt="2022-04-27T09:57:23.581" v="1196" actId="47"/>
        <pc:sldMkLst>
          <pc:docMk/>
          <pc:sldMk cId="818443668" sldId="343"/>
        </pc:sldMkLst>
      </pc:sldChg>
      <pc:sldChg chg="del">
        <pc:chgData name="Manish Sharma" userId="b799adb9ba789c8f" providerId="LiveId" clId="{4105C92B-BBD3-407D-9684-91D37221424B}" dt="2022-04-26T03:36:29.714" v="3" actId="47"/>
        <pc:sldMkLst>
          <pc:docMk/>
          <pc:sldMk cId="878738908" sldId="343"/>
        </pc:sldMkLst>
      </pc:sldChg>
      <pc:sldChg chg="addSp delSp modSp new mod">
        <pc:chgData name="Manish Sharma" userId="b799adb9ba789c8f" providerId="LiveId" clId="{4105C92B-BBD3-407D-9684-91D37221424B}" dt="2022-04-27T10:45:56.149" v="1231" actId="33524"/>
        <pc:sldMkLst>
          <pc:docMk/>
          <pc:sldMk cId="2870919332" sldId="343"/>
        </pc:sldMkLst>
        <pc:spChg chg="mod">
          <ac:chgData name="Manish Sharma" userId="b799adb9ba789c8f" providerId="LiveId" clId="{4105C92B-BBD3-407D-9684-91D37221424B}" dt="2022-04-27T10:45:43.620" v="1230" actId="20577"/>
          <ac:spMkLst>
            <pc:docMk/>
            <pc:sldMk cId="2870919332" sldId="343"/>
            <ac:spMk id="2" creationId="{F5B8E6E0-9011-4A07-9BDF-09216601568F}"/>
          </ac:spMkLst>
        </pc:spChg>
        <pc:spChg chg="add del mod">
          <ac:chgData name="Manish Sharma" userId="b799adb9ba789c8f" providerId="LiveId" clId="{4105C92B-BBD3-407D-9684-91D37221424B}" dt="2022-04-27T10:45:56.149" v="1231" actId="33524"/>
          <ac:spMkLst>
            <pc:docMk/>
            <pc:sldMk cId="2870919332" sldId="343"/>
            <ac:spMk id="3" creationId="{99B819CD-AA4F-4FD1-A882-3BBA80B69F75}"/>
          </ac:spMkLst>
        </pc:spChg>
        <pc:spChg chg="add del mod">
          <ac:chgData name="Manish Sharma" userId="b799adb9ba789c8f" providerId="LiveId" clId="{4105C92B-BBD3-407D-9684-91D37221424B}" dt="2022-04-27T10:45:17.405" v="1205"/>
          <ac:spMkLst>
            <pc:docMk/>
            <pc:sldMk cId="2870919332" sldId="343"/>
            <ac:spMk id="4" creationId="{F3D925F2-CC67-4F92-821D-6C849D4ECC08}"/>
          </ac:spMkLst>
        </pc:spChg>
      </pc:sldChg>
      <pc:sldChg chg="addSp delSp modSp new mod">
        <pc:chgData name="Manish Sharma" userId="b799adb9ba789c8f" providerId="LiveId" clId="{4105C92B-BBD3-407D-9684-91D37221424B}" dt="2022-04-28T04:18:38.118" v="1293" actId="20577"/>
        <pc:sldMkLst>
          <pc:docMk/>
          <pc:sldMk cId="1967050575" sldId="344"/>
        </pc:sldMkLst>
        <pc:spChg chg="mod">
          <ac:chgData name="Manish Sharma" userId="b799adb9ba789c8f" providerId="LiveId" clId="{4105C92B-BBD3-407D-9684-91D37221424B}" dt="2022-04-28T04:18:38.118" v="1293" actId="20577"/>
          <ac:spMkLst>
            <pc:docMk/>
            <pc:sldMk cId="1967050575" sldId="344"/>
            <ac:spMk id="2" creationId="{CF6D7FDC-1A8A-42A9-B73A-10DD5F615233}"/>
          </ac:spMkLst>
        </pc:spChg>
        <pc:spChg chg="mod">
          <ac:chgData name="Manish Sharma" userId="b799adb9ba789c8f" providerId="LiveId" clId="{4105C92B-BBD3-407D-9684-91D37221424B}" dt="2022-04-28T04:18:24.656" v="1274" actId="27636"/>
          <ac:spMkLst>
            <pc:docMk/>
            <pc:sldMk cId="1967050575" sldId="344"/>
            <ac:spMk id="3" creationId="{B7C72FB6-B93D-4BE0-9F76-C020C1F068BA}"/>
          </ac:spMkLst>
        </pc:spChg>
        <pc:spChg chg="add del">
          <ac:chgData name="Manish Sharma" userId="b799adb9ba789c8f" providerId="LiveId" clId="{4105C92B-BBD3-407D-9684-91D37221424B}" dt="2022-04-28T04:18:16.114" v="1267"/>
          <ac:spMkLst>
            <pc:docMk/>
            <pc:sldMk cId="1967050575" sldId="344"/>
            <ac:spMk id="4" creationId="{F6264FB3-B5DE-4F6B-A9E5-996733A68D39}"/>
          </ac:spMkLst>
        </pc:spChg>
      </pc:sldChg>
      <pc:sldChg chg="del">
        <pc:chgData name="Manish Sharma" userId="b799adb9ba789c8f" providerId="LiveId" clId="{4105C92B-BBD3-407D-9684-91D37221424B}" dt="2022-04-26T03:36:29.714" v="3" actId="47"/>
        <pc:sldMkLst>
          <pc:docMk/>
          <pc:sldMk cId="2724290472" sldId="344"/>
        </pc:sldMkLst>
      </pc:sldChg>
      <pc:sldChg chg="modSp new mod">
        <pc:chgData name="Manish Sharma" userId="b799adb9ba789c8f" providerId="LiveId" clId="{4105C92B-BBD3-407D-9684-91D37221424B}" dt="2022-04-28T04:17:36.174" v="1264"/>
        <pc:sldMkLst>
          <pc:docMk/>
          <pc:sldMk cId="800310057" sldId="345"/>
        </pc:sldMkLst>
        <pc:spChg chg="mod">
          <ac:chgData name="Manish Sharma" userId="b799adb9ba789c8f" providerId="LiveId" clId="{4105C92B-BBD3-407D-9684-91D37221424B}" dt="2022-04-28T04:17:36.174" v="1264"/>
          <ac:spMkLst>
            <pc:docMk/>
            <pc:sldMk cId="800310057" sldId="345"/>
            <ac:spMk id="2" creationId="{C8A6DC86-7201-4877-AA95-D6879E37294B}"/>
          </ac:spMkLst>
        </pc:spChg>
        <pc:spChg chg="mod">
          <ac:chgData name="Manish Sharma" userId="b799adb9ba789c8f" providerId="LiveId" clId="{4105C92B-BBD3-407D-9684-91D37221424B}" dt="2022-04-28T04:17:26.041" v="1261" actId="20577"/>
          <ac:spMkLst>
            <pc:docMk/>
            <pc:sldMk cId="800310057" sldId="345"/>
            <ac:spMk id="3" creationId="{87BA42FF-7495-4AB2-A4B4-07F4D42E19DB}"/>
          </ac:spMkLst>
        </pc:spChg>
      </pc:sldChg>
      <pc:sldChg chg="del">
        <pc:chgData name="Manish Sharma" userId="b799adb9ba789c8f" providerId="LiveId" clId="{4105C92B-BBD3-407D-9684-91D37221424B}" dt="2022-04-26T03:36:29.714" v="3" actId="47"/>
        <pc:sldMkLst>
          <pc:docMk/>
          <pc:sldMk cId="2213827792" sldId="345"/>
        </pc:sldMkLst>
      </pc:sldChg>
      <pc:sldChg chg="addSp delSp modSp new mod">
        <pc:chgData name="Manish Sharma" userId="b799adb9ba789c8f" providerId="LiveId" clId="{4105C92B-BBD3-407D-9684-91D37221424B}" dt="2022-04-28T06:35:44.810" v="1605" actId="6549"/>
        <pc:sldMkLst>
          <pc:docMk/>
          <pc:sldMk cId="3284853755" sldId="346"/>
        </pc:sldMkLst>
        <pc:spChg chg="del">
          <ac:chgData name="Manish Sharma" userId="b799adb9ba789c8f" providerId="LiveId" clId="{4105C92B-BBD3-407D-9684-91D37221424B}" dt="2022-04-28T06:33:15.943" v="1441" actId="478"/>
          <ac:spMkLst>
            <pc:docMk/>
            <pc:sldMk cId="3284853755" sldId="346"/>
            <ac:spMk id="2" creationId="{14C6104C-A2B6-4D85-82B4-85A1F14D76B1}"/>
          </ac:spMkLst>
        </pc:spChg>
        <pc:spChg chg="del">
          <ac:chgData name="Manish Sharma" userId="b799adb9ba789c8f" providerId="LiveId" clId="{4105C92B-BBD3-407D-9684-91D37221424B}" dt="2022-04-28T06:33:15.943" v="1441" actId="478"/>
          <ac:spMkLst>
            <pc:docMk/>
            <pc:sldMk cId="3284853755" sldId="346"/>
            <ac:spMk id="3" creationId="{34B21FCB-4031-4C6B-BAF9-AA6F02818B27}"/>
          </ac:spMkLst>
        </pc:spChg>
        <pc:spChg chg="add mod">
          <ac:chgData name="Manish Sharma" userId="b799adb9ba789c8f" providerId="LiveId" clId="{4105C92B-BBD3-407D-9684-91D37221424B}" dt="2022-04-28T06:33:17.608" v="1442"/>
          <ac:spMkLst>
            <pc:docMk/>
            <pc:sldMk cId="3284853755" sldId="346"/>
            <ac:spMk id="4" creationId="{7FFD3C0D-432C-49A3-B263-6C7DA2E32C80}"/>
          </ac:spMkLst>
        </pc:spChg>
        <pc:spChg chg="add mod">
          <ac:chgData name="Manish Sharma" userId="b799adb9ba789c8f" providerId="LiveId" clId="{4105C92B-BBD3-407D-9684-91D37221424B}" dt="2022-04-28T06:33:17.608" v="1442"/>
          <ac:spMkLst>
            <pc:docMk/>
            <pc:sldMk cId="3284853755" sldId="346"/>
            <ac:spMk id="5" creationId="{4283669B-9604-4383-AA36-8DD1322BD6AD}"/>
          </ac:spMkLst>
        </pc:spChg>
        <pc:spChg chg="add mod">
          <ac:chgData name="Manish Sharma" userId="b799adb9ba789c8f" providerId="LiveId" clId="{4105C92B-BBD3-407D-9684-91D37221424B}" dt="2022-04-28T06:33:17.608" v="1442"/>
          <ac:spMkLst>
            <pc:docMk/>
            <pc:sldMk cId="3284853755" sldId="346"/>
            <ac:spMk id="6" creationId="{F3EF3837-BE39-47F9-834C-5DC84CAF9D5B}"/>
          </ac:spMkLst>
        </pc:spChg>
        <pc:spChg chg="add mod">
          <ac:chgData name="Manish Sharma" userId="b799adb9ba789c8f" providerId="LiveId" clId="{4105C92B-BBD3-407D-9684-91D37221424B}" dt="2022-04-28T06:33:17.608" v="1442"/>
          <ac:spMkLst>
            <pc:docMk/>
            <pc:sldMk cId="3284853755" sldId="346"/>
            <ac:spMk id="9" creationId="{D38F8384-7C32-4E9F-BE08-77949556091F}"/>
          </ac:spMkLst>
        </pc:spChg>
        <pc:spChg chg="add mod">
          <ac:chgData name="Manish Sharma" userId="b799adb9ba789c8f" providerId="LiveId" clId="{4105C92B-BBD3-407D-9684-91D37221424B}" dt="2022-04-28T06:33:17.608" v="1442"/>
          <ac:spMkLst>
            <pc:docMk/>
            <pc:sldMk cId="3284853755" sldId="346"/>
            <ac:spMk id="10" creationId="{34A622A1-5CBD-461D-BCA0-92EA2A5B2BA5}"/>
          </ac:spMkLst>
        </pc:spChg>
        <pc:spChg chg="add mod">
          <ac:chgData name="Manish Sharma" userId="b799adb9ba789c8f" providerId="LiveId" clId="{4105C92B-BBD3-407D-9684-91D37221424B}" dt="2022-04-28T06:33:17.608" v="1442"/>
          <ac:spMkLst>
            <pc:docMk/>
            <pc:sldMk cId="3284853755" sldId="346"/>
            <ac:spMk id="11" creationId="{5525E2DC-CD45-4089-AC88-8E480C8E999B}"/>
          </ac:spMkLst>
        </pc:spChg>
        <pc:spChg chg="add mod">
          <ac:chgData name="Manish Sharma" userId="b799adb9ba789c8f" providerId="LiveId" clId="{4105C92B-BBD3-407D-9684-91D37221424B}" dt="2022-04-28T06:33:41.126" v="1443"/>
          <ac:spMkLst>
            <pc:docMk/>
            <pc:sldMk cId="3284853755" sldId="346"/>
            <ac:spMk id="12" creationId="{73B59F53-F194-4A19-B5A7-B496AFFE9DEA}"/>
          </ac:spMkLst>
        </pc:spChg>
        <pc:spChg chg="add mod">
          <ac:chgData name="Manish Sharma" userId="b799adb9ba789c8f" providerId="LiveId" clId="{4105C92B-BBD3-407D-9684-91D37221424B}" dt="2022-04-28T06:33:41.126" v="1443"/>
          <ac:spMkLst>
            <pc:docMk/>
            <pc:sldMk cId="3284853755" sldId="346"/>
            <ac:spMk id="13" creationId="{6F177D7F-0A8E-4E2E-A929-95C565FC722A}"/>
          </ac:spMkLst>
        </pc:spChg>
        <pc:spChg chg="add mod">
          <ac:chgData name="Manish Sharma" userId="b799adb9ba789c8f" providerId="LiveId" clId="{4105C92B-BBD3-407D-9684-91D37221424B}" dt="2022-04-28T06:33:41.126" v="1443"/>
          <ac:spMkLst>
            <pc:docMk/>
            <pc:sldMk cId="3284853755" sldId="346"/>
            <ac:spMk id="16" creationId="{0011B8E6-99B7-461D-832A-81C122B93276}"/>
          </ac:spMkLst>
        </pc:spChg>
        <pc:spChg chg="add mod">
          <ac:chgData name="Manish Sharma" userId="b799adb9ba789c8f" providerId="LiveId" clId="{4105C92B-BBD3-407D-9684-91D37221424B}" dt="2022-04-28T06:33:41.126" v="1443"/>
          <ac:spMkLst>
            <pc:docMk/>
            <pc:sldMk cId="3284853755" sldId="346"/>
            <ac:spMk id="19" creationId="{3D275896-D1A1-4A67-9BA5-2AC56D01D94F}"/>
          </ac:spMkLst>
        </pc:spChg>
        <pc:spChg chg="add mod">
          <ac:chgData name="Manish Sharma" userId="b799adb9ba789c8f" providerId="LiveId" clId="{4105C92B-BBD3-407D-9684-91D37221424B}" dt="2022-04-28T06:33:41.126" v="1443"/>
          <ac:spMkLst>
            <pc:docMk/>
            <pc:sldMk cId="3284853755" sldId="346"/>
            <ac:spMk id="20" creationId="{7AD5CD1C-D448-4311-87AA-2942C9C359F5}"/>
          </ac:spMkLst>
        </pc:spChg>
        <pc:spChg chg="add mod">
          <ac:chgData name="Manish Sharma" userId="b799adb9ba789c8f" providerId="LiveId" clId="{4105C92B-BBD3-407D-9684-91D37221424B}" dt="2022-04-28T06:35:44.810" v="1605" actId="6549"/>
          <ac:spMkLst>
            <pc:docMk/>
            <pc:sldMk cId="3284853755" sldId="346"/>
            <ac:spMk id="21" creationId="{F43E96A3-C2E9-4EB5-89A4-6E00F59771B1}"/>
          </ac:spMkLst>
        </pc:spChg>
        <pc:cxnChg chg="add mod">
          <ac:chgData name="Manish Sharma" userId="b799adb9ba789c8f" providerId="LiveId" clId="{4105C92B-BBD3-407D-9684-91D37221424B}" dt="2022-04-28T06:33:17.608" v="1442"/>
          <ac:cxnSpMkLst>
            <pc:docMk/>
            <pc:sldMk cId="3284853755" sldId="346"/>
            <ac:cxnSpMk id="7" creationId="{40F8C7CA-5413-4F81-8A48-9B650B04009A}"/>
          </ac:cxnSpMkLst>
        </pc:cxnChg>
        <pc:cxnChg chg="add mod">
          <ac:chgData name="Manish Sharma" userId="b799adb9ba789c8f" providerId="LiveId" clId="{4105C92B-BBD3-407D-9684-91D37221424B}" dt="2022-04-28T06:33:17.608" v="1442"/>
          <ac:cxnSpMkLst>
            <pc:docMk/>
            <pc:sldMk cId="3284853755" sldId="346"/>
            <ac:cxnSpMk id="8" creationId="{12E284CE-2377-4650-8057-F791EFDCEA41}"/>
          </ac:cxnSpMkLst>
        </pc:cxnChg>
        <pc:cxnChg chg="add mod">
          <ac:chgData name="Manish Sharma" userId="b799adb9ba789c8f" providerId="LiveId" clId="{4105C92B-BBD3-407D-9684-91D37221424B}" dt="2022-04-28T06:33:41.126" v="1443"/>
          <ac:cxnSpMkLst>
            <pc:docMk/>
            <pc:sldMk cId="3284853755" sldId="346"/>
            <ac:cxnSpMk id="14" creationId="{C3ED8BAC-7AB6-4117-BD6E-29C49C1D4BA6}"/>
          </ac:cxnSpMkLst>
        </pc:cxnChg>
        <pc:cxnChg chg="add mod">
          <ac:chgData name="Manish Sharma" userId="b799adb9ba789c8f" providerId="LiveId" clId="{4105C92B-BBD3-407D-9684-91D37221424B}" dt="2022-04-28T06:33:41.126" v="1443"/>
          <ac:cxnSpMkLst>
            <pc:docMk/>
            <pc:sldMk cId="3284853755" sldId="346"/>
            <ac:cxnSpMk id="15" creationId="{4A645910-4CDB-4526-A8F8-46B6151714B9}"/>
          </ac:cxnSpMkLst>
        </pc:cxnChg>
        <pc:cxnChg chg="add mod">
          <ac:chgData name="Manish Sharma" userId="b799adb9ba789c8f" providerId="LiveId" clId="{4105C92B-BBD3-407D-9684-91D37221424B}" dt="2022-04-28T06:33:41.126" v="1443"/>
          <ac:cxnSpMkLst>
            <pc:docMk/>
            <pc:sldMk cId="3284853755" sldId="346"/>
            <ac:cxnSpMk id="17" creationId="{99A0C64E-B65F-4B00-A520-94A0C535EA04}"/>
          </ac:cxnSpMkLst>
        </pc:cxnChg>
        <pc:cxnChg chg="add mod">
          <ac:chgData name="Manish Sharma" userId="b799adb9ba789c8f" providerId="LiveId" clId="{4105C92B-BBD3-407D-9684-91D37221424B}" dt="2022-04-28T06:33:41.126" v="1443"/>
          <ac:cxnSpMkLst>
            <pc:docMk/>
            <pc:sldMk cId="3284853755" sldId="346"/>
            <ac:cxnSpMk id="18" creationId="{E839F5E3-4047-422F-8158-02A3BBE2390E}"/>
          </ac:cxnSpMkLst>
        </pc:cxnChg>
      </pc:sldChg>
      <pc:sldChg chg="del">
        <pc:chgData name="Manish Sharma" userId="b799adb9ba789c8f" providerId="LiveId" clId="{4105C92B-BBD3-407D-9684-91D37221424B}" dt="2022-04-26T03:36:29.714" v="3" actId="47"/>
        <pc:sldMkLst>
          <pc:docMk/>
          <pc:sldMk cId="3636982683" sldId="346"/>
        </pc:sldMkLst>
      </pc:sldChg>
      <pc:sldChg chg="addSp delSp modSp new mod">
        <pc:chgData name="Manish Sharma" userId="b799adb9ba789c8f" providerId="LiveId" clId="{4105C92B-BBD3-407D-9684-91D37221424B}" dt="2022-04-28T06:52:06.725" v="1628"/>
        <pc:sldMkLst>
          <pc:docMk/>
          <pc:sldMk cId="432255272" sldId="347"/>
        </pc:sldMkLst>
        <pc:spChg chg="del">
          <ac:chgData name="Manish Sharma" userId="b799adb9ba789c8f" providerId="LiveId" clId="{4105C92B-BBD3-407D-9684-91D37221424B}" dt="2022-04-28T06:40:40.952" v="1607" actId="478"/>
          <ac:spMkLst>
            <pc:docMk/>
            <pc:sldMk cId="432255272" sldId="347"/>
            <ac:spMk id="2" creationId="{837673D3-9B10-4F2F-A5D0-653C5CC78701}"/>
          </ac:spMkLst>
        </pc:spChg>
        <pc:spChg chg="del">
          <ac:chgData name="Manish Sharma" userId="b799adb9ba789c8f" providerId="LiveId" clId="{4105C92B-BBD3-407D-9684-91D37221424B}" dt="2022-04-28T06:40:40.952" v="1607" actId="478"/>
          <ac:spMkLst>
            <pc:docMk/>
            <pc:sldMk cId="432255272" sldId="347"/>
            <ac:spMk id="3" creationId="{CBB70AC0-D8B3-48B2-AF34-83746094C08F}"/>
          </ac:spMkLst>
        </pc:spChg>
        <pc:spChg chg="add mod">
          <ac:chgData name="Manish Sharma" userId="b799adb9ba789c8f" providerId="LiveId" clId="{4105C92B-BBD3-407D-9684-91D37221424B}" dt="2022-04-28T06:40:49.972" v="1608"/>
          <ac:spMkLst>
            <pc:docMk/>
            <pc:sldMk cId="432255272" sldId="347"/>
            <ac:spMk id="4" creationId="{DC20A2CD-D4F4-41CC-87BA-807300928314}"/>
          </ac:spMkLst>
        </pc:spChg>
        <pc:spChg chg="add mod">
          <ac:chgData name="Manish Sharma" userId="b799adb9ba789c8f" providerId="LiveId" clId="{4105C92B-BBD3-407D-9684-91D37221424B}" dt="2022-04-28T06:40:49.972" v="1608"/>
          <ac:spMkLst>
            <pc:docMk/>
            <pc:sldMk cId="432255272" sldId="347"/>
            <ac:spMk id="5" creationId="{FE331525-1330-47D5-BC6F-D22BC5E72A57}"/>
          </ac:spMkLst>
        </pc:spChg>
        <pc:spChg chg="add mod">
          <ac:chgData name="Manish Sharma" userId="b799adb9ba789c8f" providerId="LiveId" clId="{4105C92B-BBD3-407D-9684-91D37221424B}" dt="2022-04-28T06:40:49.972" v="1608"/>
          <ac:spMkLst>
            <pc:docMk/>
            <pc:sldMk cId="432255272" sldId="347"/>
            <ac:spMk id="8" creationId="{ACA615E0-ACC3-46D4-998C-8DC94793E593}"/>
          </ac:spMkLst>
        </pc:spChg>
        <pc:spChg chg="add mod">
          <ac:chgData name="Manish Sharma" userId="b799adb9ba789c8f" providerId="LiveId" clId="{4105C92B-BBD3-407D-9684-91D37221424B}" dt="2022-04-28T06:40:49.972" v="1608"/>
          <ac:spMkLst>
            <pc:docMk/>
            <pc:sldMk cId="432255272" sldId="347"/>
            <ac:spMk id="9" creationId="{268589AC-5461-4DC4-ADFE-8D6569FDF274}"/>
          </ac:spMkLst>
        </pc:spChg>
        <pc:spChg chg="add mod">
          <ac:chgData name="Manish Sharma" userId="b799adb9ba789c8f" providerId="LiveId" clId="{4105C92B-BBD3-407D-9684-91D37221424B}" dt="2022-04-28T06:41:00.581" v="1609"/>
          <ac:spMkLst>
            <pc:docMk/>
            <pc:sldMk cId="432255272" sldId="347"/>
            <ac:spMk id="10" creationId="{01040051-7819-41E3-B843-6AF8CCE24344}"/>
          </ac:spMkLst>
        </pc:spChg>
        <pc:spChg chg="add mod">
          <ac:chgData name="Manish Sharma" userId="b799adb9ba789c8f" providerId="LiveId" clId="{4105C92B-BBD3-407D-9684-91D37221424B}" dt="2022-04-28T06:41:00.581" v="1609"/>
          <ac:spMkLst>
            <pc:docMk/>
            <pc:sldMk cId="432255272" sldId="347"/>
            <ac:spMk id="11" creationId="{6ADC2FB9-D583-4DB4-99F2-E2B6EBD8DFF6}"/>
          </ac:spMkLst>
        </pc:spChg>
        <pc:spChg chg="add mod">
          <ac:chgData name="Manish Sharma" userId="b799adb9ba789c8f" providerId="LiveId" clId="{4105C92B-BBD3-407D-9684-91D37221424B}" dt="2022-04-28T06:41:53.998" v="1623" actId="1076"/>
          <ac:spMkLst>
            <pc:docMk/>
            <pc:sldMk cId="432255272" sldId="347"/>
            <ac:spMk id="13" creationId="{55D924A9-6D8B-4D1C-9EAA-19D3D727BB88}"/>
          </ac:spMkLst>
        </pc:spChg>
        <pc:spChg chg="add mod">
          <ac:chgData name="Manish Sharma" userId="b799adb9ba789c8f" providerId="LiveId" clId="{4105C92B-BBD3-407D-9684-91D37221424B}" dt="2022-04-28T06:50:37.802" v="1625"/>
          <ac:spMkLst>
            <pc:docMk/>
            <pc:sldMk cId="432255272" sldId="347"/>
            <ac:spMk id="14" creationId="{404E97E9-D072-4B71-9035-E0FC2D8D42BF}"/>
          </ac:spMkLst>
        </pc:spChg>
        <pc:spChg chg="add mod">
          <ac:chgData name="Manish Sharma" userId="b799adb9ba789c8f" providerId="LiveId" clId="{4105C92B-BBD3-407D-9684-91D37221424B}" dt="2022-04-28T06:50:37.802" v="1625"/>
          <ac:spMkLst>
            <pc:docMk/>
            <pc:sldMk cId="432255272" sldId="347"/>
            <ac:spMk id="15" creationId="{D1AFB065-9FE0-4B9B-9D28-C2C77AE96945}"/>
          </ac:spMkLst>
        </pc:spChg>
        <pc:spChg chg="add mod">
          <ac:chgData name="Manish Sharma" userId="b799adb9ba789c8f" providerId="LiveId" clId="{4105C92B-BBD3-407D-9684-91D37221424B}" dt="2022-04-28T06:50:37.802" v="1625"/>
          <ac:spMkLst>
            <pc:docMk/>
            <pc:sldMk cId="432255272" sldId="347"/>
            <ac:spMk id="17" creationId="{546682D3-96B8-4627-89B5-2CCBF7E8FE14}"/>
          </ac:spMkLst>
        </pc:spChg>
        <pc:spChg chg="add mod">
          <ac:chgData name="Manish Sharma" userId="b799adb9ba789c8f" providerId="LiveId" clId="{4105C92B-BBD3-407D-9684-91D37221424B}" dt="2022-04-28T06:50:37.802" v="1625"/>
          <ac:spMkLst>
            <pc:docMk/>
            <pc:sldMk cId="432255272" sldId="347"/>
            <ac:spMk id="19" creationId="{E04D87E1-BEFD-4BAA-8A9A-7306BE7E2E36}"/>
          </ac:spMkLst>
        </pc:spChg>
        <pc:spChg chg="add mod">
          <ac:chgData name="Manish Sharma" userId="b799adb9ba789c8f" providerId="LiveId" clId="{4105C92B-BBD3-407D-9684-91D37221424B}" dt="2022-04-28T06:50:37.802" v="1625"/>
          <ac:spMkLst>
            <pc:docMk/>
            <pc:sldMk cId="432255272" sldId="347"/>
            <ac:spMk id="20" creationId="{CDFE32EC-D7C4-4D26-AA6E-670B1BE3315B}"/>
          </ac:spMkLst>
        </pc:spChg>
        <pc:spChg chg="add mod">
          <ac:chgData name="Manish Sharma" userId="b799adb9ba789c8f" providerId="LiveId" clId="{4105C92B-BBD3-407D-9684-91D37221424B}" dt="2022-04-28T06:51:51.821" v="1627" actId="207"/>
          <ac:spMkLst>
            <pc:docMk/>
            <pc:sldMk cId="432255272" sldId="347"/>
            <ac:spMk id="21" creationId="{0F3008C9-5C64-4FEA-8FE7-41EC4662CC11}"/>
          </ac:spMkLst>
        </pc:spChg>
        <pc:spChg chg="add mod">
          <ac:chgData name="Manish Sharma" userId="b799adb9ba789c8f" providerId="LiveId" clId="{4105C92B-BBD3-407D-9684-91D37221424B}" dt="2022-04-28T06:52:06.725" v="1628"/>
          <ac:spMkLst>
            <pc:docMk/>
            <pc:sldMk cId="432255272" sldId="347"/>
            <ac:spMk id="22" creationId="{34685AE4-7D25-45E7-9EF4-B8966B37381A}"/>
          </ac:spMkLst>
        </pc:spChg>
        <pc:spChg chg="add mod">
          <ac:chgData name="Manish Sharma" userId="b799adb9ba789c8f" providerId="LiveId" clId="{4105C92B-BBD3-407D-9684-91D37221424B}" dt="2022-04-28T06:52:06.725" v="1628"/>
          <ac:spMkLst>
            <pc:docMk/>
            <pc:sldMk cId="432255272" sldId="347"/>
            <ac:spMk id="27" creationId="{62CA2CAA-E31F-4A36-8E7A-3150B9C8E049}"/>
          </ac:spMkLst>
        </pc:spChg>
        <pc:spChg chg="add mod">
          <ac:chgData name="Manish Sharma" userId="b799adb9ba789c8f" providerId="LiveId" clId="{4105C92B-BBD3-407D-9684-91D37221424B}" dt="2022-04-28T06:52:06.725" v="1628"/>
          <ac:spMkLst>
            <pc:docMk/>
            <pc:sldMk cId="432255272" sldId="347"/>
            <ac:spMk id="28" creationId="{2393788A-7F5D-450B-9F48-1FAE9CBBEABE}"/>
          </ac:spMkLst>
        </pc:spChg>
        <pc:cxnChg chg="add mod">
          <ac:chgData name="Manish Sharma" userId="b799adb9ba789c8f" providerId="LiveId" clId="{4105C92B-BBD3-407D-9684-91D37221424B}" dt="2022-04-28T06:40:49.972" v="1608"/>
          <ac:cxnSpMkLst>
            <pc:docMk/>
            <pc:sldMk cId="432255272" sldId="347"/>
            <ac:cxnSpMk id="6" creationId="{574210FF-F4A4-48FF-88FE-7AC7889B952F}"/>
          </ac:cxnSpMkLst>
        </pc:cxnChg>
        <pc:cxnChg chg="add mod">
          <ac:chgData name="Manish Sharma" userId="b799adb9ba789c8f" providerId="LiveId" clId="{4105C92B-BBD3-407D-9684-91D37221424B}" dt="2022-04-28T06:40:49.972" v="1608"/>
          <ac:cxnSpMkLst>
            <pc:docMk/>
            <pc:sldMk cId="432255272" sldId="347"/>
            <ac:cxnSpMk id="7" creationId="{1D0E9AB4-7F59-49C8-B4B2-B416E3FC31B2}"/>
          </ac:cxnSpMkLst>
        </pc:cxnChg>
        <pc:cxnChg chg="add mod">
          <ac:chgData name="Manish Sharma" userId="b799adb9ba789c8f" providerId="LiveId" clId="{4105C92B-BBD3-407D-9684-91D37221424B}" dt="2022-04-28T06:50:37.802" v="1625"/>
          <ac:cxnSpMkLst>
            <pc:docMk/>
            <pc:sldMk cId="432255272" sldId="347"/>
            <ac:cxnSpMk id="16" creationId="{34EE194C-B99C-482B-9D76-C62D8AF646BC}"/>
          </ac:cxnSpMkLst>
        </pc:cxnChg>
        <pc:cxnChg chg="add mod">
          <ac:chgData name="Manish Sharma" userId="b799adb9ba789c8f" providerId="LiveId" clId="{4105C92B-BBD3-407D-9684-91D37221424B}" dt="2022-04-28T06:50:37.802" v="1625"/>
          <ac:cxnSpMkLst>
            <pc:docMk/>
            <pc:sldMk cId="432255272" sldId="347"/>
            <ac:cxnSpMk id="18" creationId="{8AE4A08B-90B4-408A-AF01-14B1552984D2}"/>
          </ac:cxnSpMkLst>
        </pc:cxnChg>
        <pc:cxnChg chg="add mod">
          <ac:chgData name="Manish Sharma" userId="b799adb9ba789c8f" providerId="LiveId" clId="{4105C92B-BBD3-407D-9684-91D37221424B}" dt="2022-04-28T06:52:06.725" v="1628"/>
          <ac:cxnSpMkLst>
            <pc:docMk/>
            <pc:sldMk cId="432255272" sldId="347"/>
            <ac:cxnSpMk id="23" creationId="{87BE75E1-4EF4-4A54-93FA-8D15CCAE8C2C}"/>
          </ac:cxnSpMkLst>
        </pc:cxnChg>
        <pc:cxnChg chg="add mod">
          <ac:chgData name="Manish Sharma" userId="b799adb9ba789c8f" providerId="LiveId" clId="{4105C92B-BBD3-407D-9684-91D37221424B}" dt="2022-04-28T06:52:06.725" v="1628"/>
          <ac:cxnSpMkLst>
            <pc:docMk/>
            <pc:sldMk cId="432255272" sldId="347"/>
            <ac:cxnSpMk id="24" creationId="{D4B19EA5-77F2-411A-A754-67BB8FE9D681}"/>
          </ac:cxnSpMkLst>
        </pc:cxnChg>
        <pc:cxnChg chg="add mod">
          <ac:chgData name="Manish Sharma" userId="b799adb9ba789c8f" providerId="LiveId" clId="{4105C92B-BBD3-407D-9684-91D37221424B}" dt="2022-04-28T06:52:06.725" v="1628"/>
          <ac:cxnSpMkLst>
            <pc:docMk/>
            <pc:sldMk cId="432255272" sldId="347"/>
            <ac:cxnSpMk id="25" creationId="{85132336-3DD5-400B-8339-BB984EBB3FB0}"/>
          </ac:cxnSpMkLst>
        </pc:cxnChg>
        <pc:cxnChg chg="add mod">
          <ac:chgData name="Manish Sharma" userId="b799adb9ba789c8f" providerId="LiveId" clId="{4105C92B-BBD3-407D-9684-91D37221424B}" dt="2022-04-28T06:52:06.725" v="1628"/>
          <ac:cxnSpMkLst>
            <pc:docMk/>
            <pc:sldMk cId="432255272" sldId="347"/>
            <ac:cxnSpMk id="26" creationId="{6E95D253-4DA6-41C9-B9AA-347D56010D3E}"/>
          </ac:cxnSpMkLst>
        </pc:cxnChg>
      </pc:sldChg>
      <pc:sldChg chg="del">
        <pc:chgData name="Manish Sharma" userId="b799adb9ba789c8f" providerId="LiveId" clId="{4105C92B-BBD3-407D-9684-91D37221424B}" dt="2022-04-26T03:36:29.714" v="3" actId="47"/>
        <pc:sldMkLst>
          <pc:docMk/>
          <pc:sldMk cId="593789212" sldId="347"/>
        </pc:sldMkLst>
      </pc:sldChg>
      <pc:sldChg chg="del">
        <pc:chgData name="Manish Sharma" userId="b799adb9ba789c8f" providerId="LiveId" clId="{4105C92B-BBD3-407D-9684-91D37221424B}" dt="2022-04-26T03:36:29.714" v="3" actId="47"/>
        <pc:sldMkLst>
          <pc:docMk/>
          <pc:sldMk cId="2554709674" sldId="348"/>
        </pc:sldMkLst>
      </pc:sldChg>
      <pc:sldChg chg="addSp delSp modSp new mod ord chgLayout">
        <pc:chgData name="Manish Sharma" userId="b799adb9ba789c8f" providerId="LiveId" clId="{4105C92B-BBD3-407D-9684-91D37221424B}" dt="2022-04-28T08:43:50.141" v="1821" actId="404"/>
        <pc:sldMkLst>
          <pc:docMk/>
          <pc:sldMk cId="2819867940" sldId="348"/>
        </pc:sldMkLst>
        <pc:spChg chg="del">
          <ac:chgData name="Manish Sharma" userId="b799adb9ba789c8f" providerId="LiveId" clId="{4105C92B-BBD3-407D-9684-91D37221424B}" dt="2022-04-28T08:37:53.863" v="1634" actId="478"/>
          <ac:spMkLst>
            <pc:docMk/>
            <pc:sldMk cId="2819867940" sldId="348"/>
            <ac:spMk id="2" creationId="{B21BEE2A-024F-42DF-8727-8ED70881D4EB}"/>
          </ac:spMkLst>
        </pc:spChg>
        <pc:spChg chg="del">
          <ac:chgData name="Manish Sharma" userId="b799adb9ba789c8f" providerId="LiveId" clId="{4105C92B-BBD3-407D-9684-91D37221424B}" dt="2022-04-28T08:37:35.274" v="1632" actId="478"/>
          <ac:spMkLst>
            <pc:docMk/>
            <pc:sldMk cId="2819867940" sldId="348"/>
            <ac:spMk id="3" creationId="{959ED04A-FBC8-45CE-862A-32F6C4BAD2F8}"/>
          </ac:spMkLst>
        </pc:spChg>
        <pc:spChg chg="add mod">
          <ac:chgData name="Manish Sharma" userId="b799adb9ba789c8f" providerId="LiveId" clId="{4105C92B-BBD3-407D-9684-91D37221424B}" dt="2022-04-28T08:38:26.217" v="1650" actId="1076"/>
          <ac:spMkLst>
            <pc:docMk/>
            <pc:sldMk cId="2819867940" sldId="348"/>
            <ac:spMk id="6" creationId="{11C6FF36-F788-4146-B417-9BD389E1903A}"/>
          </ac:spMkLst>
        </pc:spChg>
        <pc:spChg chg="add mod">
          <ac:chgData name="Manish Sharma" userId="b799adb9ba789c8f" providerId="LiveId" clId="{4105C92B-BBD3-407D-9684-91D37221424B}" dt="2022-04-28T08:38:34.749" v="1655" actId="20577"/>
          <ac:spMkLst>
            <pc:docMk/>
            <pc:sldMk cId="2819867940" sldId="348"/>
            <ac:spMk id="7" creationId="{F60DEF90-A717-463E-AFDD-4F7C3959F2B3}"/>
          </ac:spMkLst>
        </pc:spChg>
        <pc:spChg chg="add del mod">
          <ac:chgData name="Manish Sharma" userId="b799adb9ba789c8f" providerId="LiveId" clId="{4105C92B-BBD3-407D-9684-91D37221424B}" dt="2022-04-28T08:43:36.127" v="1805" actId="478"/>
          <ac:spMkLst>
            <pc:docMk/>
            <pc:sldMk cId="2819867940" sldId="348"/>
            <ac:spMk id="8" creationId="{9ADB5309-B503-45CC-9DA1-1D060165E11D}"/>
          </ac:spMkLst>
        </pc:spChg>
        <pc:spChg chg="add mod ord">
          <ac:chgData name="Manish Sharma" userId="b799adb9ba789c8f" providerId="LiveId" clId="{4105C92B-BBD3-407D-9684-91D37221424B}" dt="2022-04-28T08:43:50.141" v="1821" actId="404"/>
          <ac:spMkLst>
            <pc:docMk/>
            <pc:sldMk cId="2819867940" sldId="348"/>
            <ac:spMk id="9" creationId="{495C30E1-8EF4-4FB8-96BF-384561863D13}"/>
          </ac:spMkLst>
        </pc:spChg>
        <pc:spChg chg="add del mod ord">
          <ac:chgData name="Manish Sharma" userId="b799adb9ba789c8f" providerId="LiveId" clId="{4105C92B-BBD3-407D-9684-91D37221424B}" dt="2022-04-28T08:43:19.090" v="1799" actId="478"/>
          <ac:spMkLst>
            <pc:docMk/>
            <pc:sldMk cId="2819867940" sldId="348"/>
            <ac:spMk id="10" creationId="{8C43882A-8A69-4338-AD62-744C79D3E6CF}"/>
          </ac:spMkLst>
        </pc:spChg>
        <pc:graphicFrameChg chg="add mod">
          <ac:chgData name="Manish Sharma" userId="b799adb9ba789c8f" providerId="LiveId" clId="{4105C92B-BBD3-407D-9684-91D37221424B}" dt="2022-04-28T08:37:45.766" v="1633"/>
          <ac:graphicFrameMkLst>
            <pc:docMk/>
            <pc:sldMk cId="2819867940" sldId="348"/>
            <ac:graphicFrameMk id="4" creationId="{88E2858B-445B-49A0-AB61-CA46110FA53C}"/>
          </ac:graphicFrameMkLst>
        </pc:graphicFrameChg>
        <pc:graphicFrameChg chg="add mod">
          <ac:chgData name="Manish Sharma" userId="b799adb9ba789c8f" providerId="LiveId" clId="{4105C92B-BBD3-407D-9684-91D37221424B}" dt="2022-04-28T08:38:03.688" v="1635"/>
          <ac:graphicFrameMkLst>
            <pc:docMk/>
            <pc:sldMk cId="2819867940" sldId="348"/>
            <ac:graphicFrameMk id="5" creationId="{C16354D0-EE6B-4398-9CD1-DC4674C90862}"/>
          </ac:graphicFrameMkLst>
        </pc:graphicFrameChg>
      </pc:sldChg>
      <pc:sldChg chg="del">
        <pc:chgData name="Manish Sharma" userId="b799adb9ba789c8f" providerId="LiveId" clId="{4105C92B-BBD3-407D-9684-91D37221424B}" dt="2022-04-26T03:36:29.714" v="3" actId="47"/>
        <pc:sldMkLst>
          <pc:docMk/>
          <pc:sldMk cId="811649670" sldId="349"/>
        </pc:sldMkLst>
      </pc:sldChg>
      <pc:sldChg chg="modSp new mod ord">
        <pc:chgData name="Manish Sharma" userId="b799adb9ba789c8f" providerId="LiveId" clId="{4105C92B-BBD3-407D-9684-91D37221424B}" dt="2022-04-28T08:46:24.793" v="1886" actId="20577"/>
        <pc:sldMkLst>
          <pc:docMk/>
          <pc:sldMk cId="4088875331" sldId="349"/>
        </pc:sldMkLst>
        <pc:spChg chg="mod">
          <ac:chgData name="Manish Sharma" userId="b799adb9ba789c8f" providerId="LiveId" clId="{4105C92B-BBD3-407D-9684-91D37221424B}" dt="2022-04-28T08:46:10.046" v="1847" actId="20577"/>
          <ac:spMkLst>
            <pc:docMk/>
            <pc:sldMk cId="4088875331" sldId="349"/>
            <ac:spMk id="2" creationId="{25A9E482-C730-4034-A2E2-01689B78B2AB}"/>
          </ac:spMkLst>
        </pc:spChg>
        <pc:spChg chg="mod">
          <ac:chgData name="Manish Sharma" userId="b799adb9ba789c8f" providerId="LiveId" clId="{4105C92B-BBD3-407D-9684-91D37221424B}" dt="2022-04-28T08:46:24.793" v="1886" actId="20577"/>
          <ac:spMkLst>
            <pc:docMk/>
            <pc:sldMk cId="4088875331" sldId="349"/>
            <ac:spMk id="3" creationId="{CE2D1EA6-ABED-4526-AD07-7577DED90340}"/>
          </ac:spMkLst>
        </pc:spChg>
      </pc:sldChg>
      <pc:sldChg chg="del">
        <pc:chgData name="Manish Sharma" userId="b799adb9ba789c8f" providerId="LiveId" clId="{4105C92B-BBD3-407D-9684-91D37221424B}" dt="2022-04-26T03:36:29.714" v="3" actId="47"/>
        <pc:sldMkLst>
          <pc:docMk/>
          <pc:sldMk cId="3546361591" sldId="350"/>
        </pc:sldMkLst>
      </pc:sldChg>
      <pc:sldChg chg="del">
        <pc:chgData name="Manish Sharma" userId="b799adb9ba789c8f" providerId="LiveId" clId="{4105C92B-BBD3-407D-9684-91D37221424B}" dt="2022-04-26T03:36:29.714" v="3" actId="47"/>
        <pc:sldMkLst>
          <pc:docMk/>
          <pc:sldMk cId="2857248363" sldId="351"/>
        </pc:sldMkLst>
      </pc:sldChg>
      <pc:sldChg chg="del">
        <pc:chgData name="Manish Sharma" userId="b799adb9ba789c8f" providerId="LiveId" clId="{4105C92B-BBD3-407D-9684-91D37221424B}" dt="2022-04-26T03:36:29.714" v="3" actId="47"/>
        <pc:sldMkLst>
          <pc:docMk/>
          <pc:sldMk cId="1157391303" sldId="352"/>
        </pc:sldMkLst>
      </pc:sldChg>
      <pc:sldChg chg="del">
        <pc:chgData name="Manish Sharma" userId="b799adb9ba789c8f" providerId="LiveId" clId="{4105C92B-BBD3-407D-9684-91D37221424B}" dt="2022-04-26T03:36:29.714" v="3" actId="47"/>
        <pc:sldMkLst>
          <pc:docMk/>
          <pc:sldMk cId="2744805497" sldId="353"/>
        </pc:sldMkLst>
      </pc:sldChg>
      <pc:sldChg chg="del">
        <pc:chgData name="Manish Sharma" userId="b799adb9ba789c8f" providerId="LiveId" clId="{4105C92B-BBD3-407D-9684-91D37221424B}" dt="2022-04-26T03:36:29.714" v="3" actId="47"/>
        <pc:sldMkLst>
          <pc:docMk/>
          <pc:sldMk cId="2958282647" sldId="354"/>
        </pc:sldMkLst>
      </pc:sldChg>
      <pc:sldChg chg="del">
        <pc:chgData name="Manish Sharma" userId="b799adb9ba789c8f" providerId="LiveId" clId="{4105C92B-BBD3-407D-9684-91D37221424B}" dt="2022-04-26T03:36:29.714" v="3" actId="47"/>
        <pc:sldMkLst>
          <pc:docMk/>
          <pc:sldMk cId="2850348841" sldId="355"/>
        </pc:sldMkLst>
      </pc:sldChg>
      <pc:sldChg chg="del">
        <pc:chgData name="Manish Sharma" userId="b799adb9ba789c8f" providerId="LiveId" clId="{4105C92B-BBD3-407D-9684-91D37221424B}" dt="2022-04-26T03:36:29.714" v="3" actId="47"/>
        <pc:sldMkLst>
          <pc:docMk/>
          <pc:sldMk cId="2903542338" sldId="356"/>
        </pc:sldMkLst>
      </pc:sldChg>
      <pc:sldChg chg="del">
        <pc:chgData name="Manish Sharma" userId="b799adb9ba789c8f" providerId="LiveId" clId="{4105C92B-BBD3-407D-9684-91D37221424B}" dt="2022-04-26T03:36:29.714" v="3" actId="47"/>
        <pc:sldMkLst>
          <pc:docMk/>
          <pc:sldMk cId="475261100" sldId="357"/>
        </pc:sldMkLst>
      </pc:sldChg>
      <pc:sldChg chg="del">
        <pc:chgData name="Manish Sharma" userId="b799adb9ba789c8f" providerId="LiveId" clId="{4105C92B-BBD3-407D-9684-91D37221424B}" dt="2022-04-26T03:36:29.714" v="3" actId="47"/>
        <pc:sldMkLst>
          <pc:docMk/>
          <pc:sldMk cId="4222450273" sldId="358"/>
        </pc:sldMkLst>
      </pc:sldChg>
      <pc:sldChg chg="del">
        <pc:chgData name="Manish Sharma" userId="b799adb9ba789c8f" providerId="LiveId" clId="{4105C92B-BBD3-407D-9684-91D37221424B}" dt="2022-04-26T03:36:29.714" v="3" actId="47"/>
        <pc:sldMkLst>
          <pc:docMk/>
          <pc:sldMk cId="1345247763" sldId="359"/>
        </pc:sldMkLst>
      </pc:sldChg>
    </pc:docChg>
  </pc:docChgLst>
  <pc:docChgLst>
    <pc:chgData name="Manish Sharma" userId="b799adb9ba789c8f" providerId="LiveId" clId="{8F6BADDC-A0CD-4D06-AA81-37EFB0884EBB}"/>
    <pc:docChg chg="undo custSel addSld delSld modSld">
      <pc:chgData name="Manish Sharma" userId="b799adb9ba789c8f" providerId="LiveId" clId="{8F6BADDC-A0CD-4D06-AA81-37EFB0884EBB}" dt="2022-05-20T11:38:56.308" v="1092"/>
      <pc:docMkLst>
        <pc:docMk/>
      </pc:docMkLst>
      <pc:sldChg chg="modSp mod">
        <pc:chgData name="Manish Sharma" userId="b799adb9ba789c8f" providerId="LiveId" clId="{8F6BADDC-A0CD-4D06-AA81-37EFB0884EBB}" dt="2022-05-17T03:36:57.543" v="0"/>
        <pc:sldMkLst>
          <pc:docMk/>
          <pc:sldMk cId="2387056038" sldId="257"/>
        </pc:sldMkLst>
        <pc:spChg chg="mod">
          <ac:chgData name="Manish Sharma" userId="b799adb9ba789c8f" providerId="LiveId" clId="{8F6BADDC-A0CD-4D06-AA81-37EFB0884EBB}" dt="2022-05-17T03:36:57.543" v="0"/>
          <ac:spMkLst>
            <pc:docMk/>
            <pc:sldMk cId="2387056038" sldId="257"/>
            <ac:spMk id="8" creationId="{21BA1D81-28D8-48F6-BE19-AD957AF78D79}"/>
          </ac:spMkLst>
        </pc:spChg>
      </pc:sldChg>
      <pc:sldChg chg="del">
        <pc:chgData name="Manish Sharma" userId="b799adb9ba789c8f" providerId="LiveId" clId="{8F6BADDC-A0CD-4D06-AA81-37EFB0884EBB}" dt="2022-05-17T03:37:05.519" v="1" actId="47"/>
        <pc:sldMkLst>
          <pc:docMk/>
          <pc:sldMk cId="0" sldId="260"/>
        </pc:sldMkLst>
      </pc:sldChg>
      <pc:sldChg chg="del">
        <pc:chgData name="Manish Sharma" userId="b799adb9ba789c8f" providerId="LiveId" clId="{8F6BADDC-A0CD-4D06-AA81-37EFB0884EBB}" dt="2022-05-17T03:37:05.519" v="1" actId="47"/>
        <pc:sldMkLst>
          <pc:docMk/>
          <pc:sldMk cId="3343896531" sldId="261"/>
        </pc:sldMkLst>
        <pc:graphicFrameChg chg="modGraphic">
          <ac:chgData name="Manish Sharma" userId="b799adb9ba789c8f" providerId="LiveId" clId="{8F6BADDC-A0CD-4D06-AA81-37EFB0884EBB}" dt="2022-05-17T04:32:20.858" v="40" actId="20577"/>
          <ac:graphicFrameMkLst>
            <pc:docMk/>
            <pc:sldMk cId="3343896531" sldId="261"/>
            <ac:graphicFrameMk id="4" creationId="{54ED24BA-D8A0-45FA-9830-7EBDDD965A3B}"/>
          </ac:graphicFrameMkLst>
        </pc:graphicFrameChg>
      </pc:sldChg>
      <pc:sldChg chg="del">
        <pc:chgData name="Manish Sharma" userId="b799adb9ba789c8f" providerId="LiveId" clId="{8F6BADDC-A0CD-4D06-AA81-37EFB0884EBB}" dt="2022-05-17T03:37:05.519" v="1" actId="47"/>
        <pc:sldMkLst>
          <pc:docMk/>
          <pc:sldMk cId="2942799856" sldId="262"/>
        </pc:sldMkLst>
        <pc:spChg chg="del">
          <ac:chgData name="Manish Sharma" userId="b799adb9ba789c8f" providerId="LiveId" clId="{8F6BADDC-A0CD-4D06-AA81-37EFB0884EBB}" dt="2022-05-17T04:19:15.722" v="38"/>
          <ac:spMkLst>
            <pc:docMk/>
            <pc:sldMk cId="2942799856" sldId="262"/>
            <ac:spMk id="12" creationId="{53B021B3-DE93-4AB7-8A18-CF5F1CED88B8}"/>
          </ac:spMkLst>
        </pc:spChg>
        <pc:spChg chg="del">
          <ac:chgData name="Manish Sharma" userId="b799adb9ba789c8f" providerId="LiveId" clId="{8F6BADDC-A0CD-4D06-AA81-37EFB0884EBB}" dt="2022-05-17T04:19:15.722" v="38"/>
          <ac:spMkLst>
            <pc:docMk/>
            <pc:sldMk cId="2942799856" sldId="262"/>
            <ac:spMk id="14" creationId="{52D502E5-F6B4-4D58-B4AE-FC466FF15EE8}"/>
          </ac:spMkLst>
        </pc:spChg>
        <pc:spChg chg="del">
          <ac:chgData name="Manish Sharma" userId="b799adb9ba789c8f" providerId="LiveId" clId="{8F6BADDC-A0CD-4D06-AA81-37EFB0884EBB}" dt="2022-05-17T04:19:15.722" v="38"/>
          <ac:spMkLst>
            <pc:docMk/>
            <pc:sldMk cId="2942799856" sldId="262"/>
            <ac:spMk id="16" creationId="{9DECDBF4-02B6-4BB4-B65B-B8107AD6A9E8}"/>
          </ac:spMkLst>
        </pc:spChg>
      </pc:sldChg>
      <pc:sldChg chg="del">
        <pc:chgData name="Manish Sharma" userId="b799adb9ba789c8f" providerId="LiveId" clId="{8F6BADDC-A0CD-4D06-AA81-37EFB0884EBB}" dt="2022-05-17T03:37:05.519" v="1" actId="47"/>
        <pc:sldMkLst>
          <pc:docMk/>
          <pc:sldMk cId="0" sldId="269"/>
        </pc:sldMkLst>
      </pc:sldChg>
      <pc:sldChg chg="add">
        <pc:chgData name="Manish Sharma" userId="b799adb9ba789c8f" providerId="LiveId" clId="{8F6BADDC-A0CD-4D06-AA81-37EFB0884EBB}" dt="2022-05-17T11:00:06.826" v="265"/>
        <pc:sldMkLst>
          <pc:docMk/>
          <pc:sldMk cId="337758348" sldId="270"/>
        </pc:sldMkLst>
      </pc:sldChg>
      <pc:sldChg chg="del">
        <pc:chgData name="Manish Sharma" userId="b799adb9ba789c8f" providerId="LiveId" clId="{8F6BADDC-A0CD-4D06-AA81-37EFB0884EBB}" dt="2022-05-17T03:37:05.519" v="1" actId="47"/>
        <pc:sldMkLst>
          <pc:docMk/>
          <pc:sldMk cId="354889720" sldId="272"/>
        </pc:sldMkLst>
      </pc:sldChg>
      <pc:sldChg chg="add">
        <pc:chgData name="Manish Sharma" userId="b799adb9ba789c8f" providerId="LiveId" clId="{8F6BADDC-A0CD-4D06-AA81-37EFB0884EBB}" dt="2022-05-17T11:01:30.396" v="266"/>
        <pc:sldMkLst>
          <pc:docMk/>
          <pc:sldMk cId="1800526853" sldId="272"/>
        </pc:sldMkLst>
      </pc:sldChg>
      <pc:sldChg chg="del">
        <pc:chgData name="Manish Sharma" userId="b799adb9ba789c8f" providerId="LiveId" clId="{8F6BADDC-A0CD-4D06-AA81-37EFB0884EBB}" dt="2022-05-17T03:37:05.519" v="1" actId="47"/>
        <pc:sldMkLst>
          <pc:docMk/>
          <pc:sldMk cId="1041794992" sldId="274"/>
        </pc:sldMkLst>
      </pc:sldChg>
      <pc:sldChg chg="del">
        <pc:chgData name="Manish Sharma" userId="b799adb9ba789c8f" providerId="LiveId" clId="{8F6BADDC-A0CD-4D06-AA81-37EFB0884EBB}" dt="2022-05-17T03:37:05.519" v="1" actId="47"/>
        <pc:sldMkLst>
          <pc:docMk/>
          <pc:sldMk cId="1929096108" sldId="275"/>
        </pc:sldMkLst>
      </pc:sldChg>
      <pc:sldChg chg="del">
        <pc:chgData name="Manish Sharma" userId="b799adb9ba789c8f" providerId="LiveId" clId="{8F6BADDC-A0CD-4D06-AA81-37EFB0884EBB}" dt="2022-05-17T03:37:05.519" v="1" actId="47"/>
        <pc:sldMkLst>
          <pc:docMk/>
          <pc:sldMk cId="1327294765" sldId="276"/>
        </pc:sldMkLst>
      </pc:sldChg>
      <pc:sldChg chg="add">
        <pc:chgData name="Manish Sharma" userId="b799adb9ba789c8f" providerId="LiveId" clId="{8F6BADDC-A0CD-4D06-AA81-37EFB0884EBB}" dt="2022-05-18T03:48:19.107" v="1003"/>
        <pc:sldMkLst>
          <pc:docMk/>
          <pc:sldMk cId="1937767460" sldId="276"/>
        </pc:sldMkLst>
      </pc:sldChg>
      <pc:sldChg chg="del">
        <pc:chgData name="Manish Sharma" userId="b799adb9ba789c8f" providerId="LiveId" clId="{8F6BADDC-A0CD-4D06-AA81-37EFB0884EBB}" dt="2022-05-17T03:37:05.519" v="1" actId="47"/>
        <pc:sldMkLst>
          <pc:docMk/>
          <pc:sldMk cId="1476634141" sldId="277"/>
        </pc:sldMkLst>
      </pc:sldChg>
      <pc:sldChg chg="del">
        <pc:chgData name="Manish Sharma" userId="b799adb9ba789c8f" providerId="LiveId" clId="{8F6BADDC-A0CD-4D06-AA81-37EFB0884EBB}" dt="2022-05-17T03:37:05.519" v="1" actId="47"/>
        <pc:sldMkLst>
          <pc:docMk/>
          <pc:sldMk cId="3742683978" sldId="278"/>
        </pc:sldMkLst>
      </pc:sldChg>
      <pc:sldChg chg="del">
        <pc:chgData name="Manish Sharma" userId="b799adb9ba789c8f" providerId="LiveId" clId="{8F6BADDC-A0CD-4D06-AA81-37EFB0884EBB}" dt="2022-05-17T03:37:05.519" v="1" actId="47"/>
        <pc:sldMkLst>
          <pc:docMk/>
          <pc:sldMk cId="3722122107" sldId="280"/>
        </pc:sldMkLst>
      </pc:sldChg>
      <pc:sldChg chg="del">
        <pc:chgData name="Manish Sharma" userId="b799adb9ba789c8f" providerId="LiveId" clId="{8F6BADDC-A0CD-4D06-AA81-37EFB0884EBB}" dt="2022-05-17T03:37:05.519" v="1" actId="47"/>
        <pc:sldMkLst>
          <pc:docMk/>
          <pc:sldMk cId="1870224024" sldId="281"/>
        </pc:sldMkLst>
      </pc:sldChg>
      <pc:sldChg chg="del">
        <pc:chgData name="Manish Sharma" userId="b799adb9ba789c8f" providerId="LiveId" clId="{8F6BADDC-A0CD-4D06-AA81-37EFB0884EBB}" dt="2022-05-17T03:37:05.519" v="1" actId="47"/>
        <pc:sldMkLst>
          <pc:docMk/>
          <pc:sldMk cId="4112244625" sldId="283"/>
        </pc:sldMkLst>
      </pc:sldChg>
      <pc:sldChg chg="del">
        <pc:chgData name="Manish Sharma" userId="b799adb9ba789c8f" providerId="LiveId" clId="{8F6BADDC-A0CD-4D06-AA81-37EFB0884EBB}" dt="2022-05-17T03:37:05.519" v="1" actId="47"/>
        <pc:sldMkLst>
          <pc:docMk/>
          <pc:sldMk cId="3526466874" sldId="284"/>
        </pc:sldMkLst>
      </pc:sldChg>
      <pc:sldChg chg="del">
        <pc:chgData name="Manish Sharma" userId="b799adb9ba789c8f" providerId="LiveId" clId="{8F6BADDC-A0CD-4D06-AA81-37EFB0884EBB}" dt="2022-05-17T03:37:05.519" v="1" actId="47"/>
        <pc:sldMkLst>
          <pc:docMk/>
          <pc:sldMk cId="1121659111" sldId="286"/>
        </pc:sldMkLst>
      </pc:sldChg>
      <pc:sldChg chg="del">
        <pc:chgData name="Manish Sharma" userId="b799adb9ba789c8f" providerId="LiveId" clId="{8F6BADDC-A0CD-4D06-AA81-37EFB0884EBB}" dt="2022-05-17T03:37:05.519" v="1" actId="47"/>
        <pc:sldMkLst>
          <pc:docMk/>
          <pc:sldMk cId="4016984177" sldId="288"/>
        </pc:sldMkLst>
      </pc:sldChg>
      <pc:sldChg chg="del">
        <pc:chgData name="Manish Sharma" userId="b799adb9ba789c8f" providerId="LiveId" clId="{8F6BADDC-A0CD-4D06-AA81-37EFB0884EBB}" dt="2022-05-17T03:37:05.519" v="1" actId="47"/>
        <pc:sldMkLst>
          <pc:docMk/>
          <pc:sldMk cId="4019827636" sldId="289"/>
        </pc:sldMkLst>
      </pc:sldChg>
      <pc:sldChg chg="add">
        <pc:chgData name="Manish Sharma" userId="b799adb9ba789c8f" providerId="LiveId" clId="{8F6BADDC-A0CD-4D06-AA81-37EFB0884EBB}" dt="2022-05-18T10:09:40.580" v="1018"/>
        <pc:sldMkLst>
          <pc:docMk/>
          <pc:sldMk cId="1535532918" sldId="290"/>
        </pc:sldMkLst>
      </pc:sldChg>
      <pc:sldChg chg="del">
        <pc:chgData name="Manish Sharma" userId="b799adb9ba789c8f" providerId="LiveId" clId="{8F6BADDC-A0CD-4D06-AA81-37EFB0884EBB}" dt="2022-05-17T03:37:05.519" v="1" actId="47"/>
        <pc:sldMkLst>
          <pc:docMk/>
          <pc:sldMk cId="4234741750" sldId="290"/>
        </pc:sldMkLst>
      </pc:sldChg>
      <pc:sldChg chg="add">
        <pc:chgData name="Manish Sharma" userId="b799adb9ba789c8f" providerId="LiveId" clId="{8F6BADDC-A0CD-4D06-AA81-37EFB0884EBB}" dt="2022-05-18T10:09:40.580" v="1018"/>
        <pc:sldMkLst>
          <pc:docMk/>
          <pc:sldMk cId="927873483" sldId="291"/>
        </pc:sldMkLst>
      </pc:sldChg>
      <pc:sldChg chg="del">
        <pc:chgData name="Manish Sharma" userId="b799adb9ba789c8f" providerId="LiveId" clId="{8F6BADDC-A0CD-4D06-AA81-37EFB0884EBB}" dt="2022-05-17T03:37:05.519" v="1" actId="47"/>
        <pc:sldMkLst>
          <pc:docMk/>
          <pc:sldMk cId="3252480271" sldId="291"/>
        </pc:sldMkLst>
      </pc:sldChg>
      <pc:sldChg chg="add">
        <pc:chgData name="Manish Sharma" userId="b799adb9ba789c8f" providerId="LiveId" clId="{8F6BADDC-A0CD-4D06-AA81-37EFB0884EBB}" dt="2022-05-19T05:17:12.511" v="1022"/>
        <pc:sldMkLst>
          <pc:docMk/>
          <pc:sldMk cId="4125748975" sldId="292"/>
        </pc:sldMkLst>
      </pc:sldChg>
      <pc:sldChg chg="add">
        <pc:chgData name="Manish Sharma" userId="b799adb9ba789c8f" providerId="LiveId" clId="{8F6BADDC-A0CD-4D06-AA81-37EFB0884EBB}" dt="2022-05-20T05:21:22.516" v="1059"/>
        <pc:sldMkLst>
          <pc:docMk/>
          <pc:sldMk cId="3776691465" sldId="296"/>
        </pc:sldMkLst>
      </pc:sldChg>
      <pc:sldChg chg="add">
        <pc:chgData name="Manish Sharma" userId="b799adb9ba789c8f" providerId="LiveId" clId="{8F6BADDC-A0CD-4D06-AA81-37EFB0884EBB}" dt="2022-05-20T11:38:56.308" v="1092"/>
        <pc:sldMkLst>
          <pc:docMk/>
          <pc:sldMk cId="2063019643" sldId="300"/>
        </pc:sldMkLst>
      </pc:sldChg>
      <pc:sldChg chg="addSp modSp new">
        <pc:chgData name="Manish Sharma" userId="b799adb9ba789c8f" providerId="LiveId" clId="{8F6BADDC-A0CD-4D06-AA81-37EFB0884EBB}" dt="2022-05-17T03:54:00.759" v="6"/>
        <pc:sldMkLst>
          <pc:docMk/>
          <pc:sldMk cId="1631018813" sldId="302"/>
        </pc:sldMkLst>
        <pc:spChg chg="add mod">
          <ac:chgData name="Manish Sharma" userId="b799adb9ba789c8f" providerId="LiveId" clId="{8F6BADDC-A0CD-4D06-AA81-37EFB0884EBB}" dt="2022-05-17T03:52:46.752" v="3"/>
          <ac:spMkLst>
            <pc:docMk/>
            <pc:sldMk cId="1631018813" sldId="302"/>
            <ac:spMk id="2" creationId="{5FC9E0C6-10ED-9368-1153-8CEADE8F6C2E}"/>
          </ac:spMkLst>
        </pc:spChg>
        <pc:spChg chg="mod">
          <ac:chgData name="Manish Sharma" userId="b799adb9ba789c8f" providerId="LiveId" clId="{8F6BADDC-A0CD-4D06-AA81-37EFB0884EBB}" dt="2022-05-17T03:52:46.752" v="3"/>
          <ac:spMkLst>
            <pc:docMk/>
            <pc:sldMk cId="1631018813" sldId="302"/>
            <ac:spMk id="4" creationId="{4E609226-25C5-4E28-6C19-95C56BBBA068}"/>
          </ac:spMkLst>
        </pc:spChg>
        <pc:spChg chg="mod">
          <ac:chgData name="Manish Sharma" userId="b799adb9ba789c8f" providerId="LiveId" clId="{8F6BADDC-A0CD-4D06-AA81-37EFB0884EBB}" dt="2022-05-17T03:52:46.752" v="3"/>
          <ac:spMkLst>
            <pc:docMk/>
            <pc:sldMk cId="1631018813" sldId="302"/>
            <ac:spMk id="5" creationId="{53693D8F-0404-6AB8-20F8-A220B50A1F96}"/>
          </ac:spMkLst>
        </pc:spChg>
        <pc:spChg chg="mod">
          <ac:chgData name="Manish Sharma" userId="b799adb9ba789c8f" providerId="LiveId" clId="{8F6BADDC-A0CD-4D06-AA81-37EFB0884EBB}" dt="2022-05-17T03:52:46.752" v="3"/>
          <ac:spMkLst>
            <pc:docMk/>
            <pc:sldMk cId="1631018813" sldId="302"/>
            <ac:spMk id="7" creationId="{75CA4826-D434-5574-67D4-8875EF297ADD}"/>
          </ac:spMkLst>
        </pc:spChg>
        <pc:spChg chg="mod">
          <ac:chgData name="Manish Sharma" userId="b799adb9ba789c8f" providerId="LiveId" clId="{8F6BADDC-A0CD-4D06-AA81-37EFB0884EBB}" dt="2022-05-17T03:52:46.752" v="3"/>
          <ac:spMkLst>
            <pc:docMk/>
            <pc:sldMk cId="1631018813" sldId="302"/>
            <ac:spMk id="8" creationId="{A16F79E5-9432-8FA5-47FF-66D456186B61}"/>
          </ac:spMkLst>
        </pc:spChg>
        <pc:spChg chg="add mod">
          <ac:chgData name="Manish Sharma" userId="b799adb9ba789c8f" providerId="LiveId" clId="{8F6BADDC-A0CD-4D06-AA81-37EFB0884EBB}" dt="2022-05-17T03:53:09.751" v="4"/>
          <ac:spMkLst>
            <pc:docMk/>
            <pc:sldMk cId="1631018813" sldId="302"/>
            <ac:spMk id="9" creationId="{D4755EB4-A4D1-E9B7-4A3A-B1E303BF97A8}"/>
          </ac:spMkLst>
        </pc:spChg>
        <pc:spChg chg="add mod">
          <ac:chgData name="Manish Sharma" userId="b799adb9ba789c8f" providerId="LiveId" clId="{8F6BADDC-A0CD-4D06-AA81-37EFB0884EBB}" dt="2022-05-17T03:53:09.751" v="4"/>
          <ac:spMkLst>
            <pc:docMk/>
            <pc:sldMk cId="1631018813" sldId="302"/>
            <ac:spMk id="11" creationId="{E3B3735D-70AB-BBE1-18AA-76B1FB7AC33D}"/>
          </ac:spMkLst>
        </pc:spChg>
        <pc:spChg chg="add mod">
          <ac:chgData name="Manish Sharma" userId="b799adb9ba789c8f" providerId="LiveId" clId="{8F6BADDC-A0CD-4D06-AA81-37EFB0884EBB}" dt="2022-05-17T03:53:09.751" v="4"/>
          <ac:spMkLst>
            <pc:docMk/>
            <pc:sldMk cId="1631018813" sldId="302"/>
            <ac:spMk id="13" creationId="{55767300-0A85-B2F6-FE64-A17CA391657A}"/>
          </ac:spMkLst>
        </pc:spChg>
        <pc:spChg chg="add mod">
          <ac:chgData name="Manish Sharma" userId="b799adb9ba789c8f" providerId="LiveId" clId="{8F6BADDC-A0CD-4D06-AA81-37EFB0884EBB}" dt="2022-05-17T03:53:27.160" v="5"/>
          <ac:spMkLst>
            <pc:docMk/>
            <pc:sldMk cId="1631018813" sldId="302"/>
            <ac:spMk id="14" creationId="{A57E1D1B-CA82-46DB-3C59-9A38F7D1A953}"/>
          </ac:spMkLst>
        </pc:spChg>
        <pc:spChg chg="add mod">
          <ac:chgData name="Manish Sharma" userId="b799adb9ba789c8f" providerId="LiveId" clId="{8F6BADDC-A0CD-4D06-AA81-37EFB0884EBB}" dt="2022-05-17T03:53:27.160" v="5"/>
          <ac:spMkLst>
            <pc:docMk/>
            <pc:sldMk cId="1631018813" sldId="302"/>
            <ac:spMk id="15" creationId="{CCCB77AC-7B95-E830-FC47-32310FC84E04}"/>
          </ac:spMkLst>
        </pc:spChg>
        <pc:spChg chg="add mod">
          <ac:chgData name="Manish Sharma" userId="b799adb9ba789c8f" providerId="LiveId" clId="{8F6BADDC-A0CD-4D06-AA81-37EFB0884EBB}" dt="2022-05-17T03:53:27.160" v="5"/>
          <ac:spMkLst>
            <pc:docMk/>
            <pc:sldMk cId="1631018813" sldId="302"/>
            <ac:spMk id="16" creationId="{7B7D8954-ED26-CB04-3CEE-94123A48748B}"/>
          </ac:spMkLst>
        </pc:spChg>
        <pc:spChg chg="add mod">
          <ac:chgData name="Manish Sharma" userId="b799adb9ba789c8f" providerId="LiveId" clId="{8F6BADDC-A0CD-4D06-AA81-37EFB0884EBB}" dt="2022-05-17T03:53:27.160" v="5"/>
          <ac:spMkLst>
            <pc:docMk/>
            <pc:sldMk cId="1631018813" sldId="302"/>
            <ac:spMk id="17" creationId="{3F05029B-C47C-B9ED-DE32-2D714B56070D}"/>
          </ac:spMkLst>
        </pc:spChg>
        <pc:spChg chg="add mod">
          <ac:chgData name="Manish Sharma" userId="b799adb9ba789c8f" providerId="LiveId" clId="{8F6BADDC-A0CD-4D06-AA81-37EFB0884EBB}" dt="2022-05-17T03:53:27.160" v="5"/>
          <ac:spMkLst>
            <pc:docMk/>
            <pc:sldMk cId="1631018813" sldId="302"/>
            <ac:spMk id="18" creationId="{9F38B814-E52D-AEE1-29BF-A1CE0AACAC83}"/>
          </ac:spMkLst>
        </pc:spChg>
        <pc:spChg chg="add mod">
          <ac:chgData name="Manish Sharma" userId="b799adb9ba789c8f" providerId="LiveId" clId="{8F6BADDC-A0CD-4D06-AA81-37EFB0884EBB}" dt="2022-05-17T03:54:00.759" v="6"/>
          <ac:spMkLst>
            <pc:docMk/>
            <pc:sldMk cId="1631018813" sldId="302"/>
            <ac:spMk id="21" creationId="{0367EE1B-A7BF-2959-45BA-EB462BA8FD7F}"/>
          </ac:spMkLst>
        </pc:spChg>
        <pc:spChg chg="add mod">
          <ac:chgData name="Manish Sharma" userId="b799adb9ba789c8f" providerId="LiveId" clId="{8F6BADDC-A0CD-4D06-AA81-37EFB0884EBB}" dt="2022-05-17T03:54:00.759" v="6"/>
          <ac:spMkLst>
            <pc:docMk/>
            <pc:sldMk cId="1631018813" sldId="302"/>
            <ac:spMk id="22" creationId="{278447B4-682C-4628-92E8-CAE141BBB1B7}"/>
          </ac:spMkLst>
        </pc:spChg>
        <pc:spChg chg="mod">
          <ac:chgData name="Manish Sharma" userId="b799adb9ba789c8f" providerId="LiveId" clId="{8F6BADDC-A0CD-4D06-AA81-37EFB0884EBB}" dt="2022-05-17T03:54:00.759" v="6"/>
          <ac:spMkLst>
            <pc:docMk/>
            <pc:sldMk cId="1631018813" sldId="302"/>
            <ac:spMk id="24" creationId="{A165BAAE-917B-2183-FB5F-D1D7551F177D}"/>
          </ac:spMkLst>
        </pc:spChg>
        <pc:spChg chg="mod">
          <ac:chgData name="Manish Sharma" userId="b799adb9ba789c8f" providerId="LiveId" clId="{8F6BADDC-A0CD-4D06-AA81-37EFB0884EBB}" dt="2022-05-17T03:54:00.759" v="6"/>
          <ac:spMkLst>
            <pc:docMk/>
            <pc:sldMk cId="1631018813" sldId="302"/>
            <ac:spMk id="25" creationId="{45DD8AF9-A62C-BEB7-A1C1-7F65220228BA}"/>
          </ac:spMkLst>
        </pc:spChg>
        <pc:grpChg chg="add mod">
          <ac:chgData name="Manish Sharma" userId="b799adb9ba789c8f" providerId="LiveId" clId="{8F6BADDC-A0CD-4D06-AA81-37EFB0884EBB}" dt="2022-05-17T03:52:46.752" v="3"/>
          <ac:grpSpMkLst>
            <pc:docMk/>
            <pc:sldMk cId="1631018813" sldId="302"/>
            <ac:grpSpMk id="3" creationId="{587F0221-4468-A175-36A2-70B655BCE311}"/>
          </ac:grpSpMkLst>
        </pc:grpChg>
        <pc:grpChg chg="add mod">
          <ac:chgData name="Manish Sharma" userId="b799adb9ba789c8f" providerId="LiveId" clId="{8F6BADDC-A0CD-4D06-AA81-37EFB0884EBB}" dt="2022-05-17T03:52:46.752" v="3"/>
          <ac:grpSpMkLst>
            <pc:docMk/>
            <pc:sldMk cId="1631018813" sldId="302"/>
            <ac:grpSpMk id="6" creationId="{9A8CAFA8-0543-461D-1756-58391DEE823A}"/>
          </ac:grpSpMkLst>
        </pc:grpChg>
        <pc:grpChg chg="add mod">
          <ac:chgData name="Manish Sharma" userId="b799adb9ba789c8f" providerId="LiveId" clId="{8F6BADDC-A0CD-4D06-AA81-37EFB0884EBB}" dt="2022-05-17T03:54:00.759" v="6"/>
          <ac:grpSpMkLst>
            <pc:docMk/>
            <pc:sldMk cId="1631018813" sldId="302"/>
            <ac:grpSpMk id="23" creationId="{1AF602F0-1A10-BA53-C2CE-D8E5A3325A18}"/>
          </ac:grpSpMkLst>
        </pc:grpChg>
        <pc:cxnChg chg="add mod">
          <ac:chgData name="Manish Sharma" userId="b799adb9ba789c8f" providerId="LiveId" clId="{8F6BADDC-A0CD-4D06-AA81-37EFB0884EBB}" dt="2022-05-17T03:53:09.751" v="4"/>
          <ac:cxnSpMkLst>
            <pc:docMk/>
            <pc:sldMk cId="1631018813" sldId="302"/>
            <ac:cxnSpMk id="10" creationId="{3D27D8E8-C8FA-7EEB-F7D5-1932BB6A9AB0}"/>
          </ac:cxnSpMkLst>
        </pc:cxnChg>
        <pc:cxnChg chg="add mod">
          <ac:chgData name="Manish Sharma" userId="b799adb9ba789c8f" providerId="LiveId" clId="{8F6BADDC-A0CD-4D06-AA81-37EFB0884EBB}" dt="2022-05-17T03:53:09.751" v="4"/>
          <ac:cxnSpMkLst>
            <pc:docMk/>
            <pc:sldMk cId="1631018813" sldId="302"/>
            <ac:cxnSpMk id="12" creationId="{941DD059-B742-3B0B-45FD-079647E21078}"/>
          </ac:cxnSpMkLst>
        </pc:cxnChg>
        <pc:cxnChg chg="add mod">
          <ac:chgData name="Manish Sharma" userId="b799adb9ba789c8f" providerId="LiveId" clId="{8F6BADDC-A0CD-4D06-AA81-37EFB0884EBB}" dt="2022-05-17T03:54:00.759" v="6"/>
          <ac:cxnSpMkLst>
            <pc:docMk/>
            <pc:sldMk cId="1631018813" sldId="302"/>
            <ac:cxnSpMk id="19" creationId="{A5469158-CB7C-36EC-69CD-E04F51EF2B65}"/>
          </ac:cxnSpMkLst>
        </pc:cxnChg>
        <pc:cxnChg chg="add mod">
          <ac:chgData name="Manish Sharma" userId="b799adb9ba789c8f" providerId="LiveId" clId="{8F6BADDC-A0CD-4D06-AA81-37EFB0884EBB}" dt="2022-05-17T03:54:00.759" v="6"/>
          <ac:cxnSpMkLst>
            <pc:docMk/>
            <pc:sldMk cId="1631018813" sldId="302"/>
            <ac:cxnSpMk id="20" creationId="{02AFF66C-DCB5-F363-1FD5-B014E3DB296C}"/>
          </ac:cxnSpMkLst>
        </pc:cxnChg>
      </pc:sldChg>
      <pc:sldChg chg="del">
        <pc:chgData name="Manish Sharma" userId="b799adb9ba789c8f" providerId="LiveId" clId="{8F6BADDC-A0CD-4D06-AA81-37EFB0884EBB}" dt="2022-05-17T03:37:05.519" v="1" actId="47"/>
        <pc:sldMkLst>
          <pc:docMk/>
          <pc:sldMk cId="1692852514" sldId="302"/>
        </pc:sldMkLst>
      </pc:sldChg>
      <pc:sldChg chg="addSp modSp new">
        <pc:chgData name="Manish Sharma" userId="b799adb9ba789c8f" providerId="LiveId" clId="{8F6BADDC-A0CD-4D06-AA81-37EFB0884EBB}" dt="2022-05-17T03:57:14.729" v="14"/>
        <pc:sldMkLst>
          <pc:docMk/>
          <pc:sldMk cId="1061338439" sldId="303"/>
        </pc:sldMkLst>
        <pc:spChg chg="add mod">
          <ac:chgData name="Manish Sharma" userId="b799adb9ba789c8f" providerId="LiveId" clId="{8F6BADDC-A0CD-4D06-AA81-37EFB0884EBB}" dt="2022-05-17T03:55:29.155" v="8"/>
          <ac:spMkLst>
            <pc:docMk/>
            <pc:sldMk cId="1061338439" sldId="303"/>
            <ac:spMk id="2" creationId="{195C786B-D82B-FA7B-C739-168ADDC0DBF7}"/>
          </ac:spMkLst>
        </pc:spChg>
        <pc:spChg chg="add mod">
          <ac:chgData name="Manish Sharma" userId="b799adb9ba789c8f" providerId="LiveId" clId="{8F6BADDC-A0CD-4D06-AA81-37EFB0884EBB}" dt="2022-05-17T03:55:35.667" v="9"/>
          <ac:spMkLst>
            <pc:docMk/>
            <pc:sldMk cId="1061338439" sldId="303"/>
            <ac:spMk id="5" creationId="{0C5CFA9D-1534-1ABC-20F1-E8EAEA38B503}"/>
          </ac:spMkLst>
        </pc:spChg>
        <pc:spChg chg="mod">
          <ac:chgData name="Manish Sharma" userId="b799adb9ba789c8f" providerId="LiveId" clId="{8F6BADDC-A0CD-4D06-AA81-37EFB0884EBB}" dt="2022-05-17T03:55:49.015" v="10"/>
          <ac:spMkLst>
            <pc:docMk/>
            <pc:sldMk cId="1061338439" sldId="303"/>
            <ac:spMk id="7" creationId="{11489F6D-C5DE-CA1B-1968-A4B044C01E48}"/>
          </ac:spMkLst>
        </pc:spChg>
        <pc:spChg chg="mod">
          <ac:chgData name="Manish Sharma" userId="b799adb9ba789c8f" providerId="LiveId" clId="{8F6BADDC-A0CD-4D06-AA81-37EFB0884EBB}" dt="2022-05-17T03:55:49.015" v="10"/>
          <ac:spMkLst>
            <pc:docMk/>
            <pc:sldMk cId="1061338439" sldId="303"/>
            <ac:spMk id="8" creationId="{F56A4D2D-BFBC-C837-FA08-9211BA26D9DE}"/>
          </ac:spMkLst>
        </pc:spChg>
        <pc:spChg chg="mod">
          <ac:chgData name="Manish Sharma" userId="b799adb9ba789c8f" providerId="LiveId" clId="{8F6BADDC-A0CD-4D06-AA81-37EFB0884EBB}" dt="2022-05-17T03:55:49.015" v="10"/>
          <ac:spMkLst>
            <pc:docMk/>
            <pc:sldMk cId="1061338439" sldId="303"/>
            <ac:spMk id="10" creationId="{08C6956B-60E5-90FE-F08E-33C2A5A2B81B}"/>
          </ac:spMkLst>
        </pc:spChg>
        <pc:spChg chg="mod">
          <ac:chgData name="Manish Sharma" userId="b799adb9ba789c8f" providerId="LiveId" clId="{8F6BADDC-A0CD-4D06-AA81-37EFB0884EBB}" dt="2022-05-17T03:55:49.015" v="10"/>
          <ac:spMkLst>
            <pc:docMk/>
            <pc:sldMk cId="1061338439" sldId="303"/>
            <ac:spMk id="11" creationId="{CA054BEF-D96B-645F-1267-E322717BF023}"/>
          </ac:spMkLst>
        </pc:spChg>
        <pc:spChg chg="add mod">
          <ac:chgData name="Manish Sharma" userId="b799adb9ba789c8f" providerId="LiveId" clId="{8F6BADDC-A0CD-4D06-AA81-37EFB0884EBB}" dt="2022-05-17T03:56:01.959" v="11"/>
          <ac:spMkLst>
            <pc:docMk/>
            <pc:sldMk cId="1061338439" sldId="303"/>
            <ac:spMk id="13" creationId="{9DE5EBE6-2D8E-F246-6560-42A159DE2EC9}"/>
          </ac:spMkLst>
        </pc:spChg>
        <pc:spChg chg="add mod">
          <ac:chgData name="Manish Sharma" userId="b799adb9ba789c8f" providerId="LiveId" clId="{8F6BADDC-A0CD-4D06-AA81-37EFB0884EBB}" dt="2022-05-17T03:56:48.786" v="12"/>
          <ac:spMkLst>
            <pc:docMk/>
            <pc:sldMk cId="1061338439" sldId="303"/>
            <ac:spMk id="14" creationId="{A968A221-344A-AEAF-065F-C2A12EF83B86}"/>
          </ac:spMkLst>
        </pc:spChg>
        <pc:spChg chg="add mod">
          <ac:chgData name="Manish Sharma" userId="b799adb9ba789c8f" providerId="LiveId" clId="{8F6BADDC-A0CD-4D06-AA81-37EFB0884EBB}" dt="2022-05-17T03:56:48.786" v="12"/>
          <ac:spMkLst>
            <pc:docMk/>
            <pc:sldMk cId="1061338439" sldId="303"/>
            <ac:spMk id="16" creationId="{4DE79F65-2002-053F-AB2B-CDC02736341F}"/>
          </ac:spMkLst>
        </pc:spChg>
        <pc:spChg chg="add mod">
          <ac:chgData name="Manish Sharma" userId="b799adb9ba789c8f" providerId="LiveId" clId="{8F6BADDC-A0CD-4D06-AA81-37EFB0884EBB}" dt="2022-05-17T03:56:48.786" v="12"/>
          <ac:spMkLst>
            <pc:docMk/>
            <pc:sldMk cId="1061338439" sldId="303"/>
            <ac:spMk id="18" creationId="{EB70A56D-3D23-A294-E99A-F374171E2F17}"/>
          </ac:spMkLst>
        </pc:spChg>
        <pc:spChg chg="add mod">
          <ac:chgData name="Manish Sharma" userId="b799adb9ba789c8f" providerId="LiveId" clId="{8F6BADDC-A0CD-4D06-AA81-37EFB0884EBB}" dt="2022-05-17T03:56:59.926" v="13"/>
          <ac:spMkLst>
            <pc:docMk/>
            <pc:sldMk cId="1061338439" sldId="303"/>
            <ac:spMk id="19" creationId="{CA5FC0E2-71DE-0D8E-A323-4A5D6EF973AC}"/>
          </ac:spMkLst>
        </pc:spChg>
        <pc:spChg chg="add mod">
          <ac:chgData name="Manish Sharma" userId="b799adb9ba789c8f" providerId="LiveId" clId="{8F6BADDC-A0CD-4D06-AA81-37EFB0884EBB}" dt="2022-05-17T03:56:59.926" v="13"/>
          <ac:spMkLst>
            <pc:docMk/>
            <pc:sldMk cId="1061338439" sldId="303"/>
            <ac:spMk id="20" creationId="{FDB0E0B1-FFDE-0ADF-1A6B-EF226FED2CB2}"/>
          </ac:spMkLst>
        </pc:spChg>
        <pc:spChg chg="add mod">
          <ac:chgData name="Manish Sharma" userId="b799adb9ba789c8f" providerId="LiveId" clId="{8F6BADDC-A0CD-4D06-AA81-37EFB0884EBB}" dt="2022-05-17T03:56:59.926" v="13"/>
          <ac:spMkLst>
            <pc:docMk/>
            <pc:sldMk cId="1061338439" sldId="303"/>
            <ac:spMk id="21" creationId="{D8F55486-7E7C-9554-E57D-134979D09AE0}"/>
          </ac:spMkLst>
        </pc:spChg>
        <pc:spChg chg="add mod">
          <ac:chgData name="Manish Sharma" userId="b799adb9ba789c8f" providerId="LiveId" clId="{8F6BADDC-A0CD-4D06-AA81-37EFB0884EBB}" dt="2022-05-17T03:56:59.926" v="13"/>
          <ac:spMkLst>
            <pc:docMk/>
            <pc:sldMk cId="1061338439" sldId="303"/>
            <ac:spMk id="22" creationId="{A6530261-657B-6712-4E57-27380AE8DC63}"/>
          </ac:spMkLst>
        </pc:spChg>
        <pc:spChg chg="add mod">
          <ac:chgData name="Manish Sharma" userId="b799adb9ba789c8f" providerId="LiveId" clId="{8F6BADDC-A0CD-4D06-AA81-37EFB0884EBB}" dt="2022-05-17T03:56:59.926" v="13"/>
          <ac:spMkLst>
            <pc:docMk/>
            <pc:sldMk cId="1061338439" sldId="303"/>
            <ac:spMk id="23" creationId="{26341763-90B9-21C8-9A6F-49EC8C660803}"/>
          </ac:spMkLst>
        </pc:spChg>
        <pc:spChg chg="add mod">
          <ac:chgData name="Manish Sharma" userId="b799adb9ba789c8f" providerId="LiveId" clId="{8F6BADDC-A0CD-4D06-AA81-37EFB0884EBB}" dt="2022-05-17T03:57:14.729" v="14"/>
          <ac:spMkLst>
            <pc:docMk/>
            <pc:sldMk cId="1061338439" sldId="303"/>
            <ac:spMk id="25" creationId="{28A4D2DD-CE35-52C8-C520-A9773B5AB45C}"/>
          </ac:spMkLst>
        </pc:spChg>
        <pc:spChg chg="add mod">
          <ac:chgData name="Manish Sharma" userId="b799adb9ba789c8f" providerId="LiveId" clId="{8F6BADDC-A0CD-4D06-AA81-37EFB0884EBB}" dt="2022-05-17T03:57:14.729" v="14"/>
          <ac:spMkLst>
            <pc:docMk/>
            <pc:sldMk cId="1061338439" sldId="303"/>
            <ac:spMk id="26" creationId="{85D6F4C4-1627-9CF9-7ADD-99243AE1E5B3}"/>
          </ac:spMkLst>
        </pc:spChg>
        <pc:spChg chg="mod">
          <ac:chgData name="Manish Sharma" userId="b799adb9ba789c8f" providerId="LiveId" clId="{8F6BADDC-A0CD-4D06-AA81-37EFB0884EBB}" dt="2022-05-17T03:57:14.729" v="14"/>
          <ac:spMkLst>
            <pc:docMk/>
            <pc:sldMk cId="1061338439" sldId="303"/>
            <ac:spMk id="28" creationId="{3BF935DB-562E-2335-DBB9-81AADE4FAA98}"/>
          </ac:spMkLst>
        </pc:spChg>
        <pc:spChg chg="mod">
          <ac:chgData name="Manish Sharma" userId="b799adb9ba789c8f" providerId="LiveId" clId="{8F6BADDC-A0CD-4D06-AA81-37EFB0884EBB}" dt="2022-05-17T03:57:14.729" v="14"/>
          <ac:spMkLst>
            <pc:docMk/>
            <pc:sldMk cId="1061338439" sldId="303"/>
            <ac:spMk id="29" creationId="{3E8A291F-206E-B8D4-DCD3-A1E0D3A80539}"/>
          </ac:spMkLst>
        </pc:spChg>
        <pc:grpChg chg="add mod">
          <ac:chgData name="Manish Sharma" userId="b799adb9ba789c8f" providerId="LiveId" clId="{8F6BADDC-A0CD-4D06-AA81-37EFB0884EBB}" dt="2022-05-17T03:55:49.015" v="10"/>
          <ac:grpSpMkLst>
            <pc:docMk/>
            <pc:sldMk cId="1061338439" sldId="303"/>
            <ac:grpSpMk id="6" creationId="{A821BDB5-9256-6A40-47B7-75B33224A824}"/>
          </ac:grpSpMkLst>
        </pc:grpChg>
        <pc:grpChg chg="add mod">
          <ac:chgData name="Manish Sharma" userId="b799adb9ba789c8f" providerId="LiveId" clId="{8F6BADDC-A0CD-4D06-AA81-37EFB0884EBB}" dt="2022-05-17T03:55:49.015" v="10"/>
          <ac:grpSpMkLst>
            <pc:docMk/>
            <pc:sldMk cId="1061338439" sldId="303"/>
            <ac:grpSpMk id="9" creationId="{9F23B58A-204F-90A8-9B03-02031A8BA676}"/>
          </ac:grpSpMkLst>
        </pc:grpChg>
        <pc:grpChg chg="add mod">
          <ac:chgData name="Manish Sharma" userId="b799adb9ba789c8f" providerId="LiveId" clId="{8F6BADDC-A0CD-4D06-AA81-37EFB0884EBB}" dt="2022-05-17T03:57:14.729" v="14"/>
          <ac:grpSpMkLst>
            <pc:docMk/>
            <pc:sldMk cId="1061338439" sldId="303"/>
            <ac:grpSpMk id="27" creationId="{55D898CF-A1E5-DB38-32C3-AAEF01BE227A}"/>
          </ac:grpSpMkLst>
        </pc:grpChg>
        <pc:cxnChg chg="add mod">
          <ac:chgData name="Manish Sharma" userId="b799adb9ba789c8f" providerId="LiveId" clId="{8F6BADDC-A0CD-4D06-AA81-37EFB0884EBB}" dt="2022-05-17T03:55:29.155" v="8"/>
          <ac:cxnSpMkLst>
            <pc:docMk/>
            <pc:sldMk cId="1061338439" sldId="303"/>
            <ac:cxnSpMk id="3" creationId="{FA38E8DA-B307-76C7-70F7-0F4984FA823A}"/>
          </ac:cxnSpMkLst>
        </pc:cxnChg>
        <pc:cxnChg chg="add mod">
          <ac:chgData name="Manish Sharma" userId="b799adb9ba789c8f" providerId="LiveId" clId="{8F6BADDC-A0CD-4D06-AA81-37EFB0884EBB}" dt="2022-05-17T03:55:29.155" v="8"/>
          <ac:cxnSpMkLst>
            <pc:docMk/>
            <pc:sldMk cId="1061338439" sldId="303"/>
            <ac:cxnSpMk id="4" creationId="{3F78F4D0-1361-68CB-FCCE-398F117EF5AB}"/>
          </ac:cxnSpMkLst>
        </pc:cxnChg>
        <pc:cxnChg chg="add mod">
          <ac:chgData name="Manish Sharma" userId="b799adb9ba789c8f" providerId="LiveId" clId="{8F6BADDC-A0CD-4D06-AA81-37EFB0884EBB}" dt="2022-05-17T03:56:01.959" v="11"/>
          <ac:cxnSpMkLst>
            <pc:docMk/>
            <pc:sldMk cId="1061338439" sldId="303"/>
            <ac:cxnSpMk id="12" creationId="{1F6682F9-8091-0887-E1E8-0EFC9C6BACC7}"/>
          </ac:cxnSpMkLst>
        </pc:cxnChg>
        <pc:cxnChg chg="add mod">
          <ac:chgData name="Manish Sharma" userId="b799adb9ba789c8f" providerId="LiveId" clId="{8F6BADDC-A0CD-4D06-AA81-37EFB0884EBB}" dt="2022-05-17T03:56:48.786" v="12"/>
          <ac:cxnSpMkLst>
            <pc:docMk/>
            <pc:sldMk cId="1061338439" sldId="303"/>
            <ac:cxnSpMk id="15" creationId="{901A0E46-7922-51D2-659F-790558FD3884}"/>
          </ac:cxnSpMkLst>
        </pc:cxnChg>
        <pc:cxnChg chg="add mod">
          <ac:chgData name="Manish Sharma" userId="b799adb9ba789c8f" providerId="LiveId" clId="{8F6BADDC-A0CD-4D06-AA81-37EFB0884EBB}" dt="2022-05-17T03:56:48.786" v="12"/>
          <ac:cxnSpMkLst>
            <pc:docMk/>
            <pc:sldMk cId="1061338439" sldId="303"/>
            <ac:cxnSpMk id="17" creationId="{68A9FC01-88C1-396C-0329-3F70B8F6BB02}"/>
          </ac:cxnSpMkLst>
        </pc:cxnChg>
        <pc:cxnChg chg="add mod">
          <ac:chgData name="Manish Sharma" userId="b799adb9ba789c8f" providerId="LiveId" clId="{8F6BADDC-A0CD-4D06-AA81-37EFB0884EBB}" dt="2022-05-17T03:57:14.729" v="14"/>
          <ac:cxnSpMkLst>
            <pc:docMk/>
            <pc:sldMk cId="1061338439" sldId="303"/>
            <ac:cxnSpMk id="24" creationId="{4224E472-684F-829A-C59D-CCA08591DC1D}"/>
          </ac:cxnSpMkLst>
        </pc:cxnChg>
        <pc:cxnChg chg="add mod">
          <ac:chgData name="Manish Sharma" userId="b799adb9ba789c8f" providerId="LiveId" clId="{8F6BADDC-A0CD-4D06-AA81-37EFB0884EBB}" dt="2022-05-17T03:57:14.729" v="14"/>
          <ac:cxnSpMkLst>
            <pc:docMk/>
            <pc:sldMk cId="1061338439" sldId="303"/>
            <ac:cxnSpMk id="30" creationId="{331DA0A2-0C79-6A4F-3604-E84F1DC999F9}"/>
          </ac:cxnSpMkLst>
        </pc:cxnChg>
      </pc:sldChg>
      <pc:sldChg chg="del">
        <pc:chgData name="Manish Sharma" userId="b799adb9ba789c8f" providerId="LiveId" clId="{8F6BADDC-A0CD-4D06-AA81-37EFB0884EBB}" dt="2022-05-17T03:37:05.519" v="1" actId="47"/>
        <pc:sldMkLst>
          <pc:docMk/>
          <pc:sldMk cId="2787342223" sldId="303"/>
        </pc:sldMkLst>
      </pc:sldChg>
      <pc:sldChg chg="del">
        <pc:chgData name="Manish Sharma" userId="b799adb9ba789c8f" providerId="LiveId" clId="{8F6BADDC-A0CD-4D06-AA81-37EFB0884EBB}" dt="2022-05-17T03:37:05.519" v="1" actId="47"/>
        <pc:sldMkLst>
          <pc:docMk/>
          <pc:sldMk cId="893696428" sldId="304"/>
        </pc:sldMkLst>
      </pc:sldChg>
      <pc:sldChg chg="addSp modSp new mod">
        <pc:chgData name="Manish Sharma" userId="b799adb9ba789c8f" providerId="LiveId" clId="{8F6BADDC-A0CD-4D06-AA81-37EFB0884EBB}" dt="2022-05-17T04:01:49.732" v="25" actId="1076"/>
        <pc:sldMkLst>
          <pc:docMk/>
          <pc:sldMk cId="3549453770" sldId="304"/>
        </pc:sldMkLst>
        <pc:spChg chg="add mod">
          <ac:chgData name="Manish Sharma" userId="b799adb9ba789c8f" providerId="LiveId" clId="{8F6BADDC-A0CD-4D06-AA81-37EFB0884EBB}" dt="2022-05-17T03:58:32.212" v="16"/>
          <ac:spMkLst>
            <pc:docMk/>
            <pc:sldMk cId="3549453770" sldId="304"/>
            <ac:spMk id="2" creationId="{4B4BD284-49A7-C973-4907-4290E251C843}"/>
          </ac:spMkLst>
        </pc:spChg>
        <pc:spChg chg="mod">
          <ac:chgData name="Manish Sharma" userId="b799adb9ba789c8f" providerId="LiveId" clId="{8F6BADDC-A0CD-4D06-AA81-37EFB0884EBB}" dt="2022-05-17T03:58:32.212" v="16"/>
          <ac:spMkLst>
            <pc:docMk/>
            <pc:sldMk cId="3549453770" sldId="304"/>
            <ac:spMk id="6" creationId="{C45E4E20-B7F7-7CDA-B5FE-A79F410369C7}"/>
          </ac:spMkLst>
        </pc:spChg>
        <pc:spChg chg="mod">
          <ac:chgData name="Manish Sharma" userId="b799adb9ba789c8f" providerId="LiveId" clId="{8F6BADDC-A0CD-4D06-AA81-37EFB0884EBB}" dt="2022-05-17T03:58:32.212" v="16"/>
          <ac:spMkLst>
            <pc:docMk/>
            <pc:sldMk cId="3549453770" sldId="304"/>
            <ac:spMk id="7" creationId="{7D03CFFF-BBEA-E416-88A3-EEA065A403FC}"/>
          </ac:spMkLst>
        </pc:spChg>
        <pc:spChg chg="mod">
          <ac:chgData name="Manish Sharma" userId="b799adb9ba789c8f" providerId="LiveId" clId="{8F6BADDC-A0CD-4D06-AA81-37EFB0884EBB}" dt="2022-05-17T03:58:32.212" v="16"/>
          <ac:spMkLst>
            <pc:docMk/>
            <pc:sldMk cId="3549453770" sldId="304"/>
            <ac:spMk id="9" creationId="{17723CE6-86D1-F373-7F81-A8D9FBFFDC84}"/>
          </ac:spMkLst>
        </pc:spChg>
        <pc:spChg chg="mod">
          <ac:chgData name="Manish Sharma" userId="b799adb9ba789c8f" providerId="LiveId" clId="{8F6BADDC-A0CD-4D06-AA81-37EFB0884EBB}" dt="2022-05-17T03:58:32.212" v="16"/>
          <ac:spMkLst>
            <pc:docMk/>
            <pc:sldMk cId="3549453770" sldId="304"/>
            <ac:spMk id="10" creationId="{AC225505-8909-C0EB-FA4D-ECC4BDD745B1}"/>
          </ac:spMkLst>
        </pc:spChg>
        <pc:spChg chg="mod">
          <ac:chgData name="Manish Sharma" userId="b799adb9ba789c8f" providerId="LiveId" clId="{8F6BADDC-A0CD-4D06-AA81-37EFB0884EBB}" dt="2022-05-17T03:58:32.212" v="16"/>
          <ac:spMkLst>
            <pc:docMk/>
            <pc:sldMk cId="3549453770" sldId="304"/>
            <ac:spMk id="12" creationId="{13228FC8-D3D6-516B-984A-7478929FC7E6}"/>
          </ac:spMkLst>
        </pc:spChg>
        <pc:spChg chg="mod">
          <ac:chgData name="Manish Sharma" userId="b799adb9ba789c8f" providerId="LiveId" clId="{8F6BADDC-A0CD-4D06-AA81-37EFB0884EBB}" dt="2022-05-17T03:58:32.212" v="16"/>
          <ac:spMkLst>
            <pc:docMk/>
            <pc:sldMk cId="3549453770" sldId="304"/>
            <ac:spMk id="13" creationId="{3889B8B7-A054-1307-71F8-5C1C59B3EAFE}"/>
          </ac:spMkLst>
        </pc:spChg>
        <pc:spChg chg="add mod">
          <ac:chgData name="Manish Sharma" userId="b799adb9ba789c8f" providerId="LiveId" clId="{8F6BADDC-A0CD-4D06-AA81-37EFB0884EBB}" dt="2022-05-17T03:58:32.212" v="16"/>
          <ac:spMkLst>
            <pc:docMk/>
            <pc:sldMk cId="3549453770" sldId="304"/>
            <ac:spMk id="14" creationId="{81E75E73-5D57-3DB7-DAB4-5B864F4E14FE}"/>
          </ac:spMkLst>
        </pc:spChg>
        <pc:spChg chg="add mod">
          <ac:chgData name="Manish Sharma" userId="b799adb9ba789c8f" providerId="LiveId" clId="{8F6BADDC-A0CD-4D06-AA81-37EFB0884EBB}" dt="2022-05-17T03:58:32.212" v="16"/>
          <ac:spMkLst>
            <pc:docMk/>
            <pc:sldMk cId="3549453770" sldId="304"/>
            <ac:spMk id="15" creationId="{1F02D8E0-10C1-02B7-F9F1-A9DC88106CD1}"/>
          </ac:spMkLst>
        </pc:spChg>
        <pc:spChg chg="add mod">
          <ac:chgData name="Manish Sharma" userId="b799adb9ba789c8f" providerId="LiveId" clId="{8F6BADDC-A0CD-4D06-AA81-37EFB0884EBB}" dt="2022-05-17T03:58:38.760" v="17"/>
          <ac:spMkLst>
            <pc:docMk/>
            <pc:sldMk cId="3549453770" sldId="304"/>
            <ac:spMk id="17" creationId="{60694F08-978D-754A-FB6D-6FA4007E75F7}"/>
          </ac:spMkLst>
        </pc:spChg>
        <pc:spChg chg="add mod">
          <ac:chgData name="Manish Sharma" userId="b799adb9ba789c8f" providerId="LiveId" clId="{8F6BADDC-A0CD-4D06-AA81-37EFB0884EBB}" dt="2022-05-17T03:58:46.839" v="18"/>
          <ac:spMkLst>
            <pc:docMk/>
            <pc:sldMk cId="3549453770" sldId="304"/>
            <ac:spMk id="18" creationId="{44B2B5EC-F93C-009F-2346-319EAFE7D0C9}"/>
          </ac:spMkLst>
        </pc:spChg>
        <pc:spChg chg="add mod">
          <ac:chgData name="Manish Sharma" userId="b799adb9ba789c8f" providerId="LiveId" clId="{8F6BADDC-A0CD-4D06-AA81-37EFB0884EBB}" dt="2022-05-17T03:58:46.839" v="18"/>
          <ac:spMkLst>
            <pc:docMk/>
            <pc:sldMk cId="3549453770" sldId="304"/>
            <ac:spMk id="20" creationId="{3D41F1DD-FE34-0C22-E0C5-A3D2358943A1}"/>
          </ac:spMkLst>
        </pc:spChg>
        <pc:spChg chg="add mod">
          <ac:chgData name="Manish Sharma" userId="b799adb9ba789c8f" providerId="LiveId" clId="{8F6BADDC-A0CD-4D06-AA81-37EFB0884EBB}" dt="2022-05-17T03:59:03.431" v="19"/>
          <ac:spMkLst>
            <pc:docMk/>
            <pc:sldMk cId="3549453770" sldId="304"/>
            <ac:spMk id="22" creationId="{6A589805-5B4C-D7EE-70AB-D7B96CDB0988}"/>
          </ac:spMkLst>
        </pc:spChg>
        <pc:spChg chg="add mod">
          <ac:chgData name="Manish Sharma" userId="b799adb9ba789c8f" providerId="LiveId" clId="{8F6BADDC-A0CD-4D06-AA81-37EFB0884EBB}" dt="2022-05-17T03:59:03.431" v="19"/>
          <ac:spMkLst>
            <pc:docMk/>
            <pc:sldMk cId="3549453770" sldId="304"/>
            <ac:spMk id="23" creationId="{6D72A5F1-25E5-CE6A-E7F8-CCDF8D4ACC97}"/>
          </ac:spMkLst>
        </pc:spChg>
        <pc:spChg chg="add mod">
          <ac:chgData name="Manish Sharma" userId="b799adb9ba789c8f" providerId="LiveId" clId="{8F6BADDC-A0CD-4D06-AA81-37EFB0884EBB}" dt="2022-05-17T03:59:03.431" v="19"/>
          <ac:spMkLst>
            <pc:docMk/>
            <pc:sldMk cId="3549453770" sldId="304"/>
            <ac:spMk id="24" creationId="{1D8FAFB4-A9D9-9DF0-66B2-C87EDAB25844}"/>
          </ac:spMkLst>
        </pc:spChg>
        <pc:spChg chg="add mod">
          <ac:chgData name="Manish Sharma" userId="b799adb9ba789c8f" providerId="LiveId" clId="{8F6BADDC-A0CD-4D06-AA81-37EFB0884EBB}" dt="2022-05-17T03:59:03.431" v="19"/>
          <ac:spMkLst>
            <pc:docMk/>
            <pc:sldMk cId="3549453770" sldId="304"/>
            <ac:spMk id="25" creationId="{268BF564-E800-BBE2-8946-71B4623F7699}"/>
          </ac:spMkLst>
        </pc:spChg>
        <pc:spChg chg="add mod">
          <ac:chgData name="Manish Sharma" userId="b799adb9ba789c8f" providerId="LiveId" clId="{8F6BADDC-A0CD-4D06-AA81-37EFB0884EBB}" dt="2022-05-17T03:59:03.431" v="19"/>
          <ac:spMkLst>
            <pc:docMk/>
            <pc:sldMk cId="3549453770" sldId="304"/>
            <ac:spMk id="26" creationId="{6645E827-05E6-77AA-DE1C-E5DCA964495F}"/>
          </ac:spMkLst>
        </pc:spChg>
        <pc:spChg chg="add mod">
          <ac:chgData name="Manish Sharma" userId="b799adb9ba789c8f" providerId="LiveId" clId="{8F6BADDC-A0CD-4D06-AA81-37EFB0884EBB}" dt="2022-05-17T03:59:20.751" v="20"/>
          <ac:spMkLst>
            <pc:docMk/>
            <pc:sldMk cId="3549453770" sldId="304"/>
            <ac:spMk id="27" creationId="{72D7A076-BE32-5DA5-CA4C-1A8E0A292E6B}"/>
          </ac:spMkLst>
        </pc:spChg>
        <pc:spChg chg="add mod">
          <ac:chgData name="Manish Sharma" userId="b799adb9ba789c8f" providerId="LiveId" clId="{8F6BADDC-A0CD-4D06-AA81-37EFB0884EBB}" dt="2022-05-17T03:59:52.328" v="21"/>
          <ac:spMkLst>
            <pc:docMk/>
            <pc:sldMk cId="3549453770" sldId="304"/>
            <ac:spMk id="31" creationId="{F5A6B613-BC8C-72CF-3554-91DCA6E19CB6}"/>
          </ac:spMkLst>
        </pc:spChg>
        <pc:spChg chg="add mod">
          <ac:chgData name="Manish Sharma" userId="b799adb9ba789c8f" providerId="LiveId" clId="{8F6BADDC-A0CD-4D06-AA81-37EFB0884EBB}" dt="2022-05-17T03:59:52.328" v="21"/>
          <ac:spMkLst>
            <pc:docMk/>
            <pc:sldMk cId="3549453770" sldId="304"/>
            <ac:spMk id="32" creationId="{12583EF8-1905-DC17-3D8A-3AF0C21FBF0C}"/>
          </ac:spMkLst>
        </pc:spChg>
        <pc:spChg chg="add mod">
          <ac:chgData name="Manish Sharma" userId="b799adb9ba789c8f" providerId="LiveId" clId="{8F6BADDC-A0CD-4D06-AA81-37EFB0884EBB}" dt="2022-05-17T04:00:02.832" v="22"/>
          <ac:spMkLst>
            <pc:docMk/>
            <pc:sldMk cId="3549453770" sldId="304"/>
            <ac:spMk id="33" creationId="{0570E2D6-3644-81C2-4FB9-67C7FD3815B6}"/>
          </ac:spMkLst>
        </pc:spChg>
        <pc:spChg chg="mod">
          <ac:chgData name="Manish Sharma" userId="b799adb9ba789c8f" providerId="LiveId" clId="{8F6BADDC-A0CD-4D06-AA81-37EFB0884EBB}" dt="2022-05-17T04:00:41.108" v="23"/>
          <ac:spMkLst>
            <pc:docMk/>
            <pc:sldMk cId="3549453770" sldId="304"/>
            <ac:spMk id="35" creationId="{5453BB8D-0426-9BF3-E6D8-07023FFFEA6F}"/>
          </ac:spMkLst>
        </pc:spChg>
        <pc:spChg chg="mod">
          <ac:chgData name="Manish Sharma" userId="b799adb9ba789c8f" providerId="LiveId" clId="{8F6BADDC-A0CD-4D06-AA81-37EFB0884EBB}" dt="2022-05-17T04:00:41.108" v="23"/>
          <ac:spMkLst>
            <pc:docMk/>
            <pc:sldMk cId="3549453770" sldId="304"/>
            <ac:spMk id="36" creationId="{63D706F1-CF8B-969B-4315-9DB5EBD642B9}"/>
          </ac:spMkLst>
        </pc:spChg>
        <pc:spChg chg="add mod">
          <ac:chgData name="Manish Sharma" userId="b799adb9ba789c8f" providerId="LiveId" clId="{8F6BADDC-A0CD-4D06-AA81-37EFB0884EBB}" dt="2022-05-17T04:01:49.732" v="25" actId="1076"/>
          <ac:spMkLst>
            <pc:docMk/>
            <pc:sldMk cId="3549453770" sldId="304"/>
            <ac:spMk id="37" creationId="{6B90FEDA-BC0D-34E5-4E5C-CF516555ADB7}"/>
          </ac:spMkLst>
        </pc:spChg>
        <pc:grpChg chg="add mod">
          <ac:chgData name="Manish Sharma" userId="b799adb9ba789c8f" providerId="LiveId" clId="{8F6BADDC-A0CD-4D06-AA81-37EFB0884EBB}" dt="2022-05-17T03:58:32.212" v="16"/>
          <ac:grpSpMkLst>
            <pc:docMk/>
            <pc:sldMk cId="3549453770" sldId="304"/>
            <ac:grpSpMk id="5" creationId="{C5950487-F75C-3C60-93F7-7C138C692AC4}"/>
          </ac:grpSpMkLst>
        </pc:grpChg>
        <pc:grpChg chg="add mod">
          <ac:chgData name="Manish Sharma" userId="b799adb9ba789c8f" providerId="LiveId" clId="{8F6BADDC-A0CD-4D06-AA81-37EFB0884EBB}" dt="2022-05-17T03:58:32.212" v="16"/>
          <ac:grpSpMkLst>
            <pc:docMk/>
            <pc:sldMk cId="3549453770" sldId="304"/>
            <ac:grpSpMk id="8" creationId="{C066E276-625F-96A0-0E88-61A044A865FD}"/>
          </ac:grpSpMkLst>
        </pc:grpChg>
        <pc:grpChg chg="add mod">
          <ac:chgData name="Manish Sharma" userId="b799adb9ba789c8f" providerId="LiveId" clId="{8F6BADDC-A0CD-4D06-AA81-37EFB0884EBB}" dt="2022-05-17T03:58:32.212" v="16"/>
          <ac:grpSpMkLst>
            <pc:docMk/>
            <pc:sldMk cId="3549453770" sldId="304"/>
            <ac:grpSpMk id="11" creationId="{6ACCFC7B-12E0-154E-6259-9C4AB03C4A18}"/>
          </ac:grpSpMkLst>
        </pc:grpChg>
        <pc:grpChg chg="add mod">
          <ac:chgData name="Manish Sharma" userId="b799adb9ba789c8f" providerId="LiveId" clId="{8F6BADDC-A0CD-4D06-AA81-37EFB0884EBB}" dt="2022-05-17T04:00:41.108" v="23"/>
          <ac:grpSpMkLst>
            <pc:docMk/>
            <pc:sldMk cId="3549453770" sldId="304"/>
            <ac:grpSpMk id="34" creationId="{67EE4BE6-2DE8-8245-A398-94881BC1D809}"/>
          </ac:grpSpMkLst>
        </pc:grpChg>
        <pc:cxnChg chg="add mod">
          <ac:chgData name="Manish Sharma" userId="b799adb9ba789c8f" providerId="LiveId" clId="{8F6BADDC-A0CD-4D06-AA81-37EFB0884EBB}" dt="2022-05-17T03:58:32.212" v="16"/>
          <ac:cxnSpMkLst>
            <pc:docMk/>
            <pc:sldMk cId="3549453770" sldId="304"/>
            <ac:cxnSpMk id="3" creationId="{2F0ADEEE-06C7-42A6-0F4A-403A5840F222}"/>
          </ac:cxnSpMkLst>
        </pc:cxnChg>
        <pc:cxnChg chg="add mod">
          <ac:chgData name="Manish Sharma" userId="b799adb9ba789c8f" providerId="LiveId" clId="{8F6BADDC-A0CD-4D06-AA81-37EFB0884EBB}" dt="2022-05-17T03:58:32.212" v="16"/>
          <ac:cxnSpMkLst>
            <pc:docMk/>
            <pc:sldMk cId="3549453770" sldId="304"/>
            <ac:cxnSpMk id="4" creationId="{68EACD35-A4E0-2FB7-79BA-FF12768BDFAF}"/>
          </ac:cxnSpMkLst>
        </pc:cxnChg>
        <pc:cxnChg chg="add mod">
          <ac:chgData name="Manish Sharma" userId="b799adb9ba789c8f" providerId="LiveId" clId="{8F6BADDC-A0CD-4D06-AA81-37EFB0884EBB}" dt="2022-05-17T03:58:32.212" v="16"/>
          <ac:cxnSpMkLst>
            <pc:docMk/>
            <pc:sldMk cId="3549453770" sldId="304"/>
            <ac:cxnSpMk id="16" creationId="{632EB01C-0A37-BF66-4AE8-B4AB16287615}"/>
          </ac:cxnSpMkLst>
        </pc:cxnChg>
        <pc:cxnChg chg="add mod">
          <ac:chgData name="Manish Sharma" userId="b799adb9ba789c8f" providerId="LiveId" clId="{8F6BADDC-A0CD-4D06-AA81-37EFB0884EBB}" dt="2022-05-17T03:58:46.839" v="18"/>
          <ac:cxnSpMkLst>
            <pc:docMk/>
            <pc:sldMk cId="3549453770" sldId="304"/>
            <ac:cxnSpMk id="19" creationId="{1D86DF0D-0C5B-05BA-EDA1-162D37160823}"/>
          </ac:cxnSpMkLst>
        </pc:cxnChg>
        <pc:cxnChg chg="add mod">
          <ac:chgData name="Manish Sharma" userId="b799adb9ba789c8f" providerId="LiveId" clId="{8F6BADDC-A0CD-4D06-AA81-37EFB0884EBB}" dt="2022-05-17T03:58:46.839" v="18"/>
          <ac:cxnSpMkLst>
            <pc:docMk/>
            <pc:sldMk cId="3549453770" sldId="304"/>
            <ac:cxnSpMk id="21" creationId="{2CAECAA9-9A04-7EE2-4640-9D72E4E372AD}"/>
          </ac:cxnSpMkLst>
        </pc:cxnChg>
        <pc:cxnChg chg="add mod">
          <ac:chgData name="Manish Sharma" userId="b799adb9ba789c8f" providerId="LiveId" clId="{8F6BADDC-A0CD-4D06-AA81-37EFB0884EBB}" dt="2022-05-17T03:59:20.751" v="20"/>
          <ac:cxnSpMkLst>
            <pc:docMk/>
            <pc:sldMk cId="3549453770" sldId="304"/>
            <ac:cxnSpMk id="28" creationId="{FF2D525C-4CB2-E2D7-A549-A3BE4E19A37E}"/>
          </ac:cxnSpMkLst>
        </pc:cxnChg>
        <pc:cxnChg chg="add mod">
          <ac:chgData name="Manish Sharma" userId="b799adb9ba789c8f" providerId="LiveId" clId="{8F6BADDC-A0CD-4D06-AA81-37EFB0884EBB}" dt="2022-05-17T03:59:52.328" v="21"/>
          <ac:cxnSpMkLst>
            <pc:docMk/>
            <pc:sldMk cId="3549453770" sldId="304"/>
            <ac:cxnSpMk id="29" creationId="{26164881-D1F6-A53D-163F-2C7E10828BF3}"/>
          </ac:cxnSpMkLst>
        </pc:cxnChg>
        <pc:cxnChg chg="add mod">
          <ac:chgData name="Manish Sharma" userId="b799adb9ba789c8f" providerId="LiveId" clId="{8F6BADDC-A0CD-4D06-AA81-37EFB0884EBB}" dt="2022-05-17T03:59:52.328" v="21"/>
          <ac:cxnSpMkLst>
            <pc:docMk/>
            <pc:sldMk cId="3549453770" sldId="304"/>
            <ac:cxnSpMk id="30" creationId="{79DFE5C4-440C-EE69-2E86-977D2394057A}"/>
          </ac:cxnSpMkLst>
        </pc:cxnChg>
      </pc:sldChg>
      <pc:sldChg chg="addSp modSp new">
        <pc:chgData name="Manish Sharma" userId="b799adb9ba789c8f" providerId="LiveId" clId="{8F6BADDC-A0CD-4D06-AA81-37EFB0884EBB}" dt="2022-05-17T04:16:35.363" v="35"/>
        <pc:sldMkLst>
          <pc:docMk/>
          <pc:sldMk cId="893702646" sldId="305"/>
        </pc:sldMkLst>
        <pc:spChg chg="add mod">
          <ac:chgData name="Manish Sharma" userId="b799adb9ba789c8f" providerId="LiveId" clId="{8F6BADDC-A0CD-4D06-AA81-37EFB0884EBB}" dt="2022-05-17T04:10:16.446" v="27"/>
          <ac:spMkLst>
            <pc:docMk/>
            <pc:sldMk cId="893702646" sldId="305"/>
            <ac:spMk id="2" creationId="{0D96D749-C8AF-DD20-2657-38EC0EFAF96C}"/>
          </ac:spMkLst>
        </pc:spChg>
        <pc:spChg chg="add mod">
          <ac:chgData name="Manish Sharma" userId="b799adb9ba789c8f" providerId="LiveId" clId="{8F6BADDC-A0CD-4D06-AA81-37EFB0884EBB}" dt="2022-05-17T04:10:16.446" v="27"/>
          <ac:spMkLst>
            <pc:docMk/>
            <pc:sldMk cId="893702646" sldId="305"/>
            <ac:spMk id="3" creationId="{2A8464EE-A938-3638-9EDB-5CA3B00CE35B}"/>
          </ac:spMkLst>
        </pc:spChg>
        <pc:spChg chg="add mod">
          <ac:chgData name="Manish Sharma" userId="b799adb9ba789c8f" providerId="LiveId" clId="{8F6BADDC-A0CD-4D06-AA81-37EFB0884EBB}" dt="2022-05-17T04:10:16.446" v="27"/>
          <ac:spMkLst>
            <pc:docMk/>
            <pc:sldMk cId="893702646" sldId="305"/>
            <ac:spMk id="4" creationId="{E248632F-ED86-91DD-DF74-D8D84FA40210}"/>
          </ac:spMkLst>
        </pc:spChg>
        <pc:spChg chg="mod">
          <ac:chgData name="Manish Sharma" userId="b799adb9ba789c8f" providerId="LiveId" clId="{8F6BADDC-A0CD-4D06-AA81-37EFB0884EBB}" dt="2022-05-17T04:10:16.446" v="27"/>
          <ac:spMkLst>
            <pc:docMk/>
            <pc:sldMk cId="893702646" sldId="305"/>
            <ac:spMk id="6" creationId="{4D32EBA0-E79D-9554-CD51-D135B60ECA70}"/>
          </ac:spMkLst>
        </pc:spChg>
        <pc:spChg chg="mod">
          <ac:chgData name="Manish Sharma" userId="b799adb9ba789c8f" providerId="LiveId" clId="{8F6BADDC-A0CD-4D06-AA81-37EFB0884EBB}" dt="2022-05-17T04:10:16.446" v="27"/>
          <ac:spMkLst>
            <pc:docMk/>
            <pc:sldMk cId="893702646" sldId="305"/>
            <ac:spMk id="7" creationId="{AA6A26C6-5A71-5D1C-9DF9-5782D428A221}"/>
          </ac:spMkLst>
        </pc:spChg>
        <pc:spChg chg="mod">
          <ac:chgData name="Manish Sharma" userId="b799adb9ba789c8f" providerId="LiveId" clId="{8F6BADDC-A0CD-4D06-AA81-37EFB0884EBB}" dt="2022-05-17T04:10:16.446" v="27"/>
          <ac:spMkLst>
            <pc:docMk/>
            <pc:sldMk cId="893702646" sldId="305"/>
            <ac:spMk id="9" creationId="{180C85BB-99A5-44A7-3BB5-58C08A1D7383}"/>
          </ac:spMkLst>
        </pc:spChg>
        <pc:spChg chg="mod">
          <ac:chgData name="Manish Sharma" userId="b799adb9ba789c8f" providerId="LiveId" clId="{8F6BADDC-A0CD-4D06-AA81-37EFB0884EBB}" dt="2022-05-17T04:10:16.446" v="27"/>
          <ac:spMkLst>
            <pc:docMk/>
            <pc:sldMk cId="893702646" sldId="305"/>
            <ac:spMk id="10" creationId="{506BA167-4056-E7A3-EF8B-F818A9404E5B}"/>
          </ac:spMkLst>
        </pc:spChg>
        <pc:spChg chg="mod">
          <ac:chgData name="Manish Sharma" userId="b799adb9ba789c8f" providerId="LiveId" clId="{8F6BADDC-A0CD-4D06-AA81-37EFB0884EBB}" dt="2022-05-17T04:10:16.446" v="27"/>
          <ac:spMkLst>
            <pc:docMk/>
            <pc:sldMk cId="893702646" sldId="305"/>
            <ac:spMk id="12" creationId="{D48A1B63-573A-017F-CED2-52072C1B477C}"/>
          </ac:spMkLst>
        </pc:spChg>
        <pc:spChg chg="mod">
          <ac:chgData name="Manish Sharma" userId="b799adb9ba789c8f" providerId="LiveId" clId="{8F6BADDC-A0CD-4D06-AA81-37EFB0884EBB}" dt="2022-05-17T04:10:16.446" v="27"/>
          <ac:spMkLst>
            <pc:docMk/>
            <pc:sldMk cId="893702646" sldId="305"/>
            <ac:spMk id="13" creationId="{87D0F154-B62B-B469-F1BA-66DCE24CBF13}"/>
          </ac:spMkLst>
        </pc:spChg>
        <pc:spChg chg="add mod">
          <ac:chgData name="Manish Sharma" userId="b799adb9ba789c8f" providerId="LiveId" clId="{8F6BADDC-A0CD-4D06-AA81-37EFB0884EBB}" dt="2022-05-17T04:10:30.745" v="28"/>
          <ac:spMkLst>
            <pc:docMk/>
            <pc:sldMk cId="893702646" sldId="305"/>
            <ac:spMk id="16" creationId="{02C14708-E81E-9AC4-293B-786D3443B261}"/>
          </ac:spMkLst>
        </pc:spChg>
        <pc:spChg chg="add mod">
          <ac:chgData name="Manish Sharma" userId="b799adb9ba789c8f" providerId="LiveId" clId="{8F6BADDC-A0CD-4D06-AA81-37EFB0884EBB}" dt="2022-05-17T04:10:30.745" v="28"/>
          <ac:spMkLst>
            <pc:docMk/>
            <pc:sldMk cId="893702646" sldId="305"/>
            <ac:spMk id="17" creationId="{58FC5B5A-10A9-9125-FB97-A5828830EA2F}"/>
          </ac:spMkLst>
        </pc:spChg>
        <pc:spChg chg="add mod">
          <ac:chgData name="Manish Sharma" userId="b799adb9ba789c8f" providerId="LiveId" clId="{8F6BADDC-A0CD-4D06-AA81-37EFB0884EBB}" dt="2022-05-17T04:10:30.745" v="28"/>
          <ac:spMkLst>
            <pc:docMk/>
            <pc:sldMk cId="893702646" sldId="305"/>
            <ac:spMk id="19" creationId="{D77DD8C0-6A0C-5A01-5A9E-E0C7B8B87129}"/>
          </ac:spMkLst>
        </pc:spChg>
        <pc:spChg chg="add mod">
          <ac:chgData name="Manish Sharma" userId="b799adb9ba789c8f" providerId="LiveId" clId="{8F6BADDC-A0CD-4D06-AA81-37EFB0884EBB}" dt="2022-05-17T04:10:39.804" v="29"/>
          <ac:spMkLst>
            <pc:docMk/>
            <pc:sldMk cId="893702646" sldId="305"/>
            <ac:spMk id="20" creationId="{508664D5-9345-BAD2-B47B-738A702F1082}"/>
          </ac:spMkLst>
        </pc:spChg>
        <pc:spChg chg="add mod">
          <ac:chgData name="Manish Sharma" userId="b799adb9ba789c8f" providerId="LiveId" clId="{8F6BADDC-A0CD-4D06-AA81-37EFB0884EBB}" dt="2022-05-17T04:10:39.804" v="29"/>
          <ac:spMkLst>
            <pc:docMk/>
            <pc:sldMk cId="893702646" sldId="305"/>
            <ac:spMk id="21" creationId="{C7255977-E7E2-7131-169A-C6330AAF9175}"/>
          </ac:spMkLst>
        </pc:spChg>
        <pc:spChg chg="add mod">
          <ac:chgData name="Manish Sharma" userId="b799adb9ba789c8f" providerId="LiveId" clId="{8F6BADDC-A0CD-4D06-AA81-37EFB0884EBB}" dt="2022-05-17T04:10:39.804" v="29"/>
          <ac:spMkLst>
            <pc:docMk/>
            <pc:sldMk cId="893702646" sldId="305"/>
            <ac:spMk id="22" creationId="{003ACAE9-4A6E-865E-6AD2-D483E78BC4D1}"/>
          </ac:spMkLst>
        </pc:spChg>
        <pc:spChg chg="add mod">
          <ac:chgData name="Manish Sharma" userId="b799adb9ba789c8f" providerId="LiveId" clId="{8F6BADDC-A0CD-4D06-AA81-37EFB0884EBB}" dt="2022-05-17T04:10:39.804" v="29"/>
          <ac:spMkLst>
            <pc:docMk/>
            <pc:sldMk cId="893702646" sldId="305"/>
            <ac:spMk id="23" creationId="{DA60B6DC-7558-0689-72C2-0F9BCF5DAB44}"/>
          </ac:spMkLst>
        </pc:spChg>
        <pc:spChg chg="add mod">
          <ac:chgData name="Manish Sharma" userId="b799adb9ba789c8f" providerId="LiveId" clId="{8F6BADDC-A0CD-4D06-AA81-37EFB0884EBB}" dt="2022-05-17T04:10:39.804" v="29"/>
          <ac:spMkLst>
            <pc:docMk/>
            <pc:sldMk cId="893702646" sldId="305"/>
            <ac:spMk id="24" creationId="{E00D2710-B001-4B05-A499-86DFD9D7C7BD}"/>
          </ac:spMkLst>
        </pc:spChg>
        <pc:spChg chg="add mod">
          <ac:chgData name="Manish Sharma" userId="b799adb9ba789c8f" providerId="LiveId" clId="{8F6BADDC-A0CD-4D06-AA81-37EFB0884EBB}" dt="2022-05-17T04:13:28.792" v="30"/>
          <ac:spMkLst>
            <pc:docMk/>
            <pc:sldMk cId="893702646" sldId="305"/>
            <ac:spMk id="25" creationId="{5BC0F092-8AC2-4482-157E-6CC86CC16680}"/>
          </ac:spMkLst>
        </pc:spChg>
        <pc:spChg chg="add mod">
          <ac:chgData name="Manish Sharma" userId="b799adb9ba789c8f" providerId="LiveId" clId="{8F6BADDC-A0CD-4D06-AA81-37EFB0884EBB}" dt="2022-05-17T04:13:28.792" v="30"/>
          <ac:spMkLst>
            <pc:docMk/>
            <pc:sldMk cId="893702646" sldId="305"/>
            <ac:spMk id="26" creationId="{55E60A68-E93E-963C-0CA1-736B14BB3AA8}"/>
          </ac:spMkLst>
        </pc:spChg>
        <pc:spChg chg="add mod">
          <ac:chgData name="Manish Sharma" userId="b799adb9ba789c8f" providerId="LiveId" clId="{8F6BADDC-A0CD-4D06-AA81-37EFB0884EBB}" dt="2022-05-17T04:13:28.792" v="30"/>
          <ac:spMkLst>
            <pc:docMk/>
            <pc:sldMk cId="893702646" sldId="305"/>
            <ac:spMk id="29" creationId="{784FFD5D-126E-2E58-F38A-38C59655ABBB}"/>
          </ac:spMkLst>
        </pc:spChg>
        <pc:spChg chg="add mod">
          <ac:chgData name="Manish Sharma" userId="b799adb9ba789c8f" providerId="LiveId" clId="{8F6BADDC-A0CD-4D06-AA81-37EFB0884EBB}" dt="2022-05-17T04:13:37.924" v="31"/>
          <ac:spMkLst>
            <pc:docMk/>
            <pc:sldMk cId="893702646" sldId="305"/>
            <ac:spMk id="31" creationId="{8A3ADE76-F46E-E80D-C998-D593B815C4F4}"/>
          </ac:spMkLst>
        </pc:spChg>
        <pc:spChg chg="add mod">
          <ac:chgData name="Manish Sharma" userId="b799adb9ba789c8f" providerId="LiveId" clId="{8F6BADDC-A0CD-4D06-AA81-37EFB0884EBB}" dt="2022-05-17T04:13:37.924" v="31"/>
          <ac:spMkLst>
            <pc:docMk/>
            <pc:sldMk cId="893702646" sldId="305"/>
            <ac:spMk id="33" creationId="{DA147148-E31E-DE8C-5390-EAF0ED1BC98A}"/>
          </ac:spMkLst>
        </pc:spChg>
        <pc:spChg chg="add mod">
          <ac:chgData name="Manish Sharma" userId="b799adb9ba789c8f" providerId="LiveId" clId="{8F6BADDC-A0CD-4D06-AA81-37EFB0884EBB}" dt="2022-05-17T04:13:52.944" v="32"/>
          <ac:spMkLst>
            <pc:docMk/>
            <pc:sldMk cId="893702646" sldId="305"/>
            <ac:spMk id="34" creationId="{B4DE7715-75D4-7B9B-6599-E0735D29DAF5}"/>
          </ac:spMkLst>
        </pc:spChg>
        <pc:spChg chg="add mod">
          <ac:chgData name="Manish Sharma" userId="b799adb9ba789c8f" providerId="LiveId" clId="{8F6BADDC-A0CD-4D06-AA81-37EFB0884EBB}" dt="2022-05-17T04:13:52.944" v="32"/>
          <ac:spMkLst>
            <pc:docMk/>
            <pc:sldMk cId="893702646" sldId="305"/>
            <ac:spMk id="35" creationId="{61A1C75A-5C95-0E9C-3549-5B338A1BC265}"/>
          </ac:spMkLst>
        </pc:spChg>
        <pc:spChg chg="add mod">
          <ac:chgData name="Manish Sharma" userId="b799adb9ba789c8f" providerId="LiveId" clId="{8F6BADDC-A0CD-4D06-AA81-37EFB0884EBB}" dt="2022-05-17T04:14:01.526" v="33"/>
          <ac:spMkLst>
            <pc:docMk/>
            <pc:sldMk cId="893702646" sldId="305"/>
            <ac:spMk id="36" creationId="{B4F8648B-0662-92D7-5CD1-29640BEC0872}"/>
          </ac:spMkLst>
        </pc:spChg>
        <pc:spChg chg="add mod">
          <ac:chgData name="Manish Sharma" userId="b799adb9ba789c8f" providerId="LiveId" clId="{8F6BADDC-A0CD-4D06-AA81-37EFB0884EBB}" dt="2022-05-17T04:16:09.516" v="34"/>
          <ac:spMkLst>
            <pc:docMk/>
            <pc:sldMk cId="893702646" sldId="305"/>
            <ac:spMk id="37" creationId="{704B68B2-8AE7-7A37-A966-FD125D27752B}"/>
          </ac:spMkLst>
        </pc:spChg>
        <pc:spChg chg="add mod">
          <ac:chgData name="Manish Sharma" userId="b799adb9ba789c8f" providerId="LiveId" clId="{8F6BADDC-A0CD-4D06-AA81-37EFB0884EBB}" dt="2022-05-17T04:16:35.363" v="35"/>
          <ac:spMkLst>
            <pc:docMk/>
            <pc:sldMk cId="893702646" sldId="305"/>
            <ac:spMk id="38" creationId="{186CAE77-69D2-5D1D-0F9A-B362BBE7B05E}"/>
          </ac:spMkLst>
        </pc:spChg>
        <pc:grpChg chg="add mod">
          <ac:chgData name="Manish Sharma" userId="b799adb9ba789c8f" providerId="LiveId" clId="{8F6BADDC-A0CD-4D06-AA81-37EFB0884EBB}" dt="2022-05-17T04:10:16.446" v="27"/>
          <ac:grpSpMkLst>
            <pc:docMk/>
            <pc:sldMk cId="893702646" sldId="305"/>
            <ac:grpSpMk id="5" creationId="{7F0990C9-87C0-26F7-59A3-DDE82C753751}"/>
          </ac:grpSpMkLst>
        </pc:grpChg>
        <pc:grpChg chg="add mod">
          <ac:chgData name="Manish Sharma" userId="b799adb9ba789c8f" providerId="LiveId" clId="{8F6BADDC-A0CD-4D06-AA81-37EFB0884EBB}" dt="2022-05-17T04:10:16.446" v="27"/>
          <ac:grpSpMkLst>
            <pc:docMk/>
            <pc:sldMk cId="893702646" sldId="305"/>
            <ac:grpSpMk id="8" creationId="{4F287125-68B8-0A99-271A-6A32EB3D38F5}"/>
          </ac:grpSpMkLst>
        </pc:grpChg>
        <pc:grpChg chg="add mod">
          <ac:chgData name="Manish Sharma" userId="b799adb9ba789c8f" providerId="LiveId" clId="{8F6BADDC-A0CD-4D06-AA81-37EFB0884EBB}" dt="2022-05-17T04:10:16.446" v="27"/>
          <ac:grpSpMkLst>
            <pc:docMk/>
            <pc:sldMk cId="893702646" sldId="305"/>
            <ac:grpSpMk id="11" creationId="{1D5D5B20-56D9-D060-8DC7-3AA9309D9939}"/>
          </ac:grpSpMkLst>
        </pc:grpChg>
        <pc:cxnChg chg="add mod">
          <ac:chgData name="Manish Sharma" userId="b799adb9ba789c8f" providerId="LiveId" clId="{8F6BADDC-A0CD-4D06-AA81-37EFB0884EBB}" dt="2022-05-17T04:10:16.446" v="27"/>
          <ac:cxnSpMkLst>
            <pc:docMk/>
            <pc:sldMk cId="893702646" sldId="305"/>
            <ac:cxnSpMk id="14" creationId="{C5FDF2AF-F543-46EC-FF87-6C2E3AE7BACB}"/>
          </ac:cxnSpMkLst>
        </pc:cxnChg>
        <pc:cxnChg chg="add mod">
          <ac:chgData name="Manish Sharma" userId="b799adb9ba789c8f" providerId="LiveId" clId="{8F6BADDC-A0CD-4D06-AA81-37EFB0884EBB}" dt="2022-05-17T04:10:30.745" v="28"/>
          <ac:cxnSpMkLst>
            <pc:docMk/>
            <pc:sldMk cId="893702646" sldId="305"/>
            <ac:cxnSpMk id="15" creationId="{658A5E42-FC7D-CD6A-A7FA-244E4016758D}"/>
          </ac:cxnSpMkLst>
        </pc:cxnChg>
        <pc:cxnChg chg="add mod">
          <ac:chgData name="Manish Sharma" userId="b799adb9ba789c8f" providerId="LiveId" clId="{8F6BADDC-A0CD-4D06-AA81-37EFB0884EBB}" dt="2022-05-17T04:10:30.745" v="28"/>
          <ac:cxnSpMkLst>
            <pc:docMk/>
            <pc:sldMk cId="893702646" sldId="305"/>
            <ac:cxnSpMk id="18" creationId="{AF7347AF-039A-3913-73DE-A9158CAB3E66}"/>
          </ac:cxnSpMkLst>
        </pc:cxnChg>
        <pc:cxnChg chg="add mod">
          <ac:chgData name="Manish Sharma" userId="b799adb9ba789c8f" providerId="LiveId" clId="{8F6BADDC-A0CD-4D06-AA81-37EFB0884EBB}" dt="2022-05-17T04:13:28.792" v="30"/>
          <ac:cxnSpMkLst>
            <pc:docMk/>
            <pc:sldMk cId="893702646" sldId="305"/>
            <ac:cxnSpMk id="27" creationId="{91043AB0-6DE9-3EB5-16E8-C7C627452C49}"/>
          </ac:cxnSpMkLst>
        </pc:cxnChg>
        <pc:cxnChg chg="add mod">
          <ac:chgData name="Manish Sharma" userId="b799adb9ba789c8f" providerId="LiveId" clId="{8F6BADDC-A0CD-4D06-AA81-37EFB0884EBB}" dt="2022-05-17T04:13:28.792" v="30"/>
          <ac:cxnSpMkLst>
            <pc:docMk/>
            <pc:sldMk cId="893702646" sldId="305"/>
            <ac:cxnSpMk id="28" creationId="{406808A4-1F2A-BCB8-B07E-D13CFAECEDF8}"/>
          </ac:cxnSpMkLst>
        </pc:cxnChg>
        <pc:cxnChg chg="add mod">
          <ac:chgData name="Manish Sharma" userId="b799adb9ba789c8f" providerId="LiveId" clId="{8F6BADDC-A0CD-4D06-AA81-37EFB0884EBB}" dt="2022-05-17T04:13:37.924" v="31"/>
          <ac:cxnSpMkLst>
            <pc:docMk/>
            <pc:sldMk cId="893702646" sldId="305"/>
            <ac:cxnSpMk id="30" creationId="{58296554-9CA1-9F24-82CB-31148C57C7E0}"/>
          </ac:cxnSpMkLst>
        </pc:cxnChg>
        <pc:cxnChg chg="add mod">
          <ac:chgData name="Manish Sharma" userId="b799adb9ba789c8f" providerId="LiveId" clId="{8F6BADDC-A0CD-4D06-AA81-37EFB0884EBB}" dt="2022-05-17T04:13:37.924" v="31"/>
          <ac:cxnSpMkLst>
            <pc:docMk/>
            <pc:sldMk cId="893702646" sldId="305"/>
            <ac:cxnSpMk id="32" creationId="{FA4239EB-0F7B-9800-6322-2E7879B0E198}"/>
          </ac:cxnSpMkLst>
        </pc:cxnChg>
      </pc:sldChg>
      <pc:sldChg chg="add">
        <pc:chgData name="Manish Sharma" userId="b799adb9ba789c8f" providerId="LiveId" clId="{8F6BADDC-A0CD-4D06-AA81-37EFB0884EBB}" dt="2022-05-17T04:17:29.611" v="36"/>
        <pc:sldMkLst>
          <pc:docMk/>
          <pc:sldMk cId="1488511831" sldId="306"/>
        </pc:sldMkLst>
      </pc:sldChg>
      <pc:sldChg chg="addSp delSp modSp new mod">
        <pc:chgData name="Manish Sharma" userId="b799adb9ba789c8f" providerId="LiveId" clId="{8F6BADDC-A0CD-4D06-AA81-37EFB0884EBB}" dt="2022-05-17T04:36:14.303" v="45" actId="962"/>
        <pc:sldMkLst>
          <pc:docMk/>
          <pc:sldMk cId="1158919879" sldId="307"/>
        </pc:sldMkLst>
        <pc:spChg chg="del">
          <ac:chgData name="Manish Sharma" userId="b799adb9ba789c8f" providerId="LiveId" clId="{8F6BADDC-A0CD-4D06-AA81-37EFB0884EBB}" dt="2022-05-17T04:36:10.467" v="42" actId="478"/>
          <ac:spMkLst>
            <pc:docMk/>
            <pc:sldMk cId="1158919879" sldId="307"/>
            <ac:spMk id="2" creationId="{7DD1314E-68BF-1F59-8D60-C2EDA83374A2}"/>
          </ac:spMkLst>
        </pc:spChg>
        <pc:spChg chg="del">
          <ac:chgData name="Manish Sharma" userId="b799adb9ba789c8f" providerId="LiveId" clId="{8F6BADDC-A0CD-4D06-AA81-37EFB0884EBB}" dt="2022-05-17T04:36:10.467" v="42" actId="478"/>
          <ac:spMkLst>
            <pc:docMk/>
            <pc:sldMk cId="1158919879" sldId="307"/>
            <ac:spMk id="3" creationId="{ADFF987B-FD2E-806D-E513-BF9FE7896F86}"/>
          </ac:spMkLst>
        </pc:spChg>
        <pc:picChg chg="add mod">
          <ac:chgData name="Manish Sharma" userId="b799adb9ba789c8f" providerId="LiveId" clId="{8F6BADDC-A0CD-4D06-AA81-37EFB0884EBB}" dt="2022-05-17T04:36:14.303" v="45" actId="962"/>
          <ac:picMkLst>
            <pc:docMk/>
            <pc:sldMk cId="1158919879" sldId="307"/>
            <ac:picMk id="5" creationId="{F0E08D6D-6DF1-9C75-E782-E3B3D6272A1F}"/>
          </ac:picMkLst>
        </pc:picChg>
      </pc:sldChg>
      <pc:sldChg chg="addSp delSp modSp new mod">
        <pc:chgData name="Manish Sharma" userId="b799adb9ba789c8f" providerId="LiveId" clId="{8F6BADDC-A0CD-4D06-AA81-37EFB0884EBB}" dt="2022-05-17T05:02:29.174" v="71"/>
        <pc:sldMkLst>
          <pc:docMk/>
          <pc:sldMk cId="1301373506" sldId="308"/>
        </pc:sldMkLst>
        <pc:spChg chg="del">
          <ac:chgData name="Manish Sharma" userId="b799adb9ba789c8f" providerId="LiveId" clId="{8F6BADDC-A0CD-4D06-AA81-37EFB0884EBB}" dt="2022-05-17T04:58:54.226" v="47" actId="478"/>
          <ac:spMkLst>
            <pc:docMk/>
            <pc:sldMk cId="1301373506" sldId="308"/>
            <ac:spMk id="2" creationId="{7E809C65-AAA9-67AD-BCDB-DC0042F72B12}"/>
          </ac:spMkLst>
        </pc:spChg>
        <pc:spChg chg="del">
          <ac:chgData name="Manish Sharma" userId="b799adb9ba789c8f" providerId="LiveId" clId="{8F6BADDC-A0CD-4D06-AA81-37EFB0884EBB}" dt="2022-05-17T04:58:54.226" v="47" actId="478"/>
          <ac:spMkLst>
            <pc:docMk/>
            <pc:sldMk cId="1301373506" sldId="308"/>
            <ac:spMk id="3" creationId="{7B64B193-C69E-4083-B988-A8267FF4D8D8}"/>
          </ac:spMkLst>
        </pc:spChg>
        <pc:spChg chg="add mod">
          <ac:chgData name="Manish Sharma" userId="b799adb9ba789c8f" providerId="LiveId" clId="{8F6BADDC-A0CD-4D06-AA81-37EFB0884EBB}" dt="2022-05-17T04:59:18.515" v="48"/>
          <ac:spMkLst>
            <pc:docMk/>
            <pc:sldMk cId="1301373506" sldId="308"/>
            <ac:spMk id="4" creationId="{93506C67-DF39-4D22-F2D2-69828A55C819}"/>
          </ac:spMkLst>
        </pc:spChg>
        <pc:spChg chg="add mod">
          <ac:chgData name="Manish Sharma" userId="b799adb9ba789c8f" providerId="LiveId" clId="{8F6BADDC-A0CD-4D06-AA81-37EFB0884EBB}" dt="2022-05-17T04:59:18.515" v="48"/>
          <ac:spMkLst>
            <pc:docMk/>
            <pc:sldMk cId="1301373506" sldId="308"/>
            <ac:spMk id="6" creationId="{EE3B7C8C-D66F-0743-3C99-EEAA43E97FA3}"/>
          </ac:spMkLst>
        </pc:spChg>
        <pc:spChg chg="add mod">
          <ac:chgData name="Manish Sharma" userId="b799adb9ba789c8f" providerId="LiveId" clId="{8F6BADDC-A0CD-4D06-AA81-37EFB0884EBB}" dt="2022-05-17T04:59:29.242" v="49"/>
          <ac:spMkLst>
            <pc:docMk/>
            <pc:sldMk cId="1301373506" sldId="308"/>
            <ac:spMk id="7" creationId="{2DE4C115-BA43-2DFD-4949-F87962C28771}"/>
          </ac:spMkLst>
        </pc:spChg>
        <pc:spChg chg="add mod">
          <ac:chgData name="Manish Sharma" userId="b799adb9ba789c8f" providerId="LiveId" clId="{8F6BADDC-A0CD-4D06-AA81-37EFB0884EBB}" dt="2022-05-17T04:59:46.250" v="50"/>
          <ac:spMkLst>
            <pc:docMk/>
            <pc:sldMk cId="1301373506" sldId="308"/>
            <ac:spMk id="9" creationId="{54A252F7-338E-EE8A-B8F1-A3D6FE95A5E4}"/>
          </ac:spMkLst>
        </pc:spChg>
        <pc:spChg chg="add mod">
          <ac:chgData name="Manish Sharma" userId="b799adb9ba789c8f" providerId="LiveId" clId="{8F6BADDC-A0CD-4D06-AA81-37EFB0884EBB}" dt="2022-05-17T04:59:46.250" v="50"/>
          <ac:spMkLst>
            <pc:docMk/>
            <pc:sldMk cId="1301373506" sldId="308"/>
            <ac:spMk id="10" creationId="{F269827D-A558-F280-19A1-BC976950E6EE}"/>
          </ac:spMkLst>
        </pc:spChg>
        <pc:spChg chg="add mod">
          <ac:chgData name="Manish Sharma" userId="b799adb9ba789c8f" providerId="LiveId" clId="{8F6BADDC-A0CD-4D06-AA81-37EFB0884EBB}" dt="2022-05-17T04:59:54.822" v="51"/>
          <ac:spMkLst>
            <pc:docMk/>
            <pc:sldMk cId="1301373506" sldId="308"/>
            <ac:spMk id="12" creationId="{445C970A-4F30-6EE1-2C96-228EAF744B4C}"/>
          </ac:spMkLst>
        </pc:spChg>
        <pc:spChg chg="add mod">
          <ac:chgData name="Manish Sharma" userId="b799adb9ba789c8f" providerId="LiveId" clId="{8F6BADDC-A0CD-4D06-AA81-37EFB0884EBB}" dt="2022-05-17T04:59:54.822" v="51"/>
          <ac:spMkLst>
            <pc:docMk/>
            <pc:sldMk cId="1301373506" sldId="308"/>
            <ac:spMk id="13" creationId="{128AA4D9-AEAB-1524-914A-30C6E725E03B}"/>
          </ac:spMkLst>
        </pc:spChg>
        <pc:spChg chg="add mod">
          <ac:chgData name="Manish Sharma" userId="b799adb9ba789c8f" providerId="LiveId" clId="{8F6BADDC-A0CD-4D06-AA81-37EFB0884EBB}" dt="2022-05-17T05:00:16.965" v="52"/>
          <ac:spMkLst>
            <pc:docMk/>
            <pc:sldMk cId="1301373506" sldId="308"/>
            <ac:spMk id="14" creationId="{57B72C19-F3EF-C591-8F25-24CAB4166A46}"/>
          </ac:spMkLst>
        </pc:spChg>
        <pc:spChg chg="add mod">
          <ac:chgData name="Manish Sharma" userId="b799adb9ba789c8f" providerId="LiveId" clId="{8F6BADDC-A0CD-4D06-AA81-37EFB0884EBB}" dt="2022-05-17T05:00:16.965" v="52"/>
          <ac:spMkLst>
            <pc:docMk/>
            <pc:sldMk cId="1301373506" sldId="308"/>
            <ac:spMk id="16" creationId="{48EEA169-2B2F-75B0-C3DF-EC2A857AA74A}"/>
          </ac:spMkLst>
        </pc:spChg>
        <pc:spChg chg="add mod">
          <ac:chgData name="Manish Sharma" userId="b799adb9ba789c8f" providerId="LiveId" clId="{8F6BADDC-A0CD-4D06-AA81-37EFB0884EBB}" dt="2022-05-17T05:00:42.085" v="53"/>
          <ac:spMkLst>
            <pc:docMk/>
            <pc:sldMk cId="1301373506" sldId="308"/>
            <ac:spMk id="17" creationId="{B15601C1-6190-5FC2-A5FC-16BFDE21C9AD}"/>
          </ac:spMkLst>
        </pc:spChg>
        <pc:spChg chg="add mod">
          <ac:chgData name="Manish Sharma" userId="b799adb9ba789c8f" providerId="LiveId" clId="{8F6BADDC-A0CD-4D06-AA81-37EFB0884EBB}" dt="2022-05-17T05:00:56.950" v="54"/>
          <ac:spMkLst>
            <pc:docMk/>
            <pc:sldMk cId="1301373506" sldId="308"/>
            <ac:spMk id="20" creationId="{C1F0BE0C-C267-38F0-9FA2-1FDEF48CF0D0}"/>
          </ac:spMkLst>
        </pc:spChg>
        <pc:spChg chg="add mod">
          <ac:chgData name="Manish Sharma" userId="b799adb9ba789c8f" providerId="LiveId" clId="{8F6BADDC-A0CD-4D06-AA81-37EFB0884EBB}" dt="2022-05-17T05:01:14.679" v="55"/>
          <ac:spMkLst>
            <pc:docMk/>
            <pc:sldMk cId="1301373506" sldId="308"/>
            <ac:spMk id="22" creationId="{C1F44336-1C4A-3A8A-2C42-426C95B55618}"/>
          </ac:spMkLst>
        </pc:spChg>
        <pc:spChg chg="add mod">
          <ac:chgData name="Manish Sharma" userId="b799adb9ba789c8f" providerId="LiveId" clId="{8F6BADDC-A0CD-4D06-AA81-37EFB0884EBB}" dt="2022-05-17T05:01:20.801" v="56" actId="1076"/>
          <ac:spMkLst>
            <pc:docMk/>
            <pc:sldMk cId="1301373506" sldId="308"/>
            <ac:spMk id="23" creationId="{4661A9C4-8A56-BDD1-0B0B-B8C8D947EA2F}"/>
          </ac:spMkLst>
        </pc:spChg>
        <pc:spChg chg="add mod">
          <ac:chgData name="Manish Sharma" userId="b799adb9ba789c8f" providerId="LiveId" clId="{8F6BADDC-A0CD-4D06-AA81-37EFB0884EBB}" dt="2022-05-17T05:01:14.679" v="55"/>
          <ac:spMkLst>
            <pc:docMk/>
            <pc:sldMk cId="1301373506" sldId="308"/>
            <ac:spMk id="24" creationId="{DE65129D-99E5-F264-A293-904A18D20248}"/>
          </ac:spMkLst>
        </pc:spChg>
        <pc:spChg chg="add mod">
          <ac:chgData name="Manish Sharma" userId="b799adb9ba789c8f" providerId="LiveId" clId="{8F6BADDC-A0CD-4D06-AA81-37EFB0884EBB}" dt="2022-05-17T05:01:57.414" v="68" actId="1036"/>
          <ac:spMkLst>
            <pc:docMk/>
            <pc:sldMk cId="1301373506" sldId="308"/>
            <ac:spMk id="26" creationId="{BDB94D37-E6FD-EC61-4A4D-FC9C1C710E8A}"/>
          </ac:spMkLst>
        </pc:spChg>
        <pc:spChg chg="add mod">
          <ac:chgData name="Manish Sharma" userId="b799adb9ba789c8f" providerId="LiveId" clId="{8F6BADDC-A0CD-4D06-AA81-37EFB0884EBB}" dt="2022-05-17T05:01:57.414" v="68" actId="1036"/>
          <ac:spMkLst>
            <pc:docMk/>
            <pc:sldMk cId="1301373506" sldId="308"/>
            <ac:spMk id="27" creationId="{4C4C6FBD-EA4E-6E16-26F4-B099859E4BD3}"/>
          </ac:spMkLst>
        </pc:spChg>
        <pc:spChg chg="add mod">
          <ac:chgData name="Manish Sharma" userId="b799adb9ba789c8f" providerId="LiveId" clId="{8F6BADDC-A0CD-4D06-AA81-37EFB0884EBB}" dt="2022-05-17T05:02:19.107" v="70"/>
          <ac:spMkLst>
            <pc:docMk/>
            <pc:sldMk cId="1301373506" sldId="308"/>
            <ac:spMk id="29" creationId="{CEE31B16-99D8-4211-51A6-15B86B88F8BD}"/>
          </ac:spMkLst>
        </pc:spChg>
        <pc:spChg chg="add mod">
          <ac:chgData name="Manish Sharma" userId="b799adb9ba789c8f" providerId="LiveId" clId="{8F6BADDC-A0CD-4D06-AA81-37EFB0884EBB}" dt="2022-05-17T05:02:29.174" v="71"/>
          <ac:spMkLst>
            <pc:docMk/>
            <pc:sldMk cId="1301373506" sldId="308"/>
            <ac:spMk id="30" creationId="{FCBDC244-058B-CEF1-02E4-154B19E48D94}"/>
          </ac:spMkLst>
        </pc:spChg>
        <pc:cxnChg chg="add mod">
          <ac:chgData name="Manish Sharma" userId="b799adb9ba789c8f" providerId="LiveId" clId="{8F6BADDC-A0CD-4D06-AA81-37EFB0884EBB}" dt="2022-05-17T04:59:18.515" v="48"/>
          <ac:cxnSpMkLst>
            <pc:docMk/>
            <pc:sldMk cId="1301373506" sldId="308"/>
            <ac:cxnSpMk id="5" creationId="{00D88896-314A-14A6-ACB1-3CB780F4440E}"/>
          </ac:cxnSpMkLst>
        </pc:cxnChg>
        <pc:cxnChg chg="add mod">
          <ac:chgData name="Manish Sharma" userId="b799adb9ba789c8f" providerId="LiveId" clId="{8F6BADDC-A0CD-4D06-AA81-37EFB0884EBB}" dt="2022-05-17T04:59:46.250" v="50"/>
          <ac:cxnSpMkLst>
            <pc:docMk/>
            <pc:sldMk cId="1301373506" sldId="308"/>
            <ac:cxnSpMk id="8" creationId="{F5247A39-05F2-36FF-1B4F-CD372235C31C}"/>
          </ac:cxnSpMkLst>
        </pc:cxnChg>
        <pc:cxnChg chg="add mod">
          <ac:chgData name="Manish Sharma" userId="b799adb9ba789c8f" providerId="LiveId" clId="{8F6BADDC-A0CD-4D06-AA81-37EFB0884EBB}" dt="2022-05-17T04:59:54.822" v="51"/>
          <ac:cxnSpMkLst>
            <pc:docMk/>
            <pc:sldMk cId="1301373506" sldId="308"/>
            <ac:cxnSpMk id="11" creationId="{2FC76249-4AC9-E6AA-FED9-7A7879692CEC}"/>
          </ac:cxnSpMkLst>
        </pc:cxnChg>
        <pc:cxnChg chg="add mod">
          <ac:chgData name="Manish Sharma" userId="b799adb9ba789c8f" providerId="LiveId" clId="{8F6BADDC-A0CD-4D06-AA81-37EFB0884EBB}" dt="2022-05-17T05:00:16.965" v="52"/>
          <ac:cxnSpMkLst>
            <pc:docMk/>
            <pc:sldMk cId="1301373506" sldId="308"/>
            <ac:cxnSpMk id="15" creationId="{85341D8B-EC58-E586-1E6C-82BF8613131A}"/>
          </ac:cxnSpMkLst>
        </pc:cxnChg>
        <pc:cxnChg chg="add mod">
          <ac:chgData name="Manish Sharma" userId="b799adb9ba789c8f" providerId="LiveId" clId="{8F6BADDC-A0CD-4D06-AA81-37EFB0884EBB}" dt="2022-05-17T05:00:42.085" v="53"/>
          <ac:cxnSpMkLst>
            <pc:docMk/>
            <pc:sldMk cId="1301373506" sldId="308"/>
            <ac:cxnSpMk id="18" creationId="{323D9626-7A8A-0FFD-092D-37917C15FC08}"/>
          </ac:cxnSpMkLst>
        </pc:cxnChg>
        <pc:cxnChg chg="add mod">
          <ac:chgData name="Manish Sharma" userId="b799adb9ba789c8f" providerId="LiveId" clId="{8F6BADDC-A0CD-4D06-AA81-37EFB0884EBB}" dt="2022-05-17T05:00:42.085" v="53"/>
          <ac:cxnSpMkLst>
            <pc:docMk/>
            <pc:sldMk cId="1301373506" sldId="308"/>
            <ac:cxnSpMk id="19" creationId="{1A41FDD8-CCA7-8D2C-C22E-20E43ACA60D9}"/>
          </ac:cxnSpMkLst>
        </pc:cxnChg>
        <pc:cxnChg chg="add mod">
          <ac:chgData name="Manish Sharma" userId="b799adb9ba789c8f" providerId="LiveId" clId="{8F6BADDC-A0CD-4D06-AA81-37EFB0884EBB}" dt="2022-05-17T05:01:14.679" v="55"/>
          <ac:cxnSpMkLst>
            <pc:docMk/>
            <pc:sldMk cId="1301373506" sldId="308"/>
            <ac:cxnSpMk id="21" creationId="{FD38B242-F85C-D42E-5D0E-72C9F9B2C295}"/>
          </ac:cxnSpMkLst>
        </pc:cxnChg>
        <pc:cxnChg chg="add mod">
          <ac:chgData name="Manish Sharma" userId="b799adb9ba789c8f" providerId="LiveId" clId="{8F6BADDC-A0CD-4D06-AA81-37EFB0884EBB}" dt="2022-05-17T05:01:48.689" v="57"/>
          <ac:cxnSpMkLst>
            <pc:docMk/>
            <pc:sldMk cId="1301373506" sldId="308"/>
            <ac:cxnSpMk id="25" creationId="{33B7DF59-372A-DBF9-9843-2C5D49459250}"/>
          </ac:cxnSpMkLst>
        </pc:cxnChg>
        <pc:cxnChg chg="add mod">
          <ac:chgData name="Manish Sharma" userId="b799adb9ba789c8f" providerId="LiveId" clId="{8F6BADDC-A0CD-4D06-AA81-37EFB0884EBB}" dt="2022-05-17T05:02:11.614" v="69"/>
          <ac:cxnSpMkLst>
            <pc:docMk/>
            <pc:sldMk cId="1301373506" sldId="308"/>
            <ac:cxnSpMk id="28" creationId="{4A35229F-527D-D279-6E58-E93DA756807A}"/>
          </ac:cxnSpMkLst>
        </pc:cxnChg>
      </pc:sldChg>
      <pc:sldChg chg="del">
        <pc:chgData name="Manish Sharma" userId="b799adb9ba789c8f" providerId="LiveId" clId="{8F6BADDC-A0CD-4D06-AA81-37EFB0884EBB}" dt="2022-05-17T03:37:05.519" v="1" actId="47"/>
        <pc:sldMkLst>
          <pc:docMk/>
          <pc:sldMk cId="3578439419" sldId="310"/>
        </pc:sldMkLst>
      </pc:sldChg>
      <pc:sldChg chg="add">
        <pc:chgData name="Manish Sharma" userId="b799adb9ba789c8f" providerId="LiveId" clId="{8F6BADDC-A0CD-4D06-AA81-37EFB0884EBB}" dt="2022-05-17T05:03:43.676" v="72"/>
        <pc:sldMkLst>
          <pc:docMk/>
          <pc:sldMk cId="1222050639" sldId="311"/>
        </pc:sldMkLst>
      </pc:sldChg>
      <pc:sldChg chg="del">
        <pc:chgData name="Manish Sharma" userId="b799adb9ba789c8f" providerId="LiveId" clId="{8F6BADDC-A0CD-4D06-AA81-37EFB0884EBB}" dt="2022-05-17T03:37:05.519" v="1" actId="47"/>
        <pc:sldMkLst>
          <pc:docMk/>
          <pc:sldMk cId="2483723510" sldId="311"/>
        </pc:sldMkLst>
      </pc:sldChg>
      <pc:sldChg chg="del">
        <pc:chgData name="Manish Sharma" userId="b799adb9ba789c8f" providerId="LiveId" clId="{8F6BADDC-A0CD-4D06-AA81-37EFB0884EBB}" dt="2022-05-17T03:37:05.519" v="1" actId="47"/>
        <pc:sldMkLst>
          <pc:docMk/>
          <pc:sldMk cId="2383157330" sldId="312"/>
        </pc:sldMkLst>
      </pc:sldChg>
      <pc:sldChg chg="del">
        <pc:chgData name="Manish Sharma" userId="b799adb9ba789c8f" providerId="LiveId" clId="{8F6BADDC-A0CD-4D06-AA81-37EFB0884EBB}" dt="2022-05-17T03:37:05.519" v="1" actId="47"/>
        <pc:sldMkLst>
          <pc:docMk/>
          <pc:sldMk cId="1771078964" sldId="314"/>
        </pc:sldMkLst>
      </pc:sldChg>
      <pc:sldChg chg="del">
        <pc:chgData name="Manish Sharma" userId="b799adb9ba789c8f" providerId="LiveId" clId="{8F6BADDC-A0CD-4D06-AA81-37EFB0884EBB}" dt="2022-05-17T03:37:05.519" v="1" actId="47"/>
        <pc:sldMkLst>
          <pc:docMk/>
          <pc:sldMk cId="2175462724" sldId="315"/>
        </pc:sldMkLst>
      </pc:sldChg>
      <pc:sldChg chg="del">
        <pc:chgData name="Manish Sharma" userId="b799adb9ba789c8f" providerId="LiveId" clId="{8F6BADDC-A0CD-4D06-AA81-37EFB0884EBB}" dt="2022-05-17T03:37:05.519" v="1" actId="47"/>
        <pc:sldMkLst>
          <pc:docMk/>
          <pc:sldMk cId="1542734719" sldId="316"/>
        </pc:sldMkLst>
      </pc:sldChg>
      <pc:sldChg chg="del">
        <pc:chgData name="Manish Sharma" userId="b799adb9ba789c8f" providerId="LiveId" clId="{8F6BADDC-A0CD-4D06-AA81-37EFB0884EBB}" dt="2022-05-17T03:37:05.519" v="1" actId="47"/>
        <pc:sldMkLst>
          <pc:docMk/>
          <pc:sldMk cId="2020432023" sldId="317"/>
        </pc:sldMkLst>
      </pc:sldChg>
      <pc:sldChg chg="del">
        <pc:chgData name="Manish Sharma" userId="b799adb9ba789c8f" providerId="LiveId" clId="{8F6BADDC-A0CD-4D06-AA81-37EFB0884EBB}" dt="2022-05-17T03:37:05.519" v="1" actId="47"/>
        <pc:sldMkLst>
          <pc:docMk/>
          <pc:sldMk cId="992083087" sldId="318"/>
        </pc:sldMkLst>
      </pc:sldChg>
      <pc:sldChg chg="del">
        <pc:chgData name="Manish Sharma" userId="b799adb9ba789c8f" providerId="LiveId" clId="{8F6BADDC-A0CD-4D06-AA81-37EFB0884EBB}" dt="2022-05-17T03:37:05.519" v="1" actId="47"/>
        <pc:sldMkLst>
          <pc:docMk/>
          <pc:sldMk cId="2677077442" sldId="319"/>
        </pc:sldMkLst>
      </pc:sldChg>
      <pc:sldChg chg="del">
        <pc:chgData name="Manish Sharma" userId="b799adb9ba789c8f" providerId="LiveId" clId="{8F6BADDC-A0CD-4D06-AA81-37EFB0884EBB}" dt="2022-05-17T03:37:05.519" v="1" actId="47"/>
        <pc:sldMkLst>
          <pc:docMk/>
          <pc:sldMk cId="976549785" sldId="320"/>
        </pc:sldMkLst>
      </pc:sldChg>
      <pc:sldChg chg="del">
        <pc:chgData name="Manish Sharma" userId="b799adb9ba789c8f" providerId="LiveId" clId="{8F6BADDC-A0CD-4D06-AA81-37EFB0884EBB}" dt="2022-05-17T03:37:05.519" v="1" actId="47"/>
        <pc:sldMkLst>
          <pc:docMk/>
          <pc:sldMk cId="1393763600" sldId="321"/>
        </pc:sldMkLst>
      </pc:sldChg>
      <pc:sldChg chg="del">
        <pc:chgData name="Manish Sharma" userId="b799adb9ba789c8f" providerId="LiveId" clId="{8F6BADDC-A0CD-4D06-AA81-37EFB0884EBB}" dt="2022-05-17T03:37:05.519" v="1" actId="47"/>
        <pc:sldMkLst>
          <pc:docMk/>
          <pc:sldMk cId="2086204329" sldId="322"/>
        </pc:sldMkLst>
      </pc:sldChg>
      <pc:sldChg chg="del">
        <pc:chgData name="Manish Sharma" userId="b799adb9ba789c8f" providerId="LiveId" clId="{8F6BADDC-A0CD-4D06-AA81-37EFB0884EBB}" dt="2022-05-17T03:37:05.519" v="1" actId="47"/>
        <pc:sldMkLst>
          <pc:docMk/>
          <pc:sldMk cId="4024640257" sldId="323"/>
        </pc:sldMkLst>
      </pc:sldChg>
      <pc:sldChg chg="del">
        <pc:chgData name="Manish Sharma" userId="b799adb9ba789c8f" providerId="LiveId" clId="{8F6BADDC-A0CD-4D06-AA81-37EFB0884EBB}" dt="2022-05-17T03:37:05.519" v="1" actId="47"/>
        <pc:sldMkLst>
          <pc:docMk/>
          <pc:sldMk cId="869922491" sldId="324"/>
        </pc:sldMkLst>
      </pc:sldChg>
      <pc:sldChg chg="del">
        <pc:chgData name="Manish Sharma" userId="b799adb9ba789c8f" providerId="LiveId" clId="{8F6BADDC-A0CD-4D06-AA81-37EFB0884EBB}" dt="2022-05-17T03:37:05.519" v="1" actId="47"/>
        <pc:sldMkLst>
          <pc:docMk/>
          <pc:sldMk cId="2301145384" sldId="325"/>
        </pc:sldMkLst>
      </pc:sldChg>
      <pc:sldChg chg="del">
        <pc:chgData name="Manish Sharma" userId="b799adb9ba789c8f" providerId="LiveId" clId="{8F6BADDC-A0CD-4D06-AA81-37EFB0884EBB}" dt="2022-05-17T03:37:05.519" v="1" actId="47"/>
        <pc:sldMkLst>
          <pc:docMk/>
          <pc:sldMk cId="743372294" sldId="326"/>
        </pc:sldMkLst>
      </pc:sldChg>
      <pc:sldChg chg="del">
        <pc:chgData name="Manish Sharma" userId="b799adb9ba789c8f" providerId="LiveId" clId="{8F6BADDC-A0CD-4D06-AA81-37EFB0884EBB}" dt="2022-05-17T03:37:05.519" v="1" actId="47"/>
        <pc:sldMkLst>
          <pc:docMk/>
          <pc:sldMk cId="1562318406" sldId="327"/>
        </pc:sldMkLst>
      </pc:sldChg>
      <pc:sldChg chg="add">
        <pc:chgData name="Manish Sharma" userId="b799adb9ba789c8f" providerId="LiveId" clId="{8F6BADDC-A0CD-4D06-AA81-37EFB0884EBB}" dt="2022-05-17T05:08:26.953" v="73"/>
        <pc:sldMkLst>
          <pc:docMk/>
          <pc:sldMk cId="3578941083" sldId="329"/>
        </pc:sldMkLst>
      </pc:sldChg>
      <pc:sldChg chg="modSp add mod">
        <pc:chgData name="Manish Sharma" userId="b799adb9ba789c8f" providerId="LiveId" clId="{8F6BADDC-A0CD-4D06-AA81-37EFB0884EBB}" dt="2022-05-17T05:27:35.071" v="80" actId="5793"/>
        <pc:sldMkLst>
          <pc:docMk/>
          <pc:sldMk cId="1148456520" sldId="330"/>
        </pc:sldMkLst>
        <pc:spChg chg="mod">
          <ac:chgData name="Manish Sharma" userId="b799adb9ba789c8f" providerId="LiveId" clId="{8F6BADDC-A0CD-4D06-AA81-37EFB0884EBB}" dt="2022-05-17T05:27:35.071" v="80" actId="5793"/>
          <ac:spMkLst>
            <pc:docMk/>
            <pc:sldMk cId="1148456520" sldId="330"/>
            <ac:spMk id="3" creationId="{8DD1A602-6ED8-4DF8-AF80-8C86853DDE79}"/>
          </ac:spMkLst>
        </pc:spChg>
      </pc:sldChg>
      <pc:sldChg chg="addSp delSp modSp new mod">
        <pc:chgData name="Manish Sharma" userId="b799adb9ba789c8f" providerId="LiveId" clId="{8F6BADDC-A0CD-4D06-AA81-37EFB0884EBB}" dt="2022-05-17T05:34:18.326" v="97"/>
        <pc:sldMkLst>
          <pc:docMk/>
          <pc:sldMk cId="2973818611" sldId="331"/>
        </pc:sldMkLst>
        <pc:spChg chg="del">
          <ac:chgData name="Manish Sharma" userId="b799adb9ba789c8f" providerId="LiveId" clId="{8F6BADDC-A0CD-4D06-AA81-37EFB0884EBB}" dt="2022-05-17T05:30:42.082" v="82" actId="478"/>
          <ac:spMkLst>
            <pc:docMk/>
            <pc:sldMk cId="2973818611" sldId="331"/>
            <ac:spMk id="2" creationId="{D908145E-EDAD-B7BC-56BC-4372991E3C26}"/>
          </ac:spMkLst>
        </pc:spChg>
        <pc:spChg chg="del">
          <ac:chgData name="Manish Sharma" userId="b799adb9ba789c8f" providerId="LiveId" clId="{8F6BADDC-A0CD-4D06-AA81-37EFB0884EBB}" dt="2022-05-17T05:30:42.082" v="82" actId="478"/>
          <ac:spMkLst>
            <pc:docMk/>
            <pc:sldMk cId="2973818611" sldId="331"/>
            <ac:spMk id="3" creationId="{0538CDCC-68E3-E478-6A71-1498EECE0452}"/>
          </ac:spMkLst>
        </pc:spChg>
        <pc:spChg chg="add mod">
          <ac:chgData name="Manish Sharma" userId="b799adb9ba789c8f" providerId="LiveId" clId="{8F6BADDC-A0CD-4D06-AA81-37EFB0884EBB}" dt="2022-05-17T05:30:57.927" v="83"/>
          <ac:spMkLst>
            <pc:docMk/>
            <pc:sldMk cId="2973818611" sldId="331"/>
            <ac:spMk id="4" creationId="{A8E5223B-E522-5CE5-0255-EC15C7BCDDCB}"/>
          </ac:spMkLst>
        </pc:spChg>
        <pc:spChg chg="add mod">
          <ac:chgData name="Manish Sharma" userId="b799adb9ba789c8f" providerId="LiveId" clId="{8F6BADDC-A0CD-4D06-AA81-37EFB0884EBB}" dt="2022-05-17T05:30:57.927" v="83"/>
          <ac:spMkLst>
            <pc:docMk/>
            <pc:sldMk cId="2973818611" sldId="331"/>
            <ac:spMk id="5" creationId="{66A128F3-10E5-003B-03D8-6D5C473491F1}"/>
          </ac:spMkLst>
        </pc:spChg>
        <pc:spChg chg="add mod">
          <ac:chgData name="Manish Sharma" userId="b799adb9ba789c8f" providerId="LiveId" clId="{8F6BADDC-A0CD-4D06-AA81-37EFB0884EBB}" dt="2022-05-17T05:30:57.927" v="83"/>
          <ac:spMkLst>
            <pc:docMk/>
            <pc:sldMk cId="2973818611" sldId="331"/>
            <ac:spMk id="6" creationId="{DE0F02BD-213E-BFD6-3E62-337EF62B8762}"/>
          </ac:spMkLst>
        </pc:spChg>
        <pc:spChg chg="add mod">
          <ac:chgData name="Manish Sharma" userId="b799adb9ba789c8f" providerId="LiveId" clId="{8F6BADDC-A0CD-4D06-AA81-37EFB0884EBB}" dt="2022-05-17T05:30:57.927" v="83"/>
          <ac:spMkLst>
            <pc:docMk/>
            <pc:sldMk cId="2973818611" sldId="331"/>
            <ac:spMk id="7" creationId="{EB71F9A6-0B13-712C-3B64-D1D31B86330D}"/>
          </ac:spMkLst>
        </pc:spChg>
        <pc:spChg chg="add mod">
          <ac:chgData name="Manish Sharma" userId="b799adb9ba789c8f" providerId="LiveId" clId="{8F6BADDC-A0CD-4D06-AA81-37EFB0884EBB}" dt="2022-05-17T05:31:32.797" v="84"/>
          <ac:spMkLst>
            <pc:docMk/>
            <pc:sldMk cId="2973818611" sldId="331"/>
            <ac:spMk id="8" creationId="{EA16872A-E8DD-1043-6A88-0056682F35C4}"/>
          </ac:spMkLst>
        </pc:spChg>
        <pc:spChg chg="add mod">
          <ac:chgData name="Manish Sharma" userId="b799adb9ba789c8f" providerId="LiveId" clId="{8F6BADDC-A0CD-4D06-AA81-37EFB0884EBB}" dt="2022-05-17T05:32:00.864" v="85"/>
          <ac:spMkLst>
            <pc:docMk/>
            <pc:sldMk cId="2973818611" sldId="331"/>
            <ac:spMk id="10" creationId="{11E6F0EB-E3E4-952F-9855-2679EFA48FB7}"/>
          </ac:spMkLst>
        </pc:spChg>
        <pc:spChg chg="add del mod">
          <ac:chgData name="Manish Sharma" userId="b799adb9ba789c8f" providerId="LiveId" clId="{8F6BADDC-A0CD-4D06-AA81-37EFB0884EBB}" dt="2022-05-17T05:33:04.253" v="88"/>
          <ac:spMkLst>
            <pc:docMk/>
            <pc:sldMk cId="2973818611" sldId="331"/>
            <ac:spMk id="15" creationId="{9B226DE4-8097-D5EE-0711-0998DF0C322C}"/>
          </ac:spMkLst>
        </pc:spChg>
        <pc:spChg chg="add del mod">
          <ac:chgData name="Manish Sharma" userId="b799adb9ba789c8f" providerId="LiveId" clId="{8F6BADDC-A0CD-4D06-AA81-37EFB0884EBB}" dt="2022-05-17T05:33:04.253" v="88"/>
          <ac:spMkLst>
            <pc:docMk/>
            <pc:sldMk cId="2973818611" sldId="331"/>
            <ac:spMk id="16" creationId="{36E2ADBE-7224-42BD-F0AB-85F5F7D27BF1}"/>
          </ac:spMkLst>
        </pc:spChg>
        <pc:spChg chg="add del mod">
          <ac:chgData name="Manish Sharma" userId="b799adb9ba789c8f" providerId="LiveId" clId="{8F6BADDC-A0CD-4D06-AA81-37EFB0884EBB}" dt="2022-05-17T05:33:04.253" v="88"/>
          <ac:spMkLst>
            <pc:docMk/>
            <pc:sldMk cId="2973818611" sldId="331"/>
            <ac:spMk id="17" creationId="{DE42FFA4-001C-41D9-55B4-5590F47DE4D3}"/>
          </ac:spMkLst>
        </pc:spChg>
        <pc:spChg chg="add del mod">
          <ac:chgData name="Manish Sharma" userId="b799adb9ba789c8f" providerId="LiveId" clId="{8F6BADDC-A0CD-4D06-AA81-37EFB0884EBB}" dt="2022-05-17T05:33:04.253" v="88"/>
          <ac:spMkLst>
            <pc:docMk/>
            <pc:sldMk cId="2973818611" sldId="331"/>
            <ac:spMk id="18" creationId="{946588CA-0859-02AA-6B72-C19BE97E9789}"/>
          </ac:spMkLst>
        </pc:spChg>
        <pc:spChg chg="add del mod">
          <ac:chgData name="Manish Sharma" userId="b799adb9ba789c8f" providerId="LiveId" clId="{8F6BADDC-A0CD-4D06-AA81-37EFB0884EBB}" dt="2022-05-17T05:33:04.253" v="88"/>
          <ac:spMkLst>
            <pc:docMk/>
            <pc:sldMk cId="2973818611" sldId="331"/>
            <ac:spMk id="19" creationId="{69FC5D49-99C7-F286-61BB-0B8F133EE8E3}"/>
          </ac:spMkLst>
        </pc:spChg>
        <pc:spChg chg="add del mod">
          <ac:chgData name="Manish Sharma" userId="b799adb9ba789c8f" providerId="LiveId" clId="{8F6BADDC-A0CD-4D06-AA81-37EFB0884EBB}" dt="2022-05-17T05:33:04.253" v="88"/>
          <ac:spMkLst>
            <pc:docMk/>
            <pc:sldMk cId="2973818611" sldId="331"/>
            <ac:spMk id="21" creationId="{2031E24F-B73D-E572-5DF3-B0289CAFAED0}"/>
          </ac:spMkLst>
        </pc:spChg>
        <pc:spChg chg="add mod ord">
          <ac:chgData name="Manish Sharma" userId="b799adb9ba789c8f" providerId="LiveId" clId="{8F6BADDC-A0CD-4D06-AA81-37EFB0884EBB}" dt="2022-05-17T05:33:14.507" v="90" actId="167"/>
          <ac:spMkLst>
            <pc:docMk/>
            <pc:sldMk cId="2973818611" sldId="331"/>
            <ac:spMk id="26" creationId="{21F68EAA-FA02-C286-EEBA-0DB8F6B0B772}"/>
          </ac:spMkLst>
        </pc:spChg>
        <pc:spChg chg="add mod">
          <ac:chgData name="Manish Sharma" userId="b799adb9ba789c8f" providerId="LiveId" clId="{8F6BADDC-A0CD-4D06-AA81-37EFB0884EBB}" dt="2022-05-17T05:33:23.438" v="92" actId="1076"/>
          <ac:spMkLst>
            <pc:docMk/>
            <pc:sldMk cId="2973818611" sldId="331"/>
            <ac:spMk id="27" creationId="{E2252AAC-1ED0-9889-FDAD-3C791C40D5CC}"/>
          </ac:spMkLst>
        </pc:spChg>
        <pc:spChg chg="add mod">
          <ac:chgData name="Manish Sharma" userId="b799adb9ba789c8f" providerId="LiveId" clId="{8F6BADDC-A0CD-4D06-AA81-37EFB0884EBB}" dt="2022-05-17T05:33:23.438" v="92" actId="1076"/>
          <ac:spMkLst>
            <pc:docMk/>
            <pc:sldMk cId="2973818611" sldId="331"/>
            <ac:spMk id="28" creationId="{76F23C5C-0191-40CC-0BE1-CC034CA60B7B}"/>
          </ac:spMkLst>
        </pc:spChg>
        <pc:spChg chg="add mod">
          <ac:chgData name="Manish Sharma" userId="b799adb9ba789c8f" providerId="LiveId" clId="{8F6BADDC-A0CD-4D06-AA81-37EFB0884EBB}" dt="2022-05-17T05:33:23.438" v="92" actId="1076"/>
          <ac:spMkLst>
            <pc:docMk/>
            <pc:sldMk cId="2973818611" sldId="331"/>
            <ac:spMk id="29" creationId="{3BF0428E-EDD6-5B97-91E9-B639822A2299}"/>
          </ac:spMkLst>
        </pc:spChg>
        <pc:spChg chg="add mod">
          <ac:chgData name="Manish Sharma" userId="b799adb9ba789c8f" providerId="LiveId" clId="{8F6BADDC-A0CD-4D06-AA81-37EFB0884EBB}" dt="2022-05-17T05:33:23.438" v="92" actId="1076"/>
          <ac:spMkLst>
            <pc:docMk/>
            <pc:sldMk cId="2973818611" sldId="331"/>
            <ac:spMk id="30" creationId="{9CE5CBF8-9C75-B155-B62E-3AD7064DF697}"/>
          </ac:spMkLst>
        </pc:spChg>
        <pc:spChg chg="add mod">
          <ac:chgData name="Manish Sharma" userId="b799adb9ba789c8f" providerId="LiveId" clId="{8F6BADDC-A0CD-4D06-AA81-37EFB0884EBB}" dt="2022-05-17T05:33:23.438" v="92" actId="1076"/>
          <ac:spMkLst>
            <pc:docMk/>
            <pc:sldMk cId="2973818611" sldId="331"/>
            <ac:spMk id="31" creationId="{B290548F-DB7C-5F17-F631-9378F39F4E09}"/>
          </ac:spMkLst>
        </pc:spChg>
        <pc:spChg chg="add mod">
          <ac:chgData name="Manish Sharma" userId="b799adb9ba789c8f" providerId="LiveId" clId="{8F6BADDC-A0CD-4D06-AA81-37EFB0884EBB}" dt="2022-05-17T05:33:31.532" v="94" actId="20577"/>
          <ac:spMkLst>
            <pc:docMk/>
            <pc:sldMk cId="2973818611" sldId="331"/>
            <ac:spMk id="32" creationId="{C5D94098-A505-30F2-7D1C-85778A4422F3}"/>
          </ac:spMkLst>
        </pc:spChg>
        <pc:spChg chg="add mod">
          <ac:chgData name="Manish Sharma" userId="b799adb9ba789c8f" providerId="LiveId" clId="{8F6BADDC-A0CD-4D06-AA81-37EFB0884EBB}" dt="2022-05-17T05:33:23.438" v="92" actId="1076"/>
          <ac:spMkLst>
            <pc:docMk/>
            <pc:sldMk cId="2973818611" sldId="331"/>
            <ac:spMk id="34" creationId="{58F215A3-92A8-C0A5-6FEC-3A633C53A471}"/>
          </ac:spMkLst>
        </pc:spChg>
        <pc:spChg chg="add mod">
          <ac:chgData name="Manish Sharma" userId="b799adb9ba789c8f" providerId="LiveId" clId="{8F6BADDC-A0CD-4D06-AA81-37EFB0884EBB}" dt="2022-05-17T05:34:08.342" v="96"/>
          <ac:spMkLst>
            <pc:docMk/>
            <pc:sldMk cId="2973818611" sldId="331"/>
            <ac:spMk id="40" creationId="{A1F1B328-BADC-EA4E-78ED-07318BC01AFD}"/>
          </ac:spMkLst>
        </pc:spChg>
        <pc:spChg chg="add mod">
          <ac:chgData name="Manish Sharma" userId="b799adb9ba789c8f" providerId="LiveId" clId="{8F6BADDC-A0CD-4D06-AA81-37EFB0884EBB}" dt="2022-05-17T05:34:18.326" v="97"/>
          <ac:spMkLst>
            <pc:docMk/>
            <pc:sldMk cId="2973818611" sldId="331"/>
            <ac:spMk id="41" creationId="{FB218DB6-0C28-3011-C365-4FCC322F982A}"/>
          </ac:spMkLst>
        </pc:spChg>
        <pc:cxnChg chg="add mod">
          <ac:chgData name="Manish Sharma" userId="b799adb9ba789c8f" providerId="LiveId" clId="{8F6BADDC-A0CD-4D06-AA81-37EFB0884EBB}" dt="2022-05-17T05:32:00.864" v="85"/>
          <ac:cxnSpMkLst>
            <pc:docMk/>
            <pc:sldMk cId="2973818611" sldId="331"/>
            <ac:cxnSpMk id="9" creationId="{58F21F6B-5D7B-17DF-37CC-B48A7AF85F38}"/>
          </ac:cxnSpMkLst>
        </pc:cxnChg>
        <pc:cxnChg chg="add mod">
          <ac:chgData name="Manish Sharma" userId="b799adb9ba789c8f" providerId="LiveId" clId="{8F6BADDC-A0CD-4D06-AA81-37EFB0884EBB}" dt="2022-05-17T05:32:00.864" v="85"/>
          <ac:cxnSpMkLst>
            <pc:docMk/>
            <pc:sldMk cId="2973818611" sldId="331"/>
            <ac:cxnSpMk id="11" creationId="{2A40790A-4A34-55CC-E346-652C267BDD02}"/>
          </ac:cxnSpMkLst>
        </pc:cxnChg>
        <pc:cxnChg chg="add mod">
          <ac:chgData name="Manish Sharma" userId="b799adb9ba789c8f" providerId="LiveId" clId="{8F6BADDC-A0CD-4D06-AA81-37EFB0884EBB}" dt="2022-05-17T05:32:19.213" v="86"/>
          <ac:cxnSpMkLst>
            <pc:docMk/>
            <pc:sldMk cId="2973818611" sldId="331"/>
            <ac:cxnSpMk id="12" creationId="{38FF1104-3B61-AFB1-BBEB-669834701AA3}"/>
          </ac:cxnSpMkLst>
        </pc:cxnChg>
        <pc:cxnChg chg="add mod">
          <ac:chgData name="Manish Sharma" userId="b799adb9ba789c8f" providerId="LiveId" clId="{8F6BADDC-A0CD-4D06-AA81-37EFB0884EBB}" dt="2022-05-17T05:32:19.213" v="86"/>
          <ac:cxnSpMkLst>
            <pc:docMk/>
            <pc:sldMk cId="2973818611" sldId="331"/>
            <ac:cxnSpMk id="13" creationId="{1ACEA997-B7FB-F108-E8B7-838632BC5C47}"/>
          </ac:cxnSpMkLst>
        </pc:cxnChg>
        <pc:cxnChg chg="add mod">
          <ac:chgData name="Manish Sharma" userId="b799adb9ba789c8f" providerId="LiveId" clId="{8F6BADDC-A0CD-4D06-AA81-37EFB0884EBB}" dt="2022-05-17T05:32:19.213" v="86"/>
          <ac:cxnSpMkLst>
            <pc:docMk/>
            <pc:sldMk cId="2973818611" sldId="331"/>
            <ac:cxnSpMk id="14" creationId="{6A7C7718-5256-3052-CC1B-C859184A4D16}"/>
          </ac:cxnSpMkLst>
        </pc:cxnChg>
        <pc:cxnChg chg="add del mod">
          <ac:chgData name="Manish Sharma" userId="b799adb9ba789c8f" providerId="LiveId" clId="{8F6BADDC-A0CD-4D06-AA81-37EFB0884EBB}" dt="2022-05-17T05:33:04.253" v="88"/>
          <ac:cxnSpMkLst>
            <pc:docMk/>
            <pc:sldMk cId="2973818611" sldId="331"/>
            <ac:cxnSpMk id="20" creationId="{0AD4295F-170C-7C13-AEC2-CBA76434DCAF}"/>
          </ac:cxnSpMkLst>
        </pc:cxnChg>
        <pc:cxnChg chg="add del mod">
          <ac:chgData name="Manish Sharma" userId="b799adb9ba789c8f" providerId="LiveId" clId="{8F6BADDC-A0CD-4D06-AA81-37EFB0884EBB}" dt="2022-05-17T05:33:04.253" v="88"/>
          <ac:cxnSpMkLst>
            <pc:docMk/>
            <pc:sldMk cId="2973818611" sldId="331"/>
            <ac:cxnSpMk id="22" creationId="{C58FD72C-68CA-3BCA-9AC1-F74392787BA6}"/>
          </ac:cxnSpMkLst>
        </pc:cxnChg>
        <pc:cxnChg chg="add del mod">
          <ac:chgData name="Manish Sharma" userId="b799adb9ba789c8f" providerId="LiveId" clId="{8F6BADDC-A0CD-4D06-AA81-37EFB0884EBB}" dt="2022-05-17T05:33:04.253" v="88"/>
          <ac:cxnSpMkLst>
            <pc:docMk/>
            <pc:sldMk cId="2973818611" sldId="331"/>
            <ac:cxnSpMk id="23" creationId="{C74A5780-1DAC-6B63-713F-BB4939CBAE11}"/>
          </ac:cxnSpMkLst>
        </pc:cxnChg>
        <pc:cxnChg chg="add del mod">
          <ac:chgData name="Manish Sharma" userId="b799adb9ba789c8f" providerId="LiveId" clId="{8F6BADDC-A0CD-4D06-AA81-37EFB0884EBB}" dt="2022-05-17T05:33:04.253" v="88"/>
          <ac:cxnSpMkLst>
            <pc:docMk/>
            <pc:sldMk cId="2973818611" sldId="331"/>
            <ac:cxnSpMk id="24" creationId="{3BF6D38D-FA17-C559-D514-1F87384261F1}"/>
          </ac:cxnSpMkLst>
        </pc:cxnChg>
        <pc:cxnChg chg="add del mod">
          <ac:chgData name="Manish Sharma" userId="b799adb9ba789c8f" providerId="LiveId" clId="{8F6BADDC-A0CD-4D06-AA81-37EFB0884EBB}" dt="2022-05-17T05:33:04.253" v="88"/>
          <ac:cxnSpMkLst>
            <pc:docMk/>
            <pc:sldMk cId="2973818611" sldId="331"/>
            <ac:cxnSpMk id="25" creationId="{FC59EC11-2B7E-305B-20F5-BF0A83CB14DC}"/>
          </ac:cxnSpMkLst>
        </pc:cxnChg>
        <pc:cxnChg chg="add mod">
          <ac:chgData name="Manish Sharma" userId="b799adb9ba789c8f" providerId="LiveId" clId="{8F6BADDC-A0CD-4D06-AA81-37EFB0884EBB}" dt="2022-05-17T05:33:23.438" v="92" actId="1076"/>
          <ac:cxnSpMkLst>
            <pc:docMk/>
            <pc:sldMk cId="2973818611" sldId="331"/>
            <ac:cxnSpMk id="33" creationId="{C39E7FE0-0DBB-3AB6-841B-49CA3CA46842}"/>
          </ac:cxnSpMkLst>
        </pc:cxnChg>
        <pc:cxnChg chg="add mod">
          <ac:chgData name="Manish Sharma" userId="b799adb9ba789c8f" providerId="LiveId" clId="{8F6BADDC-A0CD-4D06-AA81-37EFB0884EBB}" dt="2022-05-17T05:33:23.438" v="92" actId="1076"/>
          <ac:cxnSpMkLst>
            <pc:docMk/>
            <pc:sldMk cId="2973818611" sldId="331"/>
            <ac:cxnSpMk id="35" creationId="{36E2D2B4-1ECA-D9B4-CEF5-4BAFCA8E53E1}"/>
          </ac:cxnSpMkLst>
        </pc:cxnChg>
        <pc:cxnChg chg="add mod">
          <ac:chgData name="Manish Sharma" userId="b799adb9ba789c8f" providerId="LiveId" clId="{8F6BADDC-A0CD-4D06-AA81-37EFB0884EBB}" dt="2022-05-17T05:33:23.438" v="92" actId="1076"/>
          <ac:cxnSpMkLst>
            <pc:docMk/>
            <pc:sldMk cId="2973818611" sldId="331"/>
            <ac:cxnSpMk id="36" creationId="{7911C0DB-FCD8-7EE8-2501-9DA8BD16E602}"/>
          </ac:cxnSpMkLst>
        </pc:cxnChg>
        <pc:cxnChg chg="add mod">
          <ac:chgData name="Manish Sharma" userId="b799adb9ba789c8f" providerId="LiveId" clId="{8F6BADDC-A0CD-4D06-AA81-37EFB0884EBB}" dt="2022-05-17T05:33:23.438" v="92" actId="1076"/>
          <ac:cxnSpMkLst>
            <pc:docMk/>
            <pc:sldMk cId="2973818611" sldId="331"/>
            <ac:cxnSpMk id="37" creationId="{850BB733-7833-4B6C-EB39-3B52C82617C9}"/>
          </ac:cxnSpMkLst>
        </pc:cxnChg>
        <pc:cxnChg chg="add mod">
          <ac:chgData name="Manish Sharma" userId="b799adb9ba789c8f" providerId="LiveId" clId="{8F6BADDC-A0CD-4D06-AA81-37EFB0884EBB}" dt="2022-05-17T05:33:23.438" v="92" actId="1076"/>
          <ac:cxnSpMkLst>
            <pc:docMk/>
            <pc:sldMk cId="2973818611" sldId="331"/>
            <ac:cxnSpMk id="38" creationId="{8BBE5746-65FB-4621-B06D-D707CC5AB207}"/>
          </ac:cxnSpMkLst>
        </pc:cxnChg>
        <pc:cxnChg chg="add mod">
          <ac:chgData name="Manish Sharma" userId="b799adb9ba789c8f" providerId="LiveId" clId="{8F6BADDC-A0CD-4D06-AA81-37EFB0884EBB}" dt="2022-05-17T05:34:00.354" v="95"/>
          <ac:cxnSpMkLst>
            <pc:docMk/>
            <pc:sldMk cId="2973818611" sldId="331"/>
            <ac:cxnSpMk id="39" creationId="{DD12695C-B367-1D95-1BEF-769CBAE111F9}"/>
          </ac:cxnSpMkLst>
        </pc:cxnChg>
      </pc:sldChg>
      <pc:sldChg chg="addSp delSp modSp new mod">
        <pc:chgData name="Manish Sharma" userId="b799adb9ba789c8f" providerId="LiveId" clId="{8F6BADDC-A0CD-4D06-AA81-37EFB0884EBB}" dt="2022-05-17T05:51:18.686" v="238"/>
        <pc:sldMkLst>
          <pc:docMk/>
          <pc:sldMk cId="1803127801" sldId="332"/>
        </pc:sldMkLst>
        <pc:spChg chg="del">
          <ac:chgData name="Manish Sharma" userId="b799adb9ba789c8f" providerId="LiveId" clId="{8F6BADDC-A0CD-4D06-AA81-37EFB0884EBB}" dt="2022-05-17T05:36:13.651" v="99" actId="478"/>
          <ac:spMkLst>
            <pc:docMk/>
            <pc:sldMk cId="1803127801" sldId="332"/>
            <ac:spMk id="2" creationId="{184252D3-B5EA-AC24-B5E7-649C50ADA0F0}"/>
          </ac:spMkLst>
        </pc:spChg>
        <pc:spChg chg="del">
          <ac:chgData name="Manish Sharma" userId="b799adb9ba789c8f" providerId="LiveId" clId="{8F6BADDC-A0CD-4D06-AA81-37EFB0884EBB}" dt="2022-05-17T05:36:13.651" v="99" actId="478"/>
          <ac:spMkLst>
            <pc:docMk/>
            <pc:sldMk cId="1803127801" sldId="332"/>
            <ac:spMk id="3" creationId="{1EFFB3F7-0743-88C2-1421-1789E220BF03}"/>
          </ac:spMkLst>
        </pc:spChg>
        <pc:spChg chg="add mod">
          <ac:chgData name="Manish Sharma" userId="b799adb9ba789c8f" providerId="LiveId" clId="{8F6BADDC-A0CD-4D06-AA81-37EFB0884EBB}" dt="2022-05-17T05:39:47.982" v="234" actId="404"/>
          <ac:spMkLst>
            <pc:docMk/>
            <pc:sldMk cId="1803127801" sldId="332"/>
            <ac:spMk id="4" creationId="{69344433-BBF3-83BB-D7C4-94A2123DAC99}"/>
          </ac:spMkLst>
        </pc:spChg>
        <pc:spChg chg="add mod">
          <ac:chgData name="Manish Sharma" userId="b799adb9ba789c8f" providerId="LiveId" clId="{8F6BADDC-A0CD-4D06-AA81-37EFB0884EBB}" dt="2022-05-17T05:49:54.451" v="235"/>
          <ac:spMkLst>
            <pc:docMk/>
            <pc:sldMk cId="1803127801" sldId="332"/>
            <ac:spMk id="5" creationId="{ED610F40-0C84-A889-DE58-B498DA7312E0}"/>
          </ac:spMkLst>
        </pc:spChg>
        <pc:spChg chg="add mod">
          <ac:chgData name="Manish Sharma" userId="b799adb9ba789c8f" providerId="LiveId" clId="{8F6BADDC-A0CD-4D06-AA81-37EFB0884EBB}" dt="2022-05-17T05:50:18.677" v="236"/>
          <ac:spMkLst>
            <pc:docMk/>
            <pc:sldMk cId="1803127801" sldId="332"/>
            <ac:spMk id="7" creationId="{6D0C55FF-5DF2-B4DC-AE52-807A0F12E5FC}"/>
          </ac:spMkLst>
        </pc:spChg>
        <pc:spChg chg="add mod">
          <ac:chgData name="Manish Sharma" userId="b799adb9ba789c8f" providerId="LiveId" clId="{8F6BADDC-A0CD-4D06-AA81-37EFB0884EBB}" dt="2022-05-17T05:50:55.073" v="237"/>
          <ac:spMkLst>
            <pc:docMk/>
            <pc:sldMk cId="1803127801" sldId="332"/>
            <ac:spMk id="9" creationId="{80E0157A-A37B-118F-E48E-6DDE8D70A12D}"/>
          </ac:spMkLst>
        </pc:spChg>
        <pc:spChg chg="add mod">
          <ac:chgData name="Manish Sharma" userId="b799adb9ba789c8f" providerId="LiveId" clId="{8F6BADDC-A0CD-4D06-AA81-37EFB0884EBB}" dt="2022-05-17T05:51:18.686" v="238"/>
          <ac:spMkLst>
            <pc:docMk/>
            <pc:sldMk cId="1803127801" sldId="332"/>
            <ac:spMk id="11" creationId="{16BDADFF-F88C-062F-28D8-7704084DFA1A}"/>
          </ac:spMkLst>
        </pc:spChg>
        <pc:cxnChg chg="add mod">
          <ac:chgData name="Manish Sharma" userId="b799adb9ba789c8f" providerId="LiveId" clId="{8F6BADDC-A0CD-4D06-AA81-37EFB0884EBB}" dt="2022-05-17T05:49:54.451" v="235"/>
          <ac:cxnSpMkLst>
            <pc:docMk/>
            <pc:sldMk cId="1803127801" sldId="332"/>
            <ac:cxnSpMk id="6" creationId="{8C375120-BA9C-9EE5-3E5A-4D6BD11B5FA6}"/>
          </ac:cxnSpMkLst>
        </pc:cxnChg>
        <pc:cxnChg chg="add mod">
          <ac:chgData name="Manish Sharma" userId="b799adb9ba789c8f" providerId="LiveId" clId="{8F6BADDC-A0CD-4D06-AA81-37EFB0884EBB}" dt="2022-05-17T05:50:18.677" v="236"/>
          <ac:cxnSpMkLst>
            <pc:docMk/>
            <pc:sldMk cId="1803127801" sldId="332"/>
            <ac:cxnSpMk id="8" creationId="{3CA09B6E-E7E8-C0D5-81D9-DE394850D2B8}"/>
          </ac:cxnSpMkLst>
        </pc:cxnChg>
        <pc:cxnChg chg="add mod">
          <ac:chgData name="Manish Sharma" userId="b799adb9ba789c8f" providerId="LiveId" clId="{8F6BADDC-A0CD-4D06-AA81-37EFB0884EBB}" dt="2022-05-17T05:50:55.073" v="237"/>
          <ac:cxnSpMkLst>
            <pc:docMk/>
            <pc:sldMk cId="1803127801" sldId="332"/>
            <ac:cxnSpMk id="10" creationId="{6D8E76D8-F75E-B722-900F-C764EB1908AF}"/>
          </ac:cxnSpMkLst>
        </pc:cxnChg>
        <pc:cxnChg chg="add mod">
          <ac:chgData name="Manish Sharma" userId="b799adb9ba789c8f" providerId="LiveId" clId="{8F6BADDC-A0CD-4D06-AA81-37EFB0884EBB}" dt="2022-05-17T05:51:18.686" v="238"/>
          <ac:cxnSpMkLst>
            <pc:docMk/>
            <pc:sldMk cId="1803127801" sldId="332"/>
            <ac:cxnSpMk id="12" creationId="{990AF6BF-D307-9743-D2DB-684AB956C37B}"/>
          </ac:cxnSpMkLst>
        </pc:cxnChg>
      </pc:sldChg>
      <pc:sldChg chg="addSp delSp modSp new mod">
        <pc:chgData name="Manish Sharma" userId="b799adb9ba789c8f" providerId="LiveId" clId="{8F6BADDC-A0CD-4D06-AA81-37EFB0884EBB}" dt="2022-05-17T05:56:09.898" v="247"/>
        <pc:sldMkLst>
          <pc:docMk/>
          <pc:sldMk cId="327674590" sldId="333"/>
        </pc:sldMkLst>
        <pc:spChg chg="mod">
          <ac:chgData name="Manish Sharma" userId="b799adb9ba789c8f" providerId="LiveId" clId="{8F6BADDC-A0CD-4D06-AA81-37EFB0884EBB}" dt="2022-05-17T05:54:35.278" v="240"/>
          <ac:spMkLst>
            <pc:docMk/>
            <pc:sldMk cId="327674590" sldId="333"/>
            <ac:spMk id="2" creationId="{BE93FA4A-39DE-9708-8192-2AFC567D0DBC}"/>
          </ac:spMkLst>
        </pc:spChg>
        <pc:spChg chg="del">
          <ac:chgData name="Manish Sharma" userId="b799adb9ba789c8f" providerId="LiveId" clId="{8F6BADDC-A0CD-4D06-AA81-37EFB0884EBB}" dt="2022-05-17T05:54:39.129" v="241" actId="478"/>
          <ac:spMkLst>
            <pc:docMk/>
            <pc:sldMk cId="327674590" sldId="333"/>
            <ac:spMk id="3" creationId="{B5213437-6604-01BD-A4BC-6C4731000E08}"/>
          </ac:spMkLst>
        </pc:spChg>
        <pc:spChg chg="add mod">
          <ac:chgData name="Manish Sharma" userId="b799adb9ba789c8f" providerId="LiveId" clId="{8F6BADDC-A0CD-4D06-AA81-37EFB0884EBB}" dt="2022-05-17T05:55:03.095" v="242"/>
          <ac:spMkLst>
            <pc:docMk/>
            <pc:sldMk cId="327674590" sldId="333"/>
            <ac:spMk id="4" creationId="{D31D5AB2-D337-AAE5-E24C-0E0D38A8F606}"/>
          </ac:spMkLst>
        </pc:spChg>
        <pc:spChg chg="add mod">
          <ac:chgData name="Manish Sharma" userId="b799adb9ba789c8f" providerId="LiveId" clId="{8F6BADDC-A0CD-4D06-AA81-37EFB0884EBB}" dt="2022-05-17T05:55:03.095" v="242"/>
          <ac:spMkLst>
            <pc:docMk/>
            <pc:sldMk cId="327674590" sldId="333"/>
            <ac:spMk id="5" creationId="{498BEC5B-F587-C061-E1DB-0CD174B5FB4C}"/>
          </ac:spMkLst>
        </pc:spChg>
        <pc:spChg chg="add mod">
          <ac:chgData name="Manish Sharma" userId="b799adb9ba789c8f" providerId="LiveId" clId="{8F6BADDC-A0CD-4D06-AA81-37EFB0884EBB}" dt="2022-05-17T05:55:39.390" v="243"/>
          <ac:spMkLst>
            <pc:docMk/>
            <pc:sldMk cId="327674590" sldId="333"/>
            <ac:spMk id="6" creationId="{E4EA50BC-3691-469E-D6C4-F5AE16CD2F0A}"/>
          </ac:spMkLst>
        </pc:spChg>
        <pc:spChg chg="add mod">
          <ac:chgData name="Manish Sharma" userId="b799adb9ba789c8f" providerId="LiveId" clId="{8F6BADDC-A0CD-4D06-AA81-37EFB0884EBB}" dt="2022-05-17T05:55:39.390" v="243"/>
          <ac:spMkLst>
            <pc:docMk/>
            <pc:sldMk cId="327674590" sldId="333"/>
            <ac:spMk id="7" creationId="{D709D374-FF6C-E82A-A298-9C785A4ED914}"/>
          </ac:spMkLst>
        </pc:spChg>
        <pc:spChg chg="add mod">
          <ac:chgData name="Manish Sharma" userId="b799adb9ba789c8f" providerId="LiveId" clId="{8F6BADDC-A0CD-4D06-AA81-37EFB0884EBB}" dt="2022-05-17T05:55:39.390" v="243"/>
          <ac:spMkLst>
            <pc:docMk/>
            <pc:sldMk cId="327674590" sldId="333"/>
            <ac:spMk id="8" creationId="{86BAD1D0-3F31-D997-C99B-5838184E7BB6}"/>
          </ac:spMkLst>
        </pc:spChg>
        <pc:spChg chg="add mod">
          <ac:chgData name="Manish Sharma" userId="b799adb9ba789c8f" providerId="LiveId" clId="{8F6BADDC-A0CD-4D06-AA81-37EFB0884EBB}" dt="2022-05-17T05:55:39.390" v="243"/>
          <ac:spMkLst>
            <pc:docMk/>
            <pc:sldMk cId="327674590" sldId="333"/>
            <ac:spMk id="9" creationId="{158B7366-4AE3-C5FD-A12D-6AAF66421485}"/>
          </ac:spMkLst>
        </pc:spChg>
        <pc:spChg chg="add mod">
          <ac:chgData name="Manish Sharma" userId="b799adb9ba789c8f" providerId="LiveId" clId="{8F6BADDC-A0CD-4D06-AA81-37EFB0884EBB}" dt="2022-05-17T05:55:39.390" v="243"/>
          <ac:spMkLst>
            <pc:docMk/>
            <pc:sldMk cId="327674590" sldId="333"/>
            <ac:spMk id="10" creationId="{CB4CFF71-62E0-8C20-A62F-45B7E31AF60A}"/>
          </ac:spMkLst>
        </pc:spChg>
        <pc:spChg chg="add mod">
          <ac:chgData name="Manish Sharma" userId="b799adb9ba789c8f" providerId="LiveId" clId="{8F6BADDC-A0CD-4D06-AA81-37EFB0884EBB}" dt="2022-05-17T05:55:53.078" v="244"/>
          <ac:spMkLst>
            <pc:docMk/>
            <pc:sldMk cId="327674590" sldId="333"/>
            <ac:spMk id="11" creationId="{253D2AF8-0892-FAF5-28D0-D75232B03FE4}"/>
          </ac:spMkLst>
        </pc:spChg>
        <pc:spChg chg="add mod">
          <ac:chgData name="Manish Sharma" userId="b799adb9ba789c8f" providerId="LiveId" clId="{8F6BADDC-A0CD-4D06-AA81-37EFB0884EBB}" dt="2022-05-17T05:55:58.368" v="245"/>
          <ac:spMkLst>
            <pc:docMk/>
            <pc:sldMk cId="327674590" sldId="333"/>
            <ac:spMk id="12" creationId="{6CD5CE0D-FE74-3A4B-23C1-65644E6EAA14}"/>
          </ac:spMkLst>
        </pc:spChg>
        <pc:spChg chg="add mod">
          <ac:chgData name="Manish Sharma" userId="b799adb9ba789c8f" providerId="LiveId" clId="{8F6BADDC-A0CD-4D06-AA81-37EFB0884EBB}" dt="2022-05-17T05:56:04.557" v="246"/>
          <ac:spMkLst>
            <pc:docMk/>
            <pc:sldMk cId="327674590" sldId="333"/>
            <ac:spMk id="13" creationId="{81C5E5E1-4B09-A384-38A0-657DE9AD28A4}"/>
          </ac:spMkLst>
        </pc:spChg>
        <pc:spChg chg="add mod">
          <ac:chgData name="Manish Sharma" userId="b799adb9ba789c8f" providerId="LiveId" clId="{8F6BADDC-A0CD-4D06-AA81-37EFB0884EBB}" dt="2022-05-17T05:56:09.898" v="247"/>
          <ac:spMkLst>
            <pc:docMk/>
            <pc:sldMk cId="327674590" sldId="333"/>
            <ac:spMk id="14" creationId="{6EB8CB19-39B0-A8A9-E95B-DD8F558F9F25}"/>
          </ac:spMkLst>
        </pc:spChg>
      </pc:sldChg>
      <pc:sldChg chg="add">
        <pc:chgData name="Manish Sharma" userId="b799adb9ba789c8f" providerId="LiveId" clId="{8F6BADDC-A0CD-4D06-AA81-37EFB0884EBB}" dt="2022-05-20T09:20:39.398" v="1081"/>
        <pc:sldMkLst>
          <pc:docMk/>
          <pc:sldMk cId="3305788119" sldId="334"/>
        </pc:sldMkLst>
      </pc:sldChg>
      <pc:sldChg chg="add">
        <pc:chgData name="Manish Sharma" userId="b799adb9ba789c8f" providerId="LiveId" clId="{8F6BADDC-A0CD-4D06-AA81-37EFB0884EBB}" dt="2022-05-20T11:38:56.308" v="1092"/>
        <pc:sldMkLst>
          <pc:docMk/>
          <pc:sldMk cId="599601856" sldId="336"/>
        </pc:sldMkLst>
      </pc:sldChg>
      <pc:sldChg chg="add">
        <pc:chgData name="Manish Sharma" userId="b799adb9ba789c8f" providerId="LiveId" clId="{8F6BADDC-A0CD-4D06-AA81-37EFB0884EBB}" dt="2022-05-17T10:11:28.228" v="250"/>
        <pc:sldMkLst>
          <pc:docMk/>
          <pc:sldMk cId="3436347431" sldId="338"/>
        </pc:sldMkLst>
      </pc:sldChg>
      <pc:sldChg chg="del">
        <pc:chgData name="Manish Sharma" userId="b799adb9ba789c8f" providerId="LiveId" clId="{8F6BADDC-A0CD-4D06-AA81-37EFB0884EBB}" dt="2022-05-17T03:37:05.519" v="1" actId="47"/>
        <pc:sldMkLst>
          <pc:docMk/>
          <pc:sldMk cId="654887882" sldId="339"/>
        </pc:sldMkLst>
      </pc:sldChg>
      <pc:sldChg chg="add">
        <pc:chgData name="Manish Sharma" userId="b799adb9ba789c8f" providerId="LiveId" clId="{8F6BADDC-A0CD-4D06-AA81-37EFB0884EBB}" dt="2022-05-18T11:22:15.282" v="1019"/>
        <pc:sldMkLst>
          <pc:docMk/>
          <pc:sldMk cId="2737212266" sldId="340"/>
        </pc:sldMkLst>
      </pc:sldChg>
      <pc:sldChg chg="del">
        <pc:chgData name="Manish Sharma" userId="b799adb9ba789c8f" providerId="LiveId" clId="{8F6BADDC-A0CD-4D06-AA81-37EFB0884EBB}" dt="2022-05-17T03:37:05.519" v="1" actId="47"/>
        <pc:sldMkLst>
          <pc:docMk/>
          <pc:sldMk cId="3993440468" sldId="340"/>
        </pc:sldMkLst>
      </pc:sldChg>
      <pc:sldChg chg="add">
        <pc:chgData name="Manish Sharma" userId="b799adb9ba789c8f" providerId="LiveId" clId="{8F6BADDC-A0CD-4D06-AA81-37EFB0884EBB}" dt="2022-05-18T11:22:15.282" v="1019"/>
        <pc:sldMkLst>
          <pc:docMk/>
          <pc:sldMk cId="1876232458" sldId="341"/>
        </pc:sldMkLst>
      </pc:sldChg>
      <pc:sldChg chg="del">
        <pc:chgData name="Manish Sharma" userId="b799adb9ba789c8f" providerId="LiveId" clId="{8F6BADDC-A0CD-4D06-AA81-37EFB0884EBB}" dt="2022-05-17T03:37:05.519" v="1" actId="47"/>
        <pc:sldMkLst>
          <pc:docMk/>
          <pc:sldMk cId="4180571744" sldId="341"/>
        </pc:sldMkLst>
      </pc:sldChg>
      <pc:sldChg chg="del">
        <pc:chgData name="Manish Sharma" userId="b799adb9ba789c8f" providerId="LiveId" clId="{8F6BADDC-A0CD-4D06-AA81-37EFB0884EBB}" dt="2022-05-17T03:37:05.519" v="1" actId="47"/>
        <pc:sldMkLst>
          <pc:docMk/>
          <pc:sldMk cId="995173291" sldId="342"/>
        </pc:sldMkLst>
      </pc:sldChg>
      <pc:sldChg chg="del">
        <pc:chgData name="Manish Sharma" userId="b799adb9ba789c8f" providerId="LiveId" clId="{8F6BADDC-A0CD-4D06-AA81-37EFB0884EBB}" dt="2022-05-17T03:37:05.519" v="1" actId="47"/>
        <pc:sldMkLst>
          <pc:docMk/>
          <pc:sldMk cId="2033417303" sldId="343"/>
        </pc:sldMkLst>
      </pc:sldChg>
      <pc:sldChg chg="add">
        <pc:chgData name="Manish Sharma" userId="b799adb9ba789c8f" providerId="LiveId" clId="{8F6BADDC-A0CD-4D06-AA81-37EFB0884EBB}" dt="2022-05-18T11:22:15.282" v="1019"/>
        <pc:sldMkLst>
          <pc:docMk/>
          <pc:sldMk cId="1083906838" sldId="344"/>
        </pc:sldMkLst>
      </pc:sldChg>
      <pc:sldChg chg="add">
        <pc:chgData name="Manish Sharma" userId="b799adb9ba789c8f" providerId="LiveId" clId="{8F6BADDC-A0CD-4D06-AA81-37EFB0884EBB}" dt="2022-05-20T09:33:53.116" v="1089"/>
        <pc:sldMkLst>
          <pc:docMk/>
          <pc:sldMk cId="3543660359" sldId="354"/>
        </pc:sldMkLst>
      </pc:sldChg>
      <pc:sldChg chg="del">
        <pc:chgData name="Manish Sharma" userId="b799adb9ba789c8f" providerId="LiveId" clId="{8F6BADDC-A0CD-4D06-AA81-37EFB0884EBB}" dt="2022-05-17T03:37:05.519" v="1" actId="47"/>
        <pc:sldMkLst>
          <pc:docMk/>
          <pc:sldMk cId="3787089593" sldId="358"/>
        </pc:sldMkLst>
      </pc:sldChg>
      <pc:sldChg chg="del">
        <pc:chgData name="Manish Sharma" userId="b799adb9ba789c8f" providerId="LiveId" clId="{8F6BADDC-A0CD-4D06-AA81-37EFB0884EBB}" dt="2022-05-17T03:37:05.519" v="1" actId="47"/>
        <pc:sldMkLst>
          <pc:docMk/>
          <pc:sldMk cId="945998607" sldId="359"/>
        </pc:sldMkLst>
      </pc:sldChg>
      <pc:sldChg chg="del">
        <pc:chgData name="Manish Sharma" userId="b799adb9ba789c8f" providerId="LiveId" clId="{8F6BADDC-A0CD-4D06-AA81-37EFB0884EBB}" dt="2022-05-17T03:37:05.519" v="1" actId="47"/>
        <pc:sldMkLst>
          <pc:docMk/>
          <pc:sldMk cId="972214110" sldId="360"/>
        </pc:sldMkLst>
      </pc:sldChg>
      <pc:sldChg chg="del">
        <pc:chgData name="Manish Sharma" userId="b799adb9ba789c8f" providerId="LiveId" clId="{8F6BADDC-A0CD-4D06-AA81-37EFB0884EBB}" dt="2022-05-17T03:37:05.519" v="1" actId="47"/>
        <pc:sldMkLst>
          <pc:docMk/>
          <pc:sldMk cId="611219793" sldId="361"/>
        </pc:sldMkLst>
      </pc:sldChg>
      <pc:sldChg chg="del">
        <pc:chgData name="Manish Sharma" userId="b799adb9ba789c8f" providerId="LiveId" clId="{8F6BADDC-A0CD-4D06-AA81-37EFB0884EBB}" dt="2022-05-17T03:37:05.519" v="1" actId="47"/>
        <pc:sldMkLst>
          <pc:docMk/>
          <pc:sldMk cId="3959681348" sldId="362"/>
        </pc:sldMkLst>
      </pc:sldChg>
      <pc:sldChg chg="del">
        <pc:chgData name="Manish Sharma" userId="b799adb9ba789c8f" providerId="LiveId" clId="{8F6BADDC-A0CD-4D06-AA81-37EFB0884EBB}" dt="2022-05-17T03:37:05.519" v="1" actId="47"/>
        <pc:sldMkLst>
          <pc:docMk/>
          <pc:sldMk cId="3963583470" sldId="363"/>
        </pc:sldMkLst>
      </pc:sldChg>
      <pc:sldChg chg="add">
        <pc:chgData name="Manish Sharma" userId="b799adb9ba789c8f" providerId="LiveId" clId="{8F6BADDC-A0CD-4D06-AA81-37EFB0884EBB}" dt="2022-05-17T10:11:10.005" v="249"/>
        <pc:sldMkLst>
          <pc:docMk/>
          <pc:sldMk cId="2514910419" sldId="379"/>
        </pc:sldMkLst>
      </pc:sldChg>
      <pc:sldChg chg="add">
        <pc:chgData name="Manish Sharma" userId="b799adb9ba789c8f" providerId="LiveId" clId="{8F6BADDC-A0CD-4D06-AA81-37EFB0884EBB}" dt="2022-05-18T05:19:58.839" v="1004"/>
        <pc:sldMkLst>
          <pc:docMk/>
          <pc:sldMk cId="486550458" sldId="383"/>
        </pc:sldMkLst>
      </pc:sldChg>
      <pc:sldChg chg="add">
        <pc:chgData name="Manish Sharma" userId="b799adb9ba789c8f" providerId="LiveId" clId="{8F6BADDC-A0CD-4D06-AA81-37EFB0884EBB}" dt="2022-05-18T05:19:58.839" v="1004"/>
        <pc:sldMkLst>
          <pc:docMk/>
          <pc:sldMk cId="1424805398" sldId="384"/>
        </pc:sldMkLst>
      </pc:sldChg>
      <pc:sldChg chg="add">
        <pc:chgData name="Manish Sharma" userId="b799adb9ba789c8f" providerId="LiveId" clId="{8F6BADDC-A0CD-4D06-AA81-37EFB0884EBB}" dt="2022-05-18T10:09:25.559" v="1017"/>
        <pc:sldMkLst>
          <pc:docMk/>
          <pc:sldMk cId="1239693065" sldId="386"/>
        </pc:sldMkLst>
      </pc:sldChg>
      <pc:sldChg chg="add">
        <pc:chgData name="Manish Sharma" userId="b799adb9ba789c8f" providerId="LiveId" clId="{8F6BADDC-A0CD-4D06-AA81-37EFB0884EBB}" dt="2022-05-18T10:09:25.559" v="1017"/>
        <pc:sldMkLst>
          <pc:docMk/>
          <pc:sldMk cId="2331089218" sldId="387"/>
        </pc:sldMkLst>
      </pc:sldChg>
      <pc:sldChg chg="add">
        <pc:chgData name="Manish Sharma" userId="b799adb9ba789c8f" providerId="LiveId" clId="{8F6BADDC-A0CD-4D06-AA81-37EFB0884EBB}" dt="2022-05-18T10:09:25.559" v="1017"/>
        <pc:sldMkLst>
          <pc:docMk/>
          <pc:sldMk cId="940231496" sldId="388"/>
        </pc:sldMkLst>
      </pc:sldChg>
      <pc:sldChg chg="add">
        <pc:chgData name="Manish Sharma" userId="b799adb9ba789c8f" providerId="LiveId" clId="{8F6BADDC-A0CD-4D06-AA81-37EFB0884EBB}" dt="2022-05-20T05:15:14.322" v="1058"/>
        <pc:sldMkLst>
          <pc:docMk/>
          <pc:sldMk cId="3313300973" sldId="391"/>
        </pc:sldMkLst>
      </pc:sldChg>
      <pc:sldChg chg="add">
        <pc:chgData name="Manish Sharma" userId="b799adb9ba789c8f" providerId="LiveId" clId="{8F6BADDC-A0CD-4D06-AA81-37EFB0884EBB}" dt="2022-05-19T05:11:55.584" v="1021"/>
        <pc:sldMkLst>
          <pc:docMk/>
          <pc:sldMk cId="2204562738" sldId="392"/>
        </pc:sldMkLst>
      </pc:sldChg>
      <pc:sldChg chg="add">
        <pc:chgData name="Manish Sharma" userId="b799adb9ba789c8f" providerId="LiveId" clId="{8F6BADDC-A0CD-4D06-AA81-37EFB0884EBB}" dt="2022-05-18T11:22:15.282" v="1019"/>
        <pc:sldMkLst>
          <pc:docMk/>
          <pc:sldMk cId="23709531" sldId="393"/>
        </pc:sldMkLst>
      </pc:sldChg>
      <pc:sldChg chg="add">
        <pc:chgData name="Manish Sharma" userId="b799adb9ba789c8f" providerId="LiveId" clId="{8F6BADDC-A0CD-4D06-AA81-37EFB0884EBB}" dt="2022-05-19T07:50:46.120" v="1023"/>
        <pc:sldMkLst>
          <pc:docMk/>
          <pc:sldMk cId="694169232" sldId="395"/>
        </pc:sldMkLst>
      </pc:sldChg>
      <pc:sldChg chg="add">
        <pc:chgData name="Manish Sharma" userId="b799adb9ba789c8f" providerId="LiveId" clId="{8F6BADDC-A0CD-4D06-AA81-37EFB0884EBB}" dt="2022-05-19T07:50:46.120" v="1023"/>
        <pc:sldMkLst>
          <pc:docMk/>
          <pc:sldMk cId="3920928659" sldId="396"/>
        </pc:sldMkLst>
      </pc:sldChg>
      <pc:sldChg chg="add">
        <pc:chgData name="Manish Sharma" userId="b799adb9ba789c8f" providerId="LiveId" clId="{8F6BADDC-A0CD-4D06-AA81-37EFB0884EBB}" dt="2022-05-20T06:01:01.725" v="1060"/>
        <pc:sldMkLst>
          <pc:docMk/>
          <pc:sldMk cId="3923253326" sldId="399"/>
        </pc:sldMkLst>
      </pc:sldChg>
      <pc:sldChg chg="add">
        <pc:chgData name="Manish Sharma" userId="b799adb9ba789c8f" providerId="LiveId" clId="{8F6BADDC-A0CD-4D06-AA81-37EFB0884EBB}" dt="2022-05-20T06:01:01.725" v="1060"/>
        <pc:sldMkLst>
          <pc:docMk/>
          <pc:sldMk cId="1859098652" sldId="400"/>
        </pc:sldMkLst>
      </pc:sldChg>
      <pc:sldChg chg="add">
        <pc:chgData name="Manish Sharma" userId="b799adb9ba789c8f" providerId="LiveId" clId="{8F6BADDC-A0CD-4D06-AA81-37EFB0884EBB}" dt="2022-05-20T06:01:01.725" v="1060"/>
        <pc:sldMkLst>
          <pc:docMk/>
          <pc:sldMk cId="2486780815" sldId="401"/>
        </pc:sldMkLst>
      </pc:sldChg>
      <pc:sldChg chg="add">
        <pc:chgData name="Manish Sharma" userId="b799adb9ba789c8f" providerId="LiveId" clId="{8F6BADDC-A0CD-4D06-AA81-37EFB0884EBB}" dt="2022-05-20T06:03:52.745" v="1061"/>
        <pc:sldMkLst>
          <pc:docMk/>
          <pc:sldMk cId="2478318775" sldId="402"/>
        </pc:sldMkLst>
      </pc:sldChg>
      <pc:sldChg chg="add">
        <pc:chgData name="Manish Sharma" userId="b799adb9ba789c8f" providerId="LiveId" clId="{8F6BADDC-A0CD-4D06-AA81-37EFB0884EBB}" dt="2022-05-20T09:09:29.884" v="1080"/>
        <pc:sldMkLst>
          <pc:docMk/>
          <pc:sldMk cId="2909444576" sldId="404"/>
        </pc:sldMkLst>
      </pc:sldChg>
      <pc:sldChg chg="add">
        <pc:chgData name="Manish Sharma" userId="b799adb9ba789c8f" providerId="LiveId" clId="{8F6BADDC-A0CD-4D06-AA81-37EFB0884EBB}" dt="2022-05-20T09:31:56.454" v="1082"/>
        <pc:sldMkLst>
          <pc:docMk/>
          <pc:sldMk cId="1747891241" sldId="405"/>
        </pc:sldMkLst>
      </pc:sldChg>
      <pc:sldChg chg="add">
        <pc:chgData name="Manish Sharma" userId="b799adb9ba789c8f" providerId="LiveId" clId="{8F6BADDC-A0CD-4D06-AA81-37EFB0884EBB}" dt="2022-05-17T07:36:30.075" v="248"/>
        <pc:sldMkLst>
          <pc:docMk/>
          <pc:sldMk cId="1426255416" sldId="419"/>
        </pc:sldMkLst>
      </pc:sldChg>
      <pc:sldChg chg="add">
        <pc:chgData name="Manish Sharma" userId="b799adb9ba789c8f" providerId="LiveId" clId="{8F6BADDC-A0CD-4D06-AA81-37EFB0884EBB}" dt="2022-05-17T07:36:30.075" v="248"/>
        <pc:sldMkLst>
          <pc:docMk/>
          <pc:sldMk cId="1148228370" sldId="420"/>
        </pc:sldMkLst>
      </pc:sldChg>
      <pc:sldChg chg="add">
        <pc:chgData name="Manish Sharma" userId="b799adb9ba789c8f" providerId="LiveId" clId="{8F6BADDC-A0CD-4D06-AA81-37EFB0884EBB}" dt="2022-05-17T10:11:10.005" v="249"/>
        <pc:sldMkLst>
          <pc:docMk/>
          <pc:sldMk cId="2543228366" sldId="422"/>
        </pc:sldMkLst>
      </pc:sldChg>
      <pc:sldChg chg="add">
        <pc:chgData name="Manish Sharma" userId="b799adb9ba789c8f" providerId="LiveId" clId="{8F6BADDC-A0CD-4D06-AA81-37EFB0884EBB}" dt="2022-05-17T10:11:10.005" v="249"/>
        <pc:sldMkLst>
          <pc:docMk/>
          <pc:sldMk cId="2451827515" sldId="423"/>
        </pc:sldMkLst>
      </pc:sldChg>
      <pc:sldChg chg="addSp delSp modSp new mod">
        <pc:chgData name="Manish Sharma" userId="b799adb9ba789c8f" providerId="LiveId" clId="{8F6BADDC-A0CD-4D06-AA81-37EFB0884EBB}" dt="2022-05-17T10:58:28.621" v="264"/>
        <pc:sldMkLst>
          <pc:docMk/>
          <pc:sldMk cId="883925414" sldId="424"/>
        </pc:sldMkLst>
        <pc:spChg chg="add del mod">
          <ac:chgData name="Manish Sharma" userId="b799adb9ba789c8f" providerId="LiveId" clId="{8F6BADDC-A0CD-4D06-AA81-37EFB0884EBB}" dt="2022-05-17T10:55:02.181" v="255"/>
          <ac:spMkLst>
            <pc:docMk/>
            <pc:sldMk cId="883925414" sldId="424"/>
            <ac:spMk id="2" creationId="{E738837F-601E-1D51-2996-6ACD46FA9F33}"/>
          </ac:spMkLst>
        </pc:spChg>
        <pc:spChg chg="add del">
          <ac:chgData name="Manish Sharma" userId="b799adb9ba789c8f" providerId="LiveId" clId="{8F6BADDC-A0CD-4D06-AA81-37EFB0884EBB}" dt="2022-05-17T10:54:55.104" v="254" actId="478"/>
          <ac:spMkLst>
            <pc:docMk/>
            <pc:sldMk cId="883925414" sldId="424"/>
            <ac:spMk id="3" creationId="{3C0CE10C-7E38-06A6-E976-767797092EE9}"/>
          </ac:spMkLst>
        </pc:spChg>
        <pc:spChg chg="add mod">
          <ac:chgData name="Manish Sharma" userId="b799adb9ba789c8f" providerId="LiveId" clId="{8F6BADDC-A0CD-4D06-AA81-37EFB0884EBB}" dt="2022-05-17T10:56:04.625" v="256"/>
          <ac:spMkLst>
            <pc:docMk/>
            <pc:sldMk cId="883925414" sldId="424"/>
            <ac:spMk id="4" creationId="{C3597AE1-4530-BC25-8C22-FFF46AF8FA39}"/>
          </ac:spMkLst>
        </pc:spChg>
        <pc:spChg chg="add mod">
          <ac:chgData name="Manish Sharma" userId="b799adb9ba789c8f" providerId="LiveId" clId="{8F6BADDC-A0CD-4D06-AA81-37EFB0884EBB}" dt="2022-05-17T10:56:04.625" v="256"/>
          <ac:spMkLst>
            <pc:docMk/>
            <pc:sldMk cId="883925414" sldId="424"/>
            <ac:spMk id="5" creationId="{85D1BC0A-DB50-B436-B187-36AB0A539112}"/>
          </ac:spMkLst>
        </pc:spChg>
        <pc:spChg chg="add mod">
          <ac:chgData name="Manish Sharma" userId="b799adb9ba789c8f" providerId="LiveId" clId="{8F6BADDC-A0CD-4D06-AA81-37EFB0884EBB}" dt="2022-05-17T10:56:51.038" v="257"/>
          <ac:spMkLst>
            <pc:docMk/>
            <pc:sldMk cId="883925414" sldId="424"/>
            <ac:spMk id="7" creationId="{3F55C558-7324-1437-1E92-C7BF7D9C6F9E}"/>
          </ac:spMkLst>
        </pc:spChg>
        <pc:spChg chg="add mod">
          <ac:chgData name="Manish Sharma" userId="b799adb9ba789c8f" providerId="LiveId" clId="{8F6BADDC-A0CD-4D06-AA81-37EFB0884EBB}" dt="2022-05-17T10:57:01.556" v="258"/>
          <ac:spMkLst>
            <pc:docMk/>
            <pc:sldMk cId="883925414" sldId="424"/>
            <ac:spMk id="9" creationId="{CE042780-DB16-EC6E-F83D-12EAFF1F923F}"/>
          </ac:spMkLst>
        </pc:spChg>
        <pc:spChg chg="add mod">
          <ac:chgData name="Manish Sharma" userId="b799adb9ba789c8f" providerId="LiveId" clId="{8F6BADDC-A0CD-4D06-AA81-37EFB0884EBB}" dt="2022-05-17T10:57:31.015" v="259"/>
          <ac:spMkLst>
            <pc:docMk/>
            <pc:sldMk cId="883925414" sldId="424"/>
            <ac:spMk id="11" creationId="{5C3656B1-34CA-9216-B872-BB3A6F4B7F06}"/>
          </ac:spMkLst>
        </pc:spChg>
        <pc:spChg chg="add mod">
          <ac:chgData name="Manish Sharma" userId="b799adb9ba789c8f" providerId="LiveId" clId="{8F6BADDC-A0CD-4D06-AA81-37EFB0884EBB}" dt="2022-05-17T10:57:31.015" v="259"/>
          <ac:spMkLst>
            <pc:docMk/>
            <pc:sldMk cId="883925414" sldId="424"/>
            <ac:spMk id="12" creationId="{5A1902C2-180C-27B9-343A-DD0896979B82}"/>
          </ac:spMkLst>
        </pc:spChg>
        <pc:spChg chg="add mod">
          <ac:chgData name="Manish Sharma" userId="b799adb9ba789c8f" providerId="LiveId" clId="{8F6BADDC-A0CD-4D06-AA81-37EFB0884EBB}" dt="2022-05-17T10:57:31.015" v="259"/>
          <ac:spMkLst>
            <pc:docMk/>
            <pc:sldMk cId="883925414" sldId="424"/>
            <ac:spMk id="14" creationId="{C1E99710-220E-52F4-BBEB-43DCEA8A6692}"/>
          </ac:spMkLst>
        </pc:spChg>
        <pc:spChg chg="add mod">
          <ac:chgData name="Manish Sharma" userId="b799adb9ba789c8f" providerId="LiveId" clId="{8F6BADDC-A0CD-4D06-AA81-37EFB0884EBB}" dt="2022-05-17T10:57:51.582" v="260"/>
          <ac:spMkLst>
            <pc:docMk/>
            <pc:sldMk cId="883925414" sldId="424"/>
            <ac:spMk id="16" creationId="{4ADE6AFF-EBDE-7277-42EC-FE21A885A8E3}"/>
          </ac:spMkLst>
        </pc:spChg>
        <pc:spChg chg="add mod">
          <ac:chgData name="Manish Sharma" userId="b799adb9ba789c8f" providerId="LiveId" clId="{8F6BADDC-A0CD-4D06-AA81-37EFB0884EBB}" dt="2022-05-17T10:58:03.978" v="261"/>
          <ac:spMkLst>
            <pc:docMk/>
            <pc:sldMk cId="883925414" sldId="424"/>
            <ac:spMk id="19" creationId="{BC8F32CF-AB7A-318E-CFE6-8F893B9743E9}"/>
          </ac:spMkLst>
        </pc:spChg>
        <pc:spChg chg="add mod">
          <ac:chgData name="Manish Sharma" userId="b799adb9ba789c8f" providerId="LiveId" clId="{8F6BADDC-A0CD-4D06-AA81-37EFB0884EBB}" dt="2022-05-17T10:58:11.760" v="262"/>
          <ac:spMkLst>
            <pc:docMk/>
            <pc:sldMk cId="883925414" sldId="424"/>
            <ac:spMk id="21" creationId="{DC3913FC-CC8D-17C5-DE33-6F7F415A24D3}"/>
          </ac:spMkLst>
        </pc:spChg>
        <pc:spChg chg="add mod">
          <ac:chgData name="Manish Sharma" userId="b799adb9ba789c8f" providerId="LiveId" clId="{8F6BADDC-A0CD-4D06-AA81-37EFB0884EBB}" dt="2022-05-17T10:58:20.901" v="263"/>
          <ac:spMkLst>
            <pc:docMk/>
            <pc:sldMk cId="883925414" sldId="424"/>
            <ac:spMk id="23" creationId="{3C314563-AF07-0AA4-A327-21AC524FBDBC}"/>
          </ac:spMkLst>
        </pc:spChg>
        <pc:spChg chg="add mod">
          <ac:chgData name="Manish Sharma" userId="b799adb9ba789c8f" providerId="LiveId" clId="{8F6BADDC-A0CD-4D06-AA81-37EFB0884EBB}" dt="2022-05-17T10:58:28.621" v="264"/>
          <ac:spMkLst>
            <pc:docMk/>
            <pc:sldMk cId="883925414" sldId="424"/>
            <ac:spMk id="25" creationId="{0ADEF257-A06C-A80C-4F48-6F4D962679B8}"/>
          </ac:spMkLst>
        </pc:spChg>
        <pc:cxnChg chg="add mod">
          <ac:chgData name="Manish Sharma" userId="b799adb9ba789c8f" providerId="LiveId" clId="{8F6BADDC-A0CD-4D06-AA81-37EFB0884EBB}" dt="2022-05-17T10:56:04.625" v="256"/>
          <ac:cxnSpMkLst>
            <pc:docMk/>
            <pc:sldMk cId="883925414" sldId="424"/>
            <ac:cxnSpMk id="6" creationId="{37FE3335-B697-037C-1363-AE65DB80CFBD}"/>
          </ac:cxnSpMkLst>
        </pc:cxnChg>
        <pc:cxnChg chg="add mod">
          <ac:chgData name="Manish Sharma" userId="b799adb9ba789c8f" providerId="LiveId" clId="{8F6BADDC-A0CD-4D06-AA81-37EFB0884EBB}" dt="2022-05-17T10:56:51.038" v="257"/>
          <ac:cxnSpMkLst>
            <pc:docMk/>
            <pc:sldMk cId="883925414" sldId="424"/>
            <ac:cxnSpMk id="8" creationId="{EEF8E5E0-6501-F258-FF7E-A76431DFA3DE}"/>
          </ac:cxnSpMkLst>
        </pc:cxnChg>
        <pc:cxnChg chg="add mod">
          <ac:chgData name="Manish Sharma" userId="b799adb9ba789c8f" providerId="LiveId" clId="{8F6BADDC-A0CD-4D06-AA81-37EFB0884EBB}" dt="2022-05-17T10:57:01.556" v="258"/>
          <ac:cxnSpMkLst>
            <pc:docMk/>
            <pc:sldMk cId="883925414" sldId="424"/>
            <ac:cxnSpMk id="10" creationId="{375F468E-F5B5-2EB6-8292-855798C52F09}"/>
          </ac:cxnSpMkLst>
        </pc:cxnChg>
        <pc:cxnChg chg="add mod">
          <ac:chgData name="Manish Sharma" userId="b799adb9ba789c8f" providerId="LiveId" clId="{8F6BADDC-A0CD-4D06-AA81-37EFB0884EBB}" dt="2022-05-17T10:57:31.015" v="259"/>
          <ac:cxnSpMkLst>
            <pc:docMk/>
            <pc:sldMk cId="883925414" sldId="424"/>
            <ac:cxnSpMk id="13" creationId="{D7B9DD05-1FCB-3A4E-D974-0A9F2E059B3A}"/>
          </ac:cxnSpMkLst>
        </pc:cxnChg>
        <pc:cxnChg chg="add mod">
          <ac:chgData name="Manish Sharma" userId="b799adb9ba789c8f" providerId="LiveId" clId="{8F6BADDC-A0CD-4D06-AA81-37EFB0884EBB}" dt="2022-05-17T10:57:31.015" v="259"/>
          <ac:cxnSpMkLst>
            <pc:docMk/>
            <pc:sldMk cId="883925414" sldId="424"/>
            <ac:cxnSpMk id="15" creationId="{24EB9E6E-A9BD-293C-D07F-67FA62F5417F}"/>
          </ac:cxnSpMkLst>
        </pc:cxnChg>
        <pc:cxnChg chg="add mod">
          <ac:chgData name="Manish Sharma" userId="b799adb9ba789c8f" providerId="LiveId" clId="{8F6BADDC-A0CD-4D06-AA81-37EFB0884EBB}" dt="2022-05-17T10:57:51.582" v="260"/>
          <ac:cxnSpMkLst>
            <pc:docMk/>
            <pc:sldMk cId="883925414" sldId="424"/>
            <ac:cxnSpMk id="17" creationId="{DFD32277-A468-8D42-78FD-2EA126DCC277}"/>
          </ac:cxnSpMkLst>
        </pc:cxnChg>
        <pc:cxnChg chg="add mod">
          <ac:chgData name="Manish Sharma" userId="b799adb9ba789c8f" providerId="LiveId" clId="{8F6BADDC-A0CD-4D06-AA81-37EFB0884EBB}" dt="2022-05-17T10:57:51.582" v="260"/>
          <ac:cxnSpMkLst>
            <pc:docMk/>
            <pc:sldMk cId="883925414" sldId="424"/>
            <ac:cxnSpMk id="18" creationId="{BB34A7DF-DBF4-1739-3EC9-C4CCC5A5A148}"/>
          </ac:cxnSpMkLst>
        </pc:cxnChg>
        <pc:cxnChg chg="add mod">
          <ac:chgData name="Manish Sharma" userId="b799adb9ba789c8f" providerId="LiveId" clId="{8F6BADDC-A0CD-4D06-AA81-37EFB0884EBB}" dt="2022-05-17T10:58:03.978" v="261"/>
          <ac:cxnSpMkLst>
            <pc:docMk/>
            <pc:sldMk cId="883925414" sldId="424"/>
            <ac:cxnSpMk id="20" creationId="{C9262CE8-E67D-E0BA-6BDB-CFF80736A485}"/>
          </ac:cxnSpMkLst>
        </pc:cxnChg>
        <pc:cxnChg chg="add mod">
          <ac:chgData name="Manish Sharma" userId="b799adb9ba789c8f" providerId="LiveId" clId="{8F6BADDC-A0CD-4D06-AA81-37EFB0884EBB}" dt="2022-05-17T10:58:11.760" v="262"/>
          <ac:cxnSpMkLst>
            <pc:docMk/>
            <pc:sldMk cId="883925414" sldId="424"/>
            <ac:cxnSpMk id="22" creationId="{27BE5792-1A04-563D-E632-EAEADCA8BFC3}"/>
          </ac:cxnSpMkLst>
        </pc:cxnChg>
        <pc:cxnChg chg="add mod">
          <ac:chgData name="Manish Sharma" userId="b799adb9ba789c8f" providerId="LiveId" clId="{8F6BADDC-A0CD-4D06-AA81-37EFB0884EBB}" dt="2022-05-17T10:58:20.901" v="263"/>
          <ac:cxnSpMkLst>
            <pc:docMk/>
            <pc:sldMk cId="883925414" sldId="424"/>
            <ac:cxnSpMk id="24" creationId="{2F9D8CC6-95A8-B0F1-AE26-5B225C6D0D0E}"/>
          </ac:cxnSpMkLst>
        </pc:cxnChg>
        <pc:cxnChg chg="add mod">
          <ac:chgData name="Manish Sharma" userId="b799adb9ba789c8f" providerId="LiveId" clId="{8F6BADDC-A0CD-4D06-AA81-37EFB0884EBB}" dt="2022-05-17T10:58:28.621" v="264"/>
          <ac:cxnSpMkLst>
            <pc:docMk/>
            <pc:sldMk cId="883925414" sldId="424"/>
            <ac:cxnSpMk id="26" creationId="{E04ECC86-7920-B5CC-F8D8-0B61E7BAFFE1}"/>
          </ac:cxnSpMkLst>
        </pc:cxnChg>
      </pc:sldChg>
      <pc:sldChg chg="addSp delSp modSp new mod">
        <pc:chgData name="Manish Sharma" userId="b799adb9ba789c8f" providerId="LiveId" clId="{8F6BADDC-A0CD-4D06-AA81-37EFB0884EBB}" dt="2022-05-17T11:04:40.465" v="276"/>
        <pc:sldMkLst>
          <pc:docMk/>
          <pc:sldMk cId="4102801547" sldId="425"/>
        </pc:sldMkLst>
        <pc:spChg chg="del">
          <ac:chgData name="Manish Sharma" userId="b799adb9ba789c8f" providerId="LiveId" clId="{8F6BADDC-A0CD-4D06-AA81-37EFB0884EBB}" dt="2022-05-17T11:02:45.466" v="268" actId="478"/>
          <ac:spMkLst>
            <pc:docMk/>
            <pc:sldMk cId="4102801547" sldId="425"/>
            <ac:spMk id="2" creationId="{65DC9205-91E7-D937-889D-29B0C69361BD}"/>
          </ac:spMkLst>
        </pc:spChg>
        <pc:spChg chg="del">
          <ac:chgData name="Manish Sharma" userId="b799adb9ba789c8f" providerId="LiveId" clId="{8F6BADDC-A0CD-4D06-AA81-37EFB0884EBB}" dt="2022-05-17T11:02:45.466" v="268" actId="478"/>
          <ac:spMkLst>
            <pc:docMk/>
            <pc:sldMk cId="4102801547" sldId="425"/>
            <ac:spMk id="3" creationId="{4C1B2481-6336-338D-6CDE-A7A78549403F}"/>
          </ac:spMkLst>
        </pc:spChg>
        <pc:spChg chg="add mod">
          <ac:chgData name="Manish Sharma" userId="b799adb9ba789c8f" providerId="LiveId" clId="{8F6BADDC-A0CD-4D06-AA81-37EFB0884EBB}" dt="2022-05-17T11:02:53.299" v="269"/>
          <ac:spMkLst>
            <pc:docMk/>
            <pc:sldMk cId="4102801547" sldId="425"/>
            <ac:spMk id="4" creationId="{5EE94AA5-A516-AA38-0384-2DF64ABE0532}"/>
          </ac:spMkLst>
        </pc:spChg>
        <pc:spChg chg="add mod">
          <ac:chgData name="Manish Sharma" userId="b799adb9ba789c8f" providerId="LiveId" clId="{8F6BADDC-A0CD-4D06-AA81-37EFB0884EBB}" dt="2022-05-17T11:02:53.299" v="269"/>
          <ac:spMkLst>
            <pc:docMk/>
            <pc:sldMk cId="4102801547" sldId="425"/>
            <ac:spMk id="5" creationId="{FD7AF6D2-D3C7-A3DE-B550-4A2A56F096F5}"/>
          </ac:spMkLst>
        </pc:spChg>
        <pc:spChg chg="add mod">
          <ac:chgData name="Manish Sharma" userId="b799adb9ba789c8f" providerId="LiveId" clId="{8F6BADDC-A0CD-4D06-AA81-37EFB0884EBB}" dt="2022-05-17T11:03:01.354" v="270"/>
          <ac:spMkLst>
            <pc:docMk/>
            <pc:sldMk cId="4102801547" sldId="425"/>
            <ac:spMk id="7" creationId="{02EFADC9-A665-8AB0-7FA0-1D894E41FC28}"/>
          </ac:spMkLst>
        </pc:spChg>
        <pc:spChg chg="add mod">
          <ac:chgData name="Manish Sharma" userId="b799adb9ba789c8f" providerId="LiveId" clId="{8F6BADDC-A0CD-4D06-AA81-37EFB0884EBB}" dt="2022-05-17T11:03:01.354" v="270"/>
          <ac:spMkLst>
            <pc:docMk/>
            <pc:sldMk cId="4102801547" sldId="425"/>
            <ac:spMk id="8" creationId="{93D0B103-7207-9B7C-B23A-48B9D1FC46BE}"/>
          </ac:spMkLst>
        </pc:spChg>
        <pc:spChg chg="add mod">
          <ac:chgData name="Manish Sharma" userId="b799adb9ba789c8f" providerId="LiveId" clId="{8F6BADDC-A0CD-4D06-AA81-37EFB0884EBB}" dt="2022-05-17T11:03:26.471" v="271"/>
          <ac:spMkLst>
            <pc:docMk/>
            <pc:sldMk cId="4102801547" sldId="425"/>
            <ac:spMk id="11" creationId="{8D9CB61B-8F5F-B83E-F035-6DF4F2199F7C}"/>
          </ac:spMkLst>
        </pc:spChg>
        <pc:spChg chg="add mod">
          <ac:chgData name="Manish Sharma" userId="b799adb9ba789c8f" providerId="LiveId" clId="{8F6BADDC-A0CD-4D06-AA81-37EFB0884EBB}" dt="2022-05-17T11:03:35.684" v="272"/>
          <ac:spMkLst>
            <pc:docMk/>
            <pc:sldMk cId="4102801547" sldId="425"/>
            <ac:spMk id="13" creationId="{A80360AD-A500-32BA-FEE1-E7644337C512}"/>
          </ac:spMkLst>
        </pc:spChg>
        <pc:spChg chg="add mod">
          <ac:chgData name="Manish Sharma" userId="b799adb9ba789c8f" providerId="LiveId" clId="{8F6BADDC-A0CD-4D06-AA81-37EFB0884EBB}" dt="2022-05-17T11:03:55.409" v="273"/>
          <ac:spMkLst>
            <pc:docMk/>
            <pc:sldMk cId="4102801547" sldId="425"/>
            <ac:spMk id="14" creationId="{DBC5F6A0-C85A-4BB9-90A1-D1B08B68CB9E}"/>
          </ac:spMkLst>
        </pc:spChg>
        <pc:spChg chg="add mod">
          <ac:chgData name="Manish Sharma" userId="b799adb9ba789c8f" providerId="LiveId" clId="{8F6BADDC-A0CD-4D06-AA81-37EFB0884EBB}" dt="2022-05-17T11:04:01.479" v="274"/>
          <ac:spMkLst>
            <pc:docMk/>
            <pc:sldMk cId="4102801547" sldId="425"/>
            <ac:spMk id="17" creationId="{FAABA119-5EC9-16D8-68BA-6E89365327D7}"/>
          </ac:spMkLst>
        </pc:spChg>
        <pc:spChg chg="add mod">
          <ac:chgData name="Manish Sharma" userId="b799adb9ba789c8f" providerId="LiveId" clId="{8F6BADDC-A0CD-4D06-AA81-37EFB0884EBB}" dt="2022-05-17T11:04:18.162" v="275"/>
          <ac:spMkLst>
            <pc:docMk/>
            <pc:sldMk cId="4102801547" sldId="425"/>
            <ac:spMk id="18" creationId="{1DD50AA2-9102-1B09-943F-D100345A3FAC}"/>
          </ac:spMkLst>
        </pc:spChg>
        <pc:spChg chg="add mod">
          <ac:chgData name="Manish Sharma" userId="b799adb9ba789c8f" providerId="LiveId" clId="{8F6BADDC-A0CD-4D06-AA81-37EFB0884EBB}" dt="2022-05-17T11:04:18.162" v="275"/>
          <ac:spMkLst>
            <pc:docMk/>
            <pc:sldMk cId="4102801547" sldId="425"/>
            <ac:spMk id="20" creationId="{BD9BB25A-6C24-5E66-2667-6514C7ADB533}"/>
          </ac:spMkLst>
        </pc:spChg>
        <pc:spChg chg="add mod">
          <ac:chgData name="Manish Sharma" userId="b799adb9ba789c8f" providerId="LiveId" clId="{8F6BADDC-A0CD-4D06-AA81-37EFB0884EBB}" dt="2022-05-17T11:04:40.465" v="276"/>
          <ac:spMkLst>
            <pc:docMk/>
            <pc:sldMk cId="4102801547" sldId="425"/>
            <ac:spMk id="21" creationId="{0A4183D9-E8D0-69A5-ED95-6AB3DEFB5D85}"/>
          </ac:spMkLst>
        </pc:spChg>
        <pc:cxnChg chg="add mod">
          <ac:chgData name="Manish Sharma" userId="b799adb9ba789c8f" providerId="LiveId" clId="{8F6BADDC-A0CD-4D06-AA81-37EFB0884EBB}" dt="2022-05-17T11:02:53.299" v="269"/>
          <ac:cxnSpMkLst>
            <pc:docMk/>
            <pc:sldMk cId="4102801547" sldId="425"/>
            <ac:cxnSpMk id="6" creationId="{758186B1-0E63-81DF-82A2-DDEB59D3441B}"/>
          </ac:cxnSpMkLst>
        </pc:cxnChg>
        <pc:cxnChg chg="add mod">
          <ac:chgData name="Manish Sharma" userId="b799adb9ba789c8f" providerId="LiveId" clId="{8F6BADDC-A0CD-4D06-AA81-37EFB0884EBB}" dt="2022-05-17T11:03:01.354" v="270"/>
          <ac:cxnSpMkLst>
            <pc:docMk/>
            <pc:sldMk cId="4102801547" sldId="425"/>
            <ac:cxnSpMk id="9" creationId="{D1E380A8-9C4F-C423-0AD3-4BDB8A6BAB10}"/>
          </ac:cxnSpMkLst>
        </pc:cxnChg>
        <pc:cxnChg chg="add mod">
          <ac:chgData name="Manish Sharma" userId="b799adb9ba789c8f" providerId="LiveId" clId="{8F6BADDC-A0CD-4D06-AA81-37EFB0884EBB}" dt="2022-05-17T11:03:26.471" v="271"/>
          <ac:cxnSpMkLst>
            <pc:docMk/>
            <pc:sldMk cId="4102801547" sldId="425"/>
            <ac:cxnSpMk id="10" creationId="{B6351BC8-349C-1E95-C536-D7173A906F46}"/>
          </ac:cxnSpMkLst>
        </pc:cxnChg>
        <pc:cxnChg chg="add mod">
          <ac:chgData name="Manish Sharma" userId="b799adb9ba789c8f" providerId="LiveId" clId="{8F6BADDC-A0CD-4D06-AA81-37EFB0884EBB}" dt="2022-05-17T11:03:35.684" v="272"/>
          <ac:cxnSpMkLst>
            <pc:docMk/>
            <pc:sldMk cId="4102801547" sldId="425"/>
            <ac:cxnSpMk id="12" creationId="{9BC928CA-82BE-725E-BE92-6BC78746B332}"/>
          </ac:cxnSpMkLst>
        </pc:cxnChg>
        <pc:cxnChg chg="add mod">
          <ac:chgData name="Manish Sharma" userId="b799adb9ba789c8f" providerId="LiveId" clId="{8F6BADDC-A0CD-4D06-AA81-37EFB0884EBB}" dt="2022-05-17T11:03:55.409" v="273"/>
          <ac:cxnSpMkLst>
            <pc:docMk/>
            <pc:sldMk cId="4102801547" sldId="425"/>
            <ac:cxnSpMk id="15" creationId="{7D488418-0D82-F89A-09FF-1FF4DBAA96D4}"/>
          </ac:cxnSpMkLst>
        </pc:cxnChg>
        <pc:cxnChg chg="add mod">
          <ac:chgData name="Manish Sharma" userId="b799adb9ba789c8f" providerId="LiveId" clId="{8F6BADDC-A0CD-4D06-AA81-37EFB0884EBB}" dt="2022-05-17T11:03:55.409" v="273"/>
          <ac:cxnSpMkLst>
            <pc:docMk/>
            <pc:sldMk cId="4102801547" sldId="425"/>
            <ac:cxnSpMk id="16" creationId="{8C38F4E1-14CE-C6B2-B772-0B683C49F280}"/>
          </ac:cxnSpMkLst>
        </pc:cxnChg>
        <pc:cxnChg chg="add mod">
          <ac:chgData name="Manish Sharma" userId="b799adb9ba789c8f" providerId="LiveId" clId="{8F6BADDC-A0CD-4D06-AA81-37EFB0884EBB}" dt="2022-05-17T11:04:18.162" v="275"/>
          <ac:cxnSpMkLst>
            <pc:docMk/>
            <pc:sldMk cId="4102801547" sldId="425"/>
            <ac:cxnSpMk id="19" creationId="{A729881F-B275-5BC4-49E5-5AB44E62DFDD}"/>
          </ac:cxnSpMkLst>
        </pc:cxnChg>
        <pc:cxnChg chg="add mod">
          <ac:chgData name="Manish Sharma" userId="b799adb9ba789c8f" providerId="LiveId" clId="{8F6BADDC-A0CD-4D06-AA81-37EFB0884EBB}" dt="2022-05-17T11:04:40.465" v="276"/>
          <ac:cxnSpMkLst>
            <pc:docMk/>
            <pc:sldMk cId="4102801547" sldId="425"/>
            <ac:cxnSpMk id="22" creationId="{A3A78990-E24C-E4D3-7AEF-F73086C257F5}"/>
          </ac:cxnSpMkLst>
        </pc:cxnChg>
      </pc:sldChg>
      <pc:sldChg chg="modSp new mod">
        <pc:chgData name="Manish Sharma" userId="b799adb9ba789c8f" providerId="LiveId" clId="{8F6BADDC-A0CD-4D06-AA81-37EFB0884EBB}" dt="2022-05-17T11:24:43.146" v="671" actId="20577"/>
        <pc:sldMkLst>
          <pc:docMk/>
          <pc:sldMk cId="2780482045" sldId="426"/>
        </pc:sldMkLst>
        <pc:spChg chg="mod">
          <ac:chgData name="Manish Sharma" userId="b799adb9ba789c8f" providerId="LiveId" clId="{8F6BADDC-A0CD-4D06-AA81-37EFB0884EBB}" dt="2022-05-17T11:20:50.971" v="278"/>
          <ac:spMkLst>
            <pc:docMk/>
            <pc:sldMk cId="2780482045" sldId="426"/>
            <ac:spMk id="2" creationId="{4E8DADEC-A22E-2366-238B-AA5CD375BD20}"/>
          </ac:spMkLst>
        </pc:spChg>
        <pc:spChg chg="mod">
          <ac:chgData name="Manish Sharma" userId="b799adb9ba789c8f" providerId="LiveId" clId="{8F6BADDC-A0CD-4D06-AA81-37EFB0884EBB}" dt="2022-05-17T11:24:43.146" v="671" actId="20577"/>
          <ac:spMkLst>
            <pc:docMk/>
            <pc:sldMk cId="2780482045" sldId="426"/>
            <ac:spMk id="3" creationId="{2B1831D0-3A0B-0559-ABA1-48212C66687C}"/>
          </ac:spMkLst>
        </pc:spChg>
      </pc:sldChg>
      <pc:sldChg chg="modSp new mod">
        <pc:chgData name="Manish Sharma" userId="b799adb9ba789c8f" providerId="LiveId" clId="{8F6BADDC-A0CD-4D06-AA81-37EFB0884EBB}" dt="2022-05-18T03:46:25.072" v="1002" actId="20577"/>
        <pc:sldMkLst>
          <pc:docMk/>
          <pc:sldMk cId="3133552149" sldId="427"/>
        </pc:sldMkLst>
        <pc:spChg chg="mod">
          <ac:chgData name="Manish Sharma" userId="b799adb9ba789c8f" providerId="LiveId" clId="{8F6BADDC-A0CD-4D06-AA81-37EFB0884EBB}" dt="2022-05-18T03:42:34.834" v="673"/>
          <ac:spMkLst>
            <pc:docMk/>
            <pc:sldMk cId="3133552149" sldId="427"/>
            <ac:spMk id="2" creationId="{C07821C7-9F42-56EE-8A03-EFB8EBF064A0}"/>
          </ac:spMkLst>
        </pc:spChg>
        <pc:spChg chg="mod">
          <ac:chgData name="Manish Sharma" userId="b799adb9ba789c8f" providerId="LiveId" clId="{8F6BADDC-A0CD-4D06-AA81-37EFB0884EBB}" dt="2022-05-18T03:46:25.072" v="1002" actId="20577"/>
          <ac:spMkLst>
            <pc:docMk/>
            <pc:sldMk cId="3133552149" sldId="427"/>
            <ac:spMk id="3" creationId="{57920655-BBC9-46A4-62DF-B7EF2DDF99FB}"/>
          </ac:spMkLst>
        </pc:spChg>
      </pc:sldChg>
      <pc:sldChg chg="add">
        <pc:chgData name="Manish Sharma" userId="b799adb9ba789c8f" providerId="LiveId" clId="{8F6BADDC-A0CD-4D06-AA81-37EFB0884EBB}" dt="2022-05-18T06:51:27.953" v="1005"/>
        <pc:sldMkLst>
          <pc:docMk/>
          <pc:sldMk cId="1397816597" sldId="428"/>
        </pc:sldMkLst>
      </pc:sldChg>
      <pc:sldChg chg="addSp delSp modSp new mod">
        <pc:chgData name="Manish Sharma" userId="b799adb9ba789c8f" providerId="LiveId" clId="{8F6BADDC-A0CD-4D06-AA81-37EFB0884EBB}" dt="2022-05-18T07:04:10.576" v="1010"/>
        <pc:sldMkLst>
          <pc:docMk/>
          <pc:sldMk cId="854419023" sldId="429"/>
        </pc:sldMkLst>
        <pc:spChg chg="mod">
          <ac:chgData name="Manish Sharma" userId="b799adb9ba789c8f" providerId="LiveId" clId="{8F6BADDC-A0CD-4D06-AA81-37EFB0884EBB}" dt="2022-05-18T06:52:11.884" v="1007"/>
          <ac:spMkLst>
            <pc:docMk/>
            <pc:sldMk cId="854419023" sldId="429"/>
            <ac:spMk id="2" creationId="{D7D0B116-A1AC-96FB-2086-E8DC360055D5}"/>
          </ac:spMkLst>
        </pc:spChg>
        <pc:spChg chg="del">
          <ac:chgData name="Manish Sharma" userId="b799adb9ba789c8f" providerId="LiveId" clId="{8F6BADDC-A0CD-4D06-AA81-37EFB0884EBB}" dt="2022-05-18T06:52:15.530" v="1008" actId="478"/>
          <ac:spMkLst>
            <pc:docMk/>
            <pc:sldMk cId="854419023" sldId="429"/>
            <ac:spMk id="3" creationId="{C8E5FA75-41EE-DBC7-889A-BB94F93F9ECA}"/>
          </ac:spMkLst>
        </pc:spChg>
        <pc:spChg chg="add mod">
          <ac:chgData name="Manish Sharma" userId="b799adb9ba789c8f" providerId="LiveId" clId="{8F6BADDC-A0CD-4D06-AA81-37EFB0884EBB}" dt="2022-05-18T06:52:24.078" v="1009"/>
          <ac:spMkLst>
            <pc:docMk/>
            <pc:sldMk cId="854419023" sldId="429"/>
            <ac:spMk id="4" creationId="{37649410-EB3A-AB53-3676-86E2E3B9301A}"/>
          </ac:spMkLst>
        </pc:spChg>
        <pc:spChg chg="add mod">
          <ac:chgData name="Manish Sharma" userId="b799adb9ba789c8f" providerId="LiveId" clId="{8F6BADDC-A0CD-4D06-AA81-37EFB0884EBB}" dt="2022-05-18T06:52:24.078" v="1009"/>
          <ac:spMkLst>
            <pc:docMk/>
            <pc:sldMk cId="854419023" sldId="429"/>
            <ac:spMk id="5" creationId="{23427F2B-3DFC-2692-6D37-4A2F30B83ECC}"/>
          </ac:spMkLst>
        </pc:spChg>
        <pc:spChg chg="add mod">
          <ac:chgData name="Manish Sharma" userId="b799adb9ba789c8f" providerId="LiveId" clId="{8F6BADDC-A0CD-4D06-AA81-37EFB0884EBB}" dt="2022-05-18T06:52:24.078" v="1009"/>
          <ac:spMkLst>
            <pc:docMk/>
            <pc:sldMk cId="854419023" sldId="429"/>
            <ac:spMk id="6" creationId="{54656DEC-0DD9-AC98-678F-0EC71D4CAD52}"/>
          </ac:spMkLst>
        </pc:spChg>
        <pc:spChg chg="add mod">
          <ac:chgData name="Manish Sharma" userId="b799adb9ba789c8f" providerId="LiveId" clId="{8F6BADDC-A0CD-4D06-AA81-37EFB0884EBB}" dt="2022-05-18T06:52:24.078" v="1009"/>
          <ac:spMkLst>
            <pc:docMk/>
            <pc:sldMk cId="854419023" sldId="429"/>
            <ac:spMk id="8" creationId="{9D9C86D1-02CE-6645-98E8-8E4B63A50D82}"/>
          </ac:spMkLst>
        </pc:spChg>
        <pc:spChg chg="add mod">
          <ac:chgData name="Manish Sharma" userId="b799adb9ba789c8f" providerId="LiveId" clId="{8F6BADDC-A0CD-4D06-AA81-37EFB0884EBB}" dt="2022-05-18T07:04:10.576" v="1010"/>
          <ac:spMkLst>
            <pc:docMk/>
            <pc:sldMk cId="854419023" sldId="429"/>
            <ac:spMk id="9" creationId="{32677917-0468-1DD7-E62E-6B6486E68F10}"/>
          </ac:spMkLst>
        </pc:spChg>
        <pc:spChg chg="add mod">
          <ac:chgData name="Manish Sharma" userId="b799adb9ba789c8f" providerId="LiveId" clId="{8F6BADDC-A0CD-4D06-AA81-37EFB0884EBB}" dt="2022-05-18T07:04:10.576" v="1010"/>
          <ac:spMkLst>
            <pc:docMk/>
            <pc:sldMk cId="854419023" sldId="429"/>
            <ac:spMk id="10" creationId="{5C92188C-6FD3-B4F9-B82F-9EB922BC0B7B}"/>
          </ac:spMkLst>
        </pc:spChg>
        <pc:spChg chg="add mod">
          <ac:chgData name="Manish Sharma" userId="b799adb9ba789c8f" providerId="LiveId" clId="{8F6BADDC-A0CD-4D06-AA81-37EFB0884EBB}" dt="2022-05-18T07:04:10.576" v="1010"/>
          <ac:spMkLst>
            <pc:docMk/>
            <pc:sldMk cId="854419023" sldId="429"/>
            <ac:spMk id="11" creationId="{A93800AB-BC3F-23B2-3087-73BAE5F185D3}"/>
          </ac:spMkLst>
        </pc:spChg>
        <pc:spChg chg="add mod">
          <ac:chgData name="Manish Sharma" userId="b799adb9ba789c8f" providerId="LiveId" clId="{8F6BADDC-A0CD-4D06-AA81-37EFB0884EBB}" dt="2022-05-18T07:04:10.576" v="1010"/>
          <ac:spMkLst>
            <pc:docMk/>
            <pc:sldMk cId="854419023" sldId="429"/>
            <ac:spMk id="13" creationId="{665D6F24-1D76-B4C6-E083-0558E1D9464D}"/>
          </ac:spMkLst>
        </pc:spChg>
        <pc:cxnChg chg="add mod">
          <ac:chgData name="Manish Sharma" userId="b799adb9ba789c8f" providerId="LiveId" clId="{8F6BADDC-A0CD-4D06-AA81-37EFB0884EBB}" dt="2022-05-18T06:52:24.078" v="1009"/>
          <ac:cxnSpMkLst>
            <pc:docMk/>
            <pc:sldMk cId="854419023" sldId="429"/>
            <ac:cxnSpMk id="7" creationId="{B41319BA-B597-26B4-438A-A533E368161B}"/>
          </ac:cxnSpMkLst>
        </pc:cxnChg>
        <pc:cxnChg chg="add mod">
          <ac:chgData name="Manish Sharma" userId="b799adb9ba789c8f" providerId="LiveId" clId="{8F6BADDC-A0CD-4D06-AA81-37EFB0884EBB}" dt="2022-05-18T07:04:10.576" v="1010"/>
          <ac:cxnSpMkLst>
            <pc:docMk/>
            <pc:sldMk cId="854419023" sldId="429"/>
            <ac:cxnSpMk id="12" creationId="{7E08BD8A-9ACE-B555-9838-7485C3C7B917}"/>
          </ac:cxnSpMkLst>
        </pc:cxnChg>
      </pc:sldChg>
      <pc:sldChg chg="addSp delSp modSp new mod">
        <pc:chgData name="Manish Sharma" userId="b799adb9ba789c8f" providerId="LiveId" clId="{8F6BADDC-A0CD-4D06-AA81-37EFB0884EBB}" dt="2022-05-18T07:08:12.585" v="1016"/>
        <pc:sldMkLst>
          <pc:docMk/>
          <pc:sldMk cId="612484225" sldId="430"/>
        </pc:sldMkLst>
        <pc:spChg chg="mod">
          <ac:chgData name="Manish Sharma" userId="b799adb9ba789c8f" providerId="LiveId" clId="{8F6BADDC-A0CD-4D06-AA81-37EFB0884EBB}" dt="2022-05-18T07:07:04.714" v="1012"/>
          <ac:spMkLst>
            <pc:docMk/>
            <pc:sldMk cId="612484225" sldId="430"/>
            <ac:spMk id="2" creationId="{F44A3370-CD36-7F3B-5A92-F1B0E62E80C2}"/>
          </ac:spMkLst>
        </pc:spChg>
        <pc:spChg chg="del">
          <ac:chgData name="Manish Sharma" userId="b799adb9ba789c8f" providerId="LiveId" clId="{8F6BADDC-A0CD-4D06-AA81-37EFB0884EBB}" dt="2022-05-18T07:07:08.094" v="1013" actId="478"/>
          <ac:spMkLst>
            <pc:docMk/>
            <pc:sldMk cId="612484225" sldId="430"/>
            <ac:spMk id="3" creationId="{213BC56D-582C-EF35-3872-843E3911ABDB}"/>
          </ac:spMkLst>
        </pc:spChg>
        <pc:spChg chg="add mod">
          <ac:chgData name="Manish Sharma" userId="b799adb9ba789c8f" providerId="LiveId" clId="{8F6BADDC-A0CD-4D06-AA81-37EFB0884EBB}" dt="2022-05-18T07:07:17.591" v="1014"/>
          <ac:spMkLst>
            <pc:docMk/>
            <pc:sldMk cId="612484225" sldId="430"/>
            <ac:spMk id="4" creationId="{FCFDFB5E-B0DD-5EBC-4F76-0979761DB44C}"/>
          </ac:spMkLst>
        </pc:spChg>
        <pc:spChg chg="add mod">
          <ac:chgData name="Manish Sharma" userId="b799adb9ba789c8f" providerId="LiveId" clId="{8F6BADDC-A0CD-4D06-AA81-37EFB0884EBB}" dt="2022-05-18T07:07:17.591" v="1014"/>
          <ac:spMkLst>
            <pc:docMk/>
            <pc:sldMk cId="612484225" sldId="430"/>
            <ac:spMk id="5" creationId="{29078BF7-3729-0FDC-2AEE-1F2C73A5522F}"/>
          </ac:spMkLst>
        </pc:spChg>
        <pc:spChg chg="add mod">
          <ac:chgData name="Manish Sharma" userId="b799adb9ba789c8f" providerId="LiveId" clId="{8F6BADDC-A0CD-4D06-AA81-37EFB0884EBB}" dt="2022-05-18T07:07:17.591" v="1014"/>
          <ac:spMkLst>
            <pc:docMk/>
            <pc:sldMk cId="612484225" sldId="430"/>
            <ac:spMk id="6" creationId="{8B3108FE-01AE-FF1F-A394-89001B4F690E}"/>
          </ac:spMkLst>
        </pc:spChg>
        <pc:spChg chg="add mod">
          <ac:chgData name="Manish Sharma" userId="b799adb9ba789c8f" providerId="LiveId" clId="{8F6BADDC-A0CD-4D06-AA81-37EFB0884EBB}" dt="2022-05-18T07:07:54.335" v="1015"/>
          <ac:spMkLst>
            <pc:docMk/>
            <pc:sldMk cId="612484225" sldId="430"/>
            <ac:spMk id="9" creationId="{B23C13D2-61DE-3EFB-9871-C6AAD8E4BA26}"/>
          </ac:spMkLst>
        </pc:spChg>
        <pc:spChg chg="add mod">
          <ac:chgData name="Manish Sharma" userId="b799adb9ba789c8f" providerId="LiveId" clId="{8F6BADDC-A0CD-4D06-AA81-37EFB0884EBB}" dt="2022-05-18T07:07:54.335" v="1015"/>
          <ac:spMkLst>
            <pc:docMk/>
            <pc:sldMk cId="612484225" sldId="430"/>
            <ac:spMk id="10" creationId="{A39FDEC0-C183-617D-5526-7EEC2B24AB2C}"/>
          </ac:spMkLst>
        </pc:spChg>
        <pc:spChg chg="add mod">
          <ac:chgData name="Manish Sharma" userId="b799adb9ba789c8f" providerId="LiveId" clId="{8F6BADDC-A0CD-4D06-AA81-37EFB0884EBB}" dt="2022-05-18T07:08:12.585" v="1016"/>
          <ac:spMkLst>
            <pc:docMk/>
            <pc:sldMk cId="612484225" sldId="430"/>
            <ac:spMk id="11" creationId="{C103D569-6657-2AAC-3321-BF61AEF01740}"/>
          </ac:spMkLst>
        </pc:spChg>
        <pc:spChg chg="add mod">
          <ac:chgData name="Manish Sharma" userId="b799adb9ba789c8f" providerId="LiveId" clId="{8F6BADDC-A0CD-4D06-AA81-37EFB0884EBB}" dt="2022-05-18T07:08:12.585" v="1016"/>
          <ac:spMkLst>
            <pc:docMk/>
            <pc:sldMk cId="612484225" sldId="430"/>
            <ac:spMk id="12" creationId="{2D88D389-A03A-97E6-F119-69C77D1A68D9}"/>
          </ac:spMkLst>
        </pc:spChg>
        <pc:cxnChg chg="add mod">
          <ac:chgData name="Manish Sharma" userId="b799adb9ba789c8f" providerId="LiveId" clId="{8F6BADDC-A0CD-4D06-AA81-37EFB0884EBB}" dt="2022-05-18T07:07:17.591" v="1014"/>
          <ac:cxnSpMkLst>
            <pc:docMk/>
            <pc:sldMk cId="612484225" sldId="430"/>
            <ac:cxnSpMk id="7" creationId="{1C75E7EE-BA96-EF32-708E-16BE975BE12F}"/>
          </ac:cxnSpMkLst>
        </pc:cxnChg>
        <pc:cxnChg chg="add mod">
          <ac:chgData name="Manish Sharma" userId="b799adb9ba789c8f" providerId="LiveId" clId="{8F6BADDC-A0CD-4D06-AA81-37EFB0884EBB}" dt="2022-05-18T07:07:17.591" v="1014"/>
          <ac:cxnSpMkLst>
            <pc:docMk/>
            <pc:sldMk cId="612484225" sldId="430"/>
            <ac:cxnSpMk id="8" creationId="{0468580C-C811-A471-318B-0D33EB03895F}"/>
          </ac:cxnSpMkLst>
        </pc:cxnChg>
      </pc:sldChg>
      <pc:sldChg chg="add">
        <pc:chgData name="Manish Sharma" userId="b799adb9ba789c8f" providerId="LiveId" clId="{8F6BADDC-A0CD-4D06-AA81-37EFB0884EBB}" dt="2022-05-19T07:50:53.281" v="1024"/>
        <pc:sldMkLst>
          <pc:docMk/>
          <pc:sldMk cId="1063568358" sldId="431"/>
        </pc:sldMkLst>
      </pc:sldChg>
      <pc:sldChg chg="add del">
        <pc:chgData name="Manish Sharma" userId="b799adb9ba789c8f" providerId="LiveId" clId="{8F6BADDC-A0CD-4D06-AA81-37EFB0884EBB}" dt="2022-05-18T11:22:33.811" v="1020" actId="2696"/>
        <pc:sldMkLst>
          <pc:docMk/>
          <pc:sldMk cId="3546740194" sldId="431"/>
        </pc:sldMkLst>
      </pc:sldChg>
      <pc:sldChg chg="addSp delSp modSp new mod">
        <pc:chgData name="Manish Sharma" userId="b799adb9ba789c8f" providerId="LiveId" clId="{8F6BADDC-A0CD-4D06-AA81-37EFB0884EBB}" dt="2022-05-19T07:58:19.225" v="1032"/>
        <pc:sldMkLst>
          <pc:docMk/>
          <pc:sldMk cId="1482665698" sldId="432"/>
        </pc:sldMkLst>
        <pc:spChg chg="del">
          <ac:chgData name="Manish Sharma" userId="b799adb9ba789c8f" providerId="LiveId" clId="{8F6BADDC-A0CD-4D06-AA81-37EFB0884EBB}" dt="2022-05-19T07:56:01.895" v="1026" actId="478"/>
          <ac:spMkLst>
            <pc:docMk/>
            <pc:sldMk cId="1482665698" sldId="432"/>
            <ac:spMk id="2" creationId="{9A15D2DB-A29A-C7F1-2BD4-1704E57D645A}"/>
          </ac:spMkLst>
        </pc:spChg>
        <pc:spChg chg="del">
          <ac:chgData name="Manish Sharma" userId="b799adb9ba789c8f" providerId="LiveId" clId="{8F6BADDC-A0CD-4D06-AA81-37EFB0884EBB}" dt="2022-05-19T07:56:01.895" v="1026" actId="478"/>
          <ac:spMkLst>
            <pc:docMk/>
            <pc:sldMk cId="1482665698" sldId="432"/>
            <ac:spMk id="3" creationId="{40F3B60F-77A2-378E-11C0-1A69C1F6F6CD}"/>
          </ac:spMkLst>
        </pc:spChg>
        <pc:spChg chg="add mod">
          <ac:chgData name="Manish Sharma" userId="b799adb9ba789c8f" providerId="LiveId" clId="{8F6BADDC-A0CD-4D06-AA81-37EFB0884EBB}" dt="2022-05-19T07:56:14.186" v="1027"/>
          <ac:spMkLst>
            <pc:docMk/>
            <pc:sldMk cId="1482665698" sldId="432"/>
            <ac:spMk id="4" creationId="{49032614-512A-7FB6-F938-ED956B936451}"/>
          </ac:spMkLst>
        </pc:spChg>
        <pc:spChg chg="add mod">
          <ac:chgData name="Manish Sharma" userId="b799adb9ba789c8f" providerId="LiveId" clId="{8F6BADDC-A0CD-4D06-AA81-37EFB0884EBB}" dt="2022-05-19T07:56:14.186" v="1027"/>
          <ac:spMkLst>
            <pc:docMk/>
            <pc:sldMk cId="1482665698" sldId="432"/>
            <ac:spMk id="5" creationId="{3C4297D9-1C0F-67E4-7383-28B66F1DF66D}"/>
          </ac:spMkLst>
        </pc:spChg>
        <pc:spChg chg="add mod">
          <ac:chgData name="Manish Sharma" userId="b799adb9ba789c8f" providerId="LiveId" clId="{8F6BADDC-A0CD-4D06-AA81-37EFB0884EBB}" dt="2022-05-19T07:56:14.186" v="1027"/>
          <ac:spMkLst>
            <pc:docMk/>
            <pc:sldMk cId="1482665698" sldId="432"/>
            <ac:spMk id="6" creationId="{B23B85ED-17E1-D2A9-4718-43510047CF05}"/>
          </ac:spMkLst>
        </pc:spChg>
        <pc:spChg chg="add mod">
          <ac:chgData name="Manish Sharma" userId="b799adb9ba789c8f" providerId="LiveId" clId="{8F6BADDC-A0CD-4D06-AA81-37EFB0884EBB}" dt="2022-05-19T07:56:14.186" v="1027"/>
          <ac:spMkLst>
            <pc:docMk/>
            <pc:sldMk cId="1482665698" sldId="432"/>
            <ac:spMk id="9" creationId="{EEDD5AC7-2591-703F-6012-3BE38ECE623C}"/>
          </ac:spMkLst>
        </pc:spChg>
        <pc:spChg chg="add mod">
          <ac:chgData name="Manish Sharma" userId="b799adb9ba789c8f" providerId="LiveId" clId="{8F6BADDC-A0CD-4D06-AA81-37EFB0884EBB}" dt="2022-05-19T07:56:14.186" v="1027"/>
          <ac:spMkLst>
            <pc:docMk/>
            <pc:sldMk cId="1482665698" sldId="432"/>
            <ac:spMk id="10" creationId="{C48ACF31-DAB2-C9AB-97FA-D43E34CCE3AD}"/>
          </ac:spMkLst>
        </pc:spChg>
        <pc:spChg chg="add mod">
          <ac:chgData name="Manish Sharma" userId="b799adb9ba789c8f" providerId="LiveId" clId="{8F6BADDC-A0CD-4D06-AA81-37EFB0884EBB}" dt="2022-05-19T07:56:14.186" v="1027"/>
          <ac:spMkLst>
            <pc:docMk/>
            <pc:sldMk cId="1482665698" sldId="432"/>
            <ac:spMk id="11" creationId="{59A88362-D022-8F6B-4587-8A9609A532D0}"/>
          </ac:spMkLst>
        </pc:spChg>
        <pc:spChg chg="add mod">
          <ac:chgData name="Manish Sharma" userId="b799adb9ba789c8f" providerId="LiveId" clId="{8F6BADDC-A0CD-4D06-AA81-37EFB0884EBB}" dt="2022-05-19T07:56:49.684" v="1028"/>
          <ac:spMkLst>
            <pc:docMk/>
            <pc:sldMk cId="1482665698" sldId="432"/>
            <ac:spMk id="12" creationId="{43C05F5F-2344-9D4D-0129-5E7DBB9309B3}"/>
          </ac:spMkLst>
        </pc:spChg>
        <pc:spChg chg="add mod">
          <ac:chgData name="Manish Sharma" userId="b799adb9ba789c8f" providerId="LiveId" clId="{8F6BADDC-A0CD-4D06-AA81-37EFB0884EBB}" dt="2022-05-19T07:57:22.275" v="1029"/>
          <ac:spMkLst>
            <pc:docMk/>
            <pc:sldMk cId="1482665698" sldId="432"/>
            <ac:spMk id="13" creationId="{989E5892-BB2B-302D-2E41-8137D330FA2C}"/>
          </ac:spMkLst>
        </pc:spChg>
        <pc:spChg chg="add mod">
          <ac:chgData name="Manish Sharma" userId="b799adb9ba789c8f" providerId="LiveId" clId="{8F6BADDC-A0CD-4D06-AA81-37EFB0884EBB}" dt="2022-05-19T07:57:22.275" v="1029"/>
          <ac:spMkLst>
            <pc:docMk/>
            <pc:sldMk cId="1482665698" sldId="432"/>
            <ac:spMk id="14" creationId="{8AAC2D7C-CCC8-040D-A1E9-DEA2D5FB1CE6}"/>
          </ac:spMkLst>
        </pc:spChg>
        <pc:spChg chg="add mod">
          <ac:chgData name="Manish Sharma" userId="b799adb9ba789c8f" providerId="LiveId" clId="{8F6BADDC-A0CD-4D06-AA81-37EFB0884EBB}" dt="2022-05-19T07:57:44.485" v="1030"/>
          <ac:spMkLst>
            <pc:docMk/>
            <pc:sldMk cId="1482665698" sldId="432"/>
            <ac:spMk id="16" creationId="{D4DE3318-8932-7C26-6F61-42C8D727F062}"/>
          </ac:spMkLst>
        </pc:spChg>
        <pc:spChg chg="add mod">
          <ac:chgData name="Manish Sharma" userId="b799adb9ba789c8f" providerId="LiveId" clId="{8F6BADDC-A0CD-4D06-AA81-37EFB0884EBB}" dt="2022-05-19T07:57:44.485" v="1030"/>
          <ac:spMkLst>
            <pc:docMk/>
            <pc:sldMk cId="1482665698" sldId="432"/>
            <ac:spMk id="18" creationId="{B3E23D1F-0823-D03E-89D2-782E1F77D0B7}"/>
          </ac:spMkLst>
        </pc:spChg>
        <pc:spChg chg="add mod">
          <ac:chgData name="Manish Sharma" userId="b799adb9ba789c8f" providerId="LiveId" clId="{8F6BADDC-A0CD-4D06-AA81-37EFB0884EBB}" dt="2022-05-19T07:58:01.586" v="1031"/>
          <ac:spMkLst>
            <pc:docMk/>
            <pc:sldMk cId="1482665698" sldId="432"/>
            <ac:spMk id="19" creationId="{B1E1805C-782C-3BB8-62CD-58343ACD2611}"/>
          </ac:spMkLst>
        </pc:spChg>
        <pc:spChg chg="add mod">
          <ac:chgData name="Manish Sharma" userId="b799adb9ba789c8f" providerId="LiveId" clId="{8F6BADDC-A0CD-4D06-AA81-37EFB0884EBB}" dt="2022-05-19T07:58:19.225" v="1032"/>
          <ac:spMkLst>
            <pc:docMk/>
            <pc:sldMk cId="1482665698" sldId="432"/>
            <ac:spMk id="24" creationId="{41032EC3-2324-F78C-C4F0-BAB9B000D9F0}"/>
          </ac:spMkLst>
        </pc:spChg>
        <pc:spChg chg="add mod">
          <ac:chgData name="Manish Sharma" userId="b799adb9ba789c8f" providerId="LiveId" clId="{8F6BADDC-A0CD-4D06-AA81-37EFB0884EBB}" dt="2022-05-19T07:58:19.225" v="1032"/>
          <ac:spMkLst>
            <pc:docMk/>
            <pc:sldMk cId="1482665698" sldId="432"/>
            <ac:spMk id="25" creationId="{62656FF6-1A28-1562-132A-715473E1130F}"/>
          </ac:spMkLst>
        </pc:spChg>
        <pc:spChg chg="add mod">
          <ac:chgData name="Manish Sharma" userId="b799adb9ba789c8f" providerId="LiveId" clId="{8F6BADDC-A0CD-4D06-AA81-37EFB0884EBB}" dt="2022-05-19T07:58:19.225" v="1032"/>
          <ac:spMkLst>
            <pc:docMk/>
            <pc:sldMk cId="1482665698" sldId="432"/>
            <ac:spMk id="26" creationId="{FEE75BB6-E8E2-1603-95F9-7906E395FC48}"/>
          </ac:spMkLst>
        </pc:spChg>
        <pc:cxnChg chg="add mod">
          <ac:chgData name="Manish Sharma" userId="b799adb9ba789c8f" providerId="LiveId" clId="{8F6BADDC-A0CD-4D06-AA81-37EFB0884EBB}" dt="2022-05-19T07:56:14.186" v="1027"/>
          <ac:cxnSpMkLst>
            <pc:docMk/>
            <pc:sldMk cId="1482665698" sldId="432"/>
            <ac:cxnSpMk id="7" creationId="{D4503F59-82DB-14B8-938C-6B037EAC3124}"/>
          </ac:cxnSpMkLst>
        </pc:cxnChg>
        <pc:cxnChg chg="add mod">
          <ac:chgData name="Manish Sharma" userId="b799adb9ba789c8f" providerId="LiveId" clId="{8F6BADDC-A0CD-4D06-AA81-37EFB0884EBB}" dt="2022-05-19T07:56:14.186" v="1027"/>
          <ac:cxnSpMkLst>
            <pc:docMk/>
            <pc:sldMk cId="1482665698" sldId="432"/>
            <ac:cxnSpMk id="8" creationId="{7B8A9D8D-D6FE-6608-3434-95C36D706E77}"/>
          </ac:cxnSpMkLst>
        </pc:cxnChg>
        <pc:cxnChg chg="add mod">
          <ac:chgData name="Manish Sharma" userId="b799adb9ba789c8f" providerId="LiveId" clId="{8F6BADDC-A0CD-4D06-AA81-37EFB0884EBB}" dt="2022-05-19T07:57:44.485" v="1030"/>
          <ac:cxnSpMkLst>
            <pc:docMk/>
            <pc:sldMk cId="1482665698" sldId="432"/>
            <ac:cxnSpMk id="15" creationId="{E1D227F3-B3A4-8CD8-383E-C38E0EC31F91}"/>
          </ac:cxnSpMkLst>
        </pc:cxnChg>
        <pc:cxnChg chg="add mod">
          <ac:chgData name="Manish Sharma" userId="b799adb9ba789c8f" providerId="LiveId" clId="{8F6BADDC-A0CD-4D06-AA81-37EFB0884EBB}" dt="2022-05-19T07:57:44.485" v="1030"/>
          <ac:cxnSpMkLst>
            <pc:docMk/>
            <pc:sldMk cId="1482665698" sldId="432"/>
            <ac:cxnSpMk id="17" creationId="{65CF08C9-0CBC-47C1-7ABD-BED8DE2C4923}"/>
          </ac:cxnSpMkLst>
        </pc:cxnChg>
        <pc:cxnChg chg="add mod">
          <ac:chgData name="Manish Sharma" userId="b799adb9ba789c8f" providerId="LiveId" clId="{8F6BADDC-A0CD-4D06-AA81-37EFB0884EBB}" dt="2022-05-19T07:58:19.225" v="1032"/>
          <ac:cxnSpMkLst>
            <pc:docMk/>
            <pc:sldMk cId="1482665698" sldId="432"/>
            <ac:cxnSpMk id="20" creationId="{7849278F-6271-9E55-03D4-6B3468AF775C}"/>
          </ac:cxnSpMkLst>
        </pc:cxnChg>
        <pc:cxnChg chg="add mod">
          <ac:chgData name="Manish Sharma" userId="b799adb9ba789c8f" providerId="LiveId" clId="{8F6BADDC-A0CD-4D06-AA81-37EFB0884EBB}" dt="2022-05-19T07:58:19.225" v="1032"/>
          <ac:cxnSpMkLst>
            <pc:docMk/>
            <pc:sldMk cId="1482665698" sldId="432"/>
            <ac:cxnSpMk id="21" creationId="{0C93275A-B019-31C4-5AAC-3FD365D7DC7C}"/>
          </ac:cxnSpMkLst>
        </pc:cxnChg>
        <pc:cxnChg chg="add mod">
          <ac:chgData name="Manish Sharma" userId="b799adb9ba789c8f" providerId="LiveId" clId="{8F6BADDC-A0CD-4D06-AA81-37EFB0884EBB}" dt="2022-05-19T07:58:19.225" v="1032"/>
          <ac:cxnSpMkLst>
            <pc:docMk/>
            <pc:sldMk cId="1482665698" sldId="432"/>
            <ac:cxnSpMk id="22" creationId="{C8FD00A4-9F40-D9F5-9372-CBF180833915}"/>
          </ac:cxnSpMkLst>
        </pc:cxnChg>
        <pc:cxnChg chg="add mod">
          <ac:chgData name="Manish Sharma" userId="b799adb9ba789c8f" providerId="LiveId" clId="{8F6BADDC-A0CD-4D06-AA81-37EFB0884EBB}" dt="2022-05-19T07:58:19.225" v="1032"/>
          <ac:cxnSpMkLst>
            <pc:docMk/>
            <pc:sldMk cId="1482665698" sldId="432"/>
            <ac:cxnSpMk id="23" creationId="{D8A8F05E-030C-4FF2-07F9-B6DBB67F7EA3}"/>
          </ac:cxnSpMkLst>
        </pc:cxnChg>
      </pc:sldChg>
      <pc:sldChg chg="modSp add mod">
        <pc:chgData name="Manish Sharma" userId="b799adb9ba789c8f" providerId="LiveId" clId="{8F6BADDC-A0CD-4D06-AA81-37EFB0884EBB}" dt="2022-05-20T04:25:15.204" v="1057" actId="20577"/>
        <pc:sldMkLst>
          <pc:docMk/>
          <pc:sldMk cId="1225956522" sldId="433"/>
        </pc:sldMkLst>
        <pc:spChg chg="mod">
          <ac:chgData name="Manish Sharma" userId="b799adb9ba789c8f" providerId="LiveId" clId="{8F6BADDC-A0CD-4D06-AA81-37EFB0884EBB}" dt="2022-05-20T04:25:15.204" v="1057" actId="20577"/>
          <ac:spMkLst>
            <pc:docMk/>
            <pc:sldMk cId="1225956522" sldId="433"/>
            <ac:spMk id="3" creationId="{3F98721C-3936-4505-9A13-6E78110D9002}"/>
          </ac:spMkLst>
        </pc:spChg>
      </pc:sldChg>
      <pc:sldChg chg="add">
        <pc:chgData name="Manish Sharma" userId="b799adb9ba789c8f" providerId="LiveId" clId="{8F6BADDC-A0CD-4D06-AA81-37EFB0884EBB}" dt="2022-05-20T05:15:14.322" v="1058"/>
        <pc:sldMkLst>
          <pc:docMk/>
          <pc:sldMk cId="952090625" sldId="434"/>
        </pc:sldMkLst>
      </pc:sldChg>
      <pc:sldChg chg="add">
        <pc:chgData name="Manish Sharma" userId="b799adb9ba789c8f" providerId="LiveId" clId="{8F6BADDC-A0CD-4D06-AA81-37EFB0884EBB}" dt="2022-05-20T05:15:14.322" v="1058"/>
        <pc:sldMkLst>
          <pc:docMk/>
          <pc:sldMk cId="2637513665" sldId="435"/>
        </pc:sldMkLst>
      </pc:sldChg>
      <pc:sldChg chg="add">
        <pc:chgData name="Manish Sharma" userId="b799adb9ba789c8f" providerId="LiveId" clId="{8F6BADDC-A0CD-4D06-AA81-37EFB0884EBB}" dt="2022-05-20T05:21:22.516" v="1059"/>
        <pc:sldMkLst>
          <pc:docMk/>
          <pc:sldMk cId="2424590513" sldId="436"/>
        </pc:sldMkLst>
      </pc:sldChg>
      <pc:sldChg chg="addSp delSp modSp new mod">
        <pc:chgData name="Manish Sharma" userId="b799adb9ba789c8f" providerId="LiveId" clId="{8F6BADDC-A0CD-4D06-AA81-37EFB0884EBB}" dt="2022-05-20T07:22:38.636" v="1079"/>
        <pc:sldMkLst>
          <pc:docMk/>
          <pc:sldMk cId="3112906949" sldId="437"/>
        </pc:sldMkLst>
        <pc:spChg chg="del">
          <ac:chgData name="Manish Sharma" userId="b799adb9ba789c8f" providerId="LiveId" clId="{8F6BADDC-A0CD-4D06-AA81-37EFB0884EBB}" dt="2022-05-20T06:27:15.448" v="1063" actId="478"/>
          <ac:spMkLst>
            <pc:docMk/>
            <pc:sldMk cId="3112906949" sldId="437"/>
            <ac:spMk id="2" creationId="{BC726FDD-6BE3-C09C-B604-6985023859B7}"/>
          </ac:spMkLst>
        </pc:spChg>
        <pc:spChg chg="add mod">
          <ac:chgData name="Manish Sharma" userId="b799adb9ba789c8f" providerId="LiveId" clId="{8F6BADDC-A0CD-4D06-AA81-37EFB0884EBB}" dt="2022-05-20T06:27:32.001" v="1064"/>
          <ac:spMkLst>
            <pc:docMk/>
            <pc:sldMk cId="3112906949" sldId="437"/>
            <ac:spMk id="3" creationId="{337DC564-D9AD-E201-62CD-C5628CD2BDED}"/>
          </ac:spMkLst>
        </pc:spChg>
        <pc:spChg chg="add mod">
          <ac:chgData name="Manish Sharma" userId="b799adb9ba789c8f" providerId="LiveId" clId="{8F6BADDC-A0CD-4D06-AA81-37EFB0884EBB}" dt="2022-05-20T06:27:43.546" v="1065"/>
          <ac:spMkLst>
            <pc:docMk/>
            <pc:sldMk cId="3112906949" sldId="437"/>
            <ac:spMk id="4" creationId="{56687C04-749D-9A40-05BE-130F15C75A43}"/>
          </ac:spMkLst>
        </pc:spChg>
        <pc:spChg chg="add mod">
          <ac:chgData name="Manish Sharma" userId="b799adb9ba789c8f" providerId="LiveId" clId="{8F6BADDC-A0CD-4D06-AA81-37EFB0884EBB}" dt="2022-05-20T06:28:05.660" v="1066"/>
          <ac:spMkLst>
            <pc:docMk/>
            <pc:sldMk cId="3112906949" sldId="437"/>
            <ac:spMk id="5" creationId="{5E7B91ED-D1E4-C94D-4430-C5057DA9F061}"/>
          </ac:spMkLst>
        </pc:spChg>
        <pc:spChg chg="add mod">
          <ac:chgData name="Manish Sharma" userId="b799adb9ba789c8f" providerId="LiveId" clId="{8F6BADDC-A0CD-4D06-AA81-37EFB0884EBB}" dt="2022-05-20T06:28:05.660" v="1066"/>
          <ac:spMkLst>
            <pc:docMk/>
            <pc:sldMk cId="3112906949" sldId="437"/>
            <ac:spMk id="6" creationId="{094DFBF1-F2D0-056D-7BCF-17DA5B279B1D}"/>
          </ac:spMkLst>
        </pc:spChg>
        <pc:spChg chg="add mod">
          <ac:chgData name="Manish Sharma" userId="b799adb9ba789c8f" providerId="LiveId" clId="{8F6BADDC-A0CD-4D06-AA81-37EFB0884EBB}" dt="2022-05-20T06:28:05.660" v="1066"/>
          <ac:spMkLst>
            <pc:docMk/>
            <pc:sldMk cId="3112906949" sldId="437"/>
            <ac:spMk id="7" creationId="{331DD651-8969-8F7B-FDD2-4F1AD5E37F19}"/>
          </ac:spMkLst>
        </pc:spChg>
        <pc:spChg chg="add mod">
          <ac:chgData name="Manish Sharma" userId="b799adb9ba789c8f" providerId="LiveId" clId="{8F6BADDC-A0CD-4D06-AA81-37EFB0884EBB}" dt="2022-05-20T06:28:05.660" v="1066"/>
          <ac:spMkLst>
            <pc:docMk/>
            <pc:sldMk cId="3112906949" sldId="437"/>
            <ac:spMk id="8" creationId="{367AE282-3AB7-F318-B783-D0F79032306E}"/>
          </ac:spMkLst>
        </pc:spChg>
        <pc:spChg chg="add mod">
          <ac:chgData name="Manish Sharma" userId="b799adb9ba789c8f" providerId="LiveId" clId="{8F6BADDC-A0CD-4D06-AA81-37EFB0884EBB}" dt="2022-05-20T06:28:36.600" v="1067"/>
          <ac:spMkLst>
            <pc:docMk/>
            <pc:sldMk cId="3112906949" sldId="437"/>
            <ac:spMk id="9" creationId="{ACAEB9FE-F288-90E7-8709-9895ADF27EE0}"/>
          </ac:spMkLst>
        </pc:spChg>
        <pc:spChg chg="add mod">
          <ac:chgData name="Manish Sharma" userId="b799adb9ba789c8f" providerId="LiveId" clId="{8F6BADDC-A0CD-4D06-AA81-37EFB0884EBB}" dt="2022-05-20T06:28:36.600" v="1067"/>
          <ac:spMkLst>
            <pc:docMk/>
            <pc:sldMk cId="3112906949" sldId="437"/>
            <ac:spMk id="10" creationId="{5D8C4353-7418-39F4-3ECB-532B26E03CBC}"/>
          </ac:spMkLst>
        </pc:spChg>
        <pc:spChg chg="add mod">
          <ac:chgData name="Manish Sharma" userId="b799adb9ba789c8f" providerId="LiveId" clId="{8F6BADDC-A0CD-4D06-AA81-37EFB0884EBB}" dt="2022-05-20T06:29:36.111" v="1068"/>
          <ac:spMkLst>
            <pc:docMk/>
            <pc:sldMk cId="3112906949" sldId="437"/>
            <ac:spMk id="12" creationId="{707EB568-6F9D-15D4-5C02-E558D36B1ADD}"/>
          </ac:spMkLst>
        </pc:spChg>
        <pc:spChg chg="add mod">
          <ac:chgData name="Manish Sharma" userId="b799adb9ba789c8f" providerId="LiveId" clId="{8F6BADDC-A0CD-4D06-AA81-37EFB0884EBB}" dt="2022-05-20T06:29:42.568" v="1069"/>
          <ac:spMkLst>
            <pc:docMk/>
            <pc:sldMk cId="3112906949" sldId="437"/>
            <ac:spMk id="14" creationId="{90F3B955-8F66-6C8C-A80F-7D24583D9C46}"/>
          </ac:spMkLst>
        </pc:spChg>
        <pc:spChg chg="add mod">
          <ac:chgData name="Manish Sharma" userId="b799adb9ba789c8f" providerId="LiveId" clId="{8F6BADDC-A0CD-4D06-AA81-37EFB0884EBB}" dt="2022-05-20T06:30:04.339" v="1070"/>
          <ac:spMkLst>
            <pc:docMk/>
            <pc:sldMk cId="3112906949" sldId="437"/>
            <ac:spMk id="16" creationId="{D05296EB-8397-51AD-E1AD-622E7126A8E4}"/>
          </ac:spMkLst>
        </pc:spChg>
        <pc:spChg chg="add mod">
          <ac:chgData name="Manish Sharma" userId="b799adb9ba789c8f" providerId="LiveId" clId="{8F6BADDC-A0CD-4D06-AA81-37EFB0884EBB}" dt="2022-05-20T06:30:28.156" v="1071"/>
          <ac:spMkLst>
            <pc:docMk/>
            <pc:sldMk cId="3112906949" sldId="437"/>
            <ac:spMk id="17" creationId="{FCDCA7EF-6084-F4EC-0501-D1AA95B7AAAA}"/>
          </ac:spMkLst>
        </pc:spChg>
        <pc:spChg chg="add mod">
          <ac:chgData name="Manish Sharma" userId="b799adb9ba789c8f" providerId="LiveId" clId="{8F6BADDC-A0CD-4D06-AA81-37EFB0884EBB}" dt="2022-05-20T06:30:38.442" v="1072"/>
          <ac:spMkLst>
            <pc:docMk/>
            <pc:sldMk cId="3112906949" sldId="437"/>
            <ac:spMk id="19" creationId="{9339C65B-087A-4C10-B9D0-F0BF8AD8D019}"/>
          </ac:spMkLst>
        </pc:spChg>
        <pc:spChg chg="add mod">
          <ac:chgData name="Manish Sharma" userId="b799adb9ba789c8f" providerId="LiveId" clId="{8F6BADDC-A0CD-4D06-AA81-37EFB0884EBB}" dt="2022-05-20T06:31:09.486" v="1073"/>
          <ac:spMkLst>
            <pc:docMk/>
            <pc:sldMk cId="3112906949" sldId="437"/>
            <ac:spMk id="21" creationId="{0208D674-A79A-ACFA-6709-6870258D94CE}"/>
          </ac:spMkLst>
        </pc:spChg>
        <pc:spChg chg="add mod">
          <ac:chgData name="Manish Sharma" userId="b799adb9ba789c8f" providerId="LiveId" clId="{8F6BADDC-A0CD-4D06-AA81-37EFB0884EBB}" dt="2022-05-20T06:31:41.277" v="1074"/>
          <ac:spMkLst>
            <pc:docMk/>
            <pc:sldMk cId="3112906949" sldId="437"/>
            <ac:spMk id="22" creationId="{F4863DE4-379E-126F-0E71-A7EC2B365082}"/>
          </ac:spMkLst>
        </pc:spChg>
        <pc:spChg chg="add mod">
          <ac:chgData name="Manish Sharma" userId="b799adb9ba789c8f" providerId="LiveId" clId="{8F6BADDC-A0CD-4D06-AA81-37EFB0884EBB}" dt="2022-05-20T06:31:41.277" v="1074"/>
          <ac:spMkLst>
            <pc:docMk/>
            <pc:sldMk cId="3112906949" sldId="437"/>
            <ac:spMk id="23" creationId="{81F26165-A7BE-0960-1B2C-836A58FF292C}"/>
          </ac:spMkLst>
        </pc:spChg>
        <pc:spChg chg="add mod">
          <ac:chgData name="Manish Sharma" userId="b799adb9ba789c8f" providerId="LiveId" clId="{8F6BADDC-A0CD-4D06-AA81-37EFB0884EBB}" dt="2022-05-20T06:31:41.277" v="1074"/>
          <ac:spMkLst>
            <pc:docMk/>
            <pc:sldMk cId="3112906949" sldId="437"/>
            <ac:spMk id="24" creationId="{3F2286A1-5A05-7113-92CD-3BF47360D006}"/>
          </ac:spMkLst>
        </pc:spChg>
        <pc:spChg chg="add mod">
          <ac:chgData name="Manish Sharma" userId="b799adb9ba789c8f" providerId="LiveId" clId="{8F6BADDC-A0CD-4D06-AA81-37EFB0884EBB}" dt="2022-05-20T06:31:41.277" v="1074"/>
          <ac:spMkLst>
            <pc:docMk/>
            <pc:sldMk cId="3112906949" sldId="437"/>
            <ac:spMk id="25" creationId="{410013AD-E6DA-214F-BB3E-C0EDCB1D332A}"/>
          </ac:spMkLst>
        </pc:spChg>
        <pc:spChg chg="add mod">
          <ac:chgData name="Manish Sharma" userId="b799adb9ba789c8f" providerId="LiveId" clId="{8F6BADDC-A0CD-4D06-AA81-37EFB0884EBB}" dt="2022-05-20T06:31:41.277" v="1074"/>
          <ac:spMkLst>
            <pc:docMk/>
            <pc:sldMk cId="3112906949" sldId="437"/>
            <ac:spMk id="26" creationId="{A62A5A4E-590E-4878-7B15-79A4875EA32D}"/>
          </ac:spMkLst>
        </pc:spChg>
        <pc:spChg chg="add mod">
          <ac:chgData name="Manish Sharma" userId="b799adb9ba789c8f" providerId="LiveId" clId="{8F6BADDC-A0CD-4D06-AA81-37EFB0884EBB}" dt="2022-05-20T06:31:54.120" v="1075"/>
          <ac:spMkLst>
            <pc:docMk/>
            <pc:sldMk cId="3112906949" sldId="437"/>
            <ac:spMk id="28" creationId="{4570D4FB-4A27-9658-1BE9-EF4D65641784}"/>
          </ac:spMkLst>
        </pc:spChg>
        <pc:spChg chg="add mod">
          <ac:chgData name="Manish Sharma" userId="b799adb9ba789c8f" providerId="LiveId" clId="{8F6BADDC-A0CD-4D06-AA81-37EFB0884EBB}" dt="2022-05-20T06:32:05.915" v="1076"/>
          <ac:spMkLst>
            <pc:docMk/>
            <pc:sldMk cId="3112906949" sldId="437"/>
            <ac:spMk id="30" creationId="{6990FE2D-926E-EA17-41D9-0D449C3B21B3}"/>
          </ac:spMkLst>
        </pc:spChg>
        <pc:spChg chg="add mod">
          <ac:chgData name="Manish Sharma" userId="b799adb9ba789c8f" providerId="LiveId" clId="{8F6BADDC-A0CD-4D06-AA81-37EFB0884EBB}" dt="2022-05-20T06:32:37.897" v="1077"/>
          <ac:spMkLst>
            <pc:docMk/>
            <pc:sldMk cId="3112906949" sldId="437"/>
            <ac:spMk id="31" creationId="{5A1A4284-0E01-D46A-2544-333F81BA2F41}"/>
          </ac:spMkLst>
        </pc:spChg>
        <pc:spChg chg="add mod">
          <ac:chgData name="Manish Sharma" userId="b799adb9ba789c8f" providerId="LiveId" clId="{8F6BADDC-A0CD-4D06-AA81-37EFB0884EBB}" dt="2022-05-20T06:32:37.897" v="1077"/>
          <ac:spMkLst>
            <pc:docMk/>
            <pc:sldMk cId="3112906949" sldId="437"/>
            <ac:spMk id="32" creationId="{6B0D39A8-0ED1-0BA0-4A9F-61225D38E483}"/>
          </ac:spMkLst>
        </pc:spChg>
        <pc:spChg chg="add mod">
          <ac:chgData name="Manish Sharma" userId="b799adb9ba789c8f" providerId="LiveId" clId="{8F6BADDC-A0CD-4D06-AA81-37EFB0884EBB}" dt="2022-05-20T06:32:37.897" v="1077"/>
          <ac:spMkLst>
            <pc:docMk/>
            <pc:sldMk cId="3112906949" sldId="437"/>
            <ac:spMk id="33" creationId="{0A380844-455C-53F5-2B01-01815875DD70}"/>
          </ac:spMkLst>
        </pc:spChg>
        <pc:spChg chg="add mod">
          <ac:chgData name="Manish Sharma" userId="b799adb9ba789c8f" providerId="LiveId" clId="{8F6BADDC-A0CD-4D06-AA81-37EFB0884EBB}" dt="2022-05-20T06:32:37.897" v="1077"/>
          <ac:spMkLst>
            <pc:docMk/>
            <pc:sldMk cId="3112906949" sldId="437"/>
            <ac:spMk id="34" creationId="{14AE117A-58A6-6676-93D8-714F4D4A11A8}"/>
          </ac:spMkLst>
        </pc:spChg>
        <pc:spChg chg="add mod">
          <ac:chgData name="Manish Sharma" userId="b799adb9ba789c8f" providerId="LiveId" clId="{8F6BADDC-A0CD-4D06-AA81-37EFB0884EBB}" dt="2022-05-20T06:32:37.897" v="1077"/>
          <ac:spMkLst>
            <pc:docMk/>
            <pc:sldMk cId="3112906949" sldId="437"/>
            <ac:spMk id="35" creationId="{E806A782-F699-F561-6D75-704473C1B433}"/>
          </ac:spMkLst>
        </pc:spChg>
        <pc:spChg chg="add mod">
          <ac:chgData name="Manish Sharma" userId="b799adb9ba789c8f" providerId="LiveId" clId="{8F6BADDC-A0CD-4D06-AA81-37EFB0884EBB}" dt="2022-05-20T06:32:37.897" v="1077"/>
          <ac:spMkLst>
            <pc:docMk/>
            <pc:sldMk cId="3112906949" sldId="437"/>
            <ac:spMk id="36" creationId="{7B097040-A474-228D-1F5B-8B1961209187}"/>
          </ac:spMkLst>
        </pc:spChg>
        <pc:spChg chg="add mod">
          <ac:chgData name="Manish Sharma" userId="b799adb9ba789c8f" providerId="LiveId" clId="{8F6BADDC-A0CD-4D06-AA81-37EFB0884EBB}" dt="2022-05-20T07:22:28.551" v="1078"/>
          <ac:spMkLst>
            <pc:docMk/>
            <pc:sldMk cId="3112906949" sldId="437"/>
            <ac:spMk id="37" creationId="{FF062408-9881-636E-40B2-D373413227E3}"/>
          </ac:spMkLst>
        </pc:spChg>
        <pc:spChg chg="add mod">
          <ac:chgData name="Manish Sharma" userId="b799adb9ba789c8f" providerId="LiveId" clId="{8F6BADDC-A0CD-4D06-AA81-37EFB0884EBB}" dt="2022-05-20T07:22:38.636" v="1079"/>
          <ac:spMkLst>
            <pc:docMk/>
            <pc:sldMk cId="3112906949" sldId="437"/>
            <ac:spMk id="38" creationId="{56705985-2F84-8D84-CC6A-65726093A760}"/>
          </ac:spMkLst>
        </pc:spChg>
        <pc:cxnChg chg="add mod">
          <ac:chgData name="Manish Sharma" userId="b799adb9ba789c8f" providerId="LiveId" clId="{8F6BADDC-A0CD-4D06-AA81-37EFB0884EBB}" dt="2022-05-20T06:28:36.600" v="1067"/>
          <ac:cxnSpMkLst>
            <pc:docMk/>
            <pc:sldMk cId="3112906949" sldId="437"/>
            <ac:cxnSpMk id="11" creationId="{38E8A6F8-50B8-2DE0-05BD-788685D6FCA6}"/>
          </ac:cxnSpMkLst>
        </pc:cxnChg>
        <pc:cxnChg chg="add mod">
          <ac:chgData name="Manish Sharma" userId="b799adb9ba789c8f" providerId="LiveId" clId="{8F6BADDC-A0CD-4D06-AA81-37EFB0884EBB}" dt="2022-05-20T06:29:42.568" v="1069"/>
          <ac:cxnSpMkLst>
            <pc:docMk/>
            <pc:sldMk cId="3112906949" sldId="437"/>
            <ac:cxnSpMk id="13" creationId="{853DC860-BDA0-24D4-EF77-17020CF80A9E}"/>
          </ac:cxnSpMkLst>
        </pc:cxnChg>
        <pc:cxnChg chg="add mod">
          <ac:chgData name="Manish Sharma" userId="b799adb9ba789c8f" providerId="LiveId" clId="{8F6BADDC-A0CD-4D06-AA81-37EFB0884EBB}" dt="2022-05-20T06:30:04.339" v="1070"/>
          <ac:cxnSpMkLst>
            <pc:docMk/>
            <pc:sldMk cId="3112906949" sldId="437"/>
            <ac:cxnSpMk id="15" creationId="{58D4DB74-6651-0D3F-2E3B-BA715CBB0C81}"/>
          </ac:cxnSpMkLst>
        </pc:cxnChg>
        <pc:cxnChg chg="add mod">
          <ac:chgData name="Manish Sharma" userId="b799adb9ba789c8f" providerId="LiveId" clId="{8F6BADDC-A0CD-4D06-AA81-37EFB0884EBB}" dt="2022-05-20T06:30:38.442" v="1072"/>
          <ac:cxnSpMkLst>
            <pc:docMk/>
            <pc:sldMk cId="3112906949" sldId="437"/>
            <ac:cxnSpMk id="18" creationId="{7E94BB41-899C-6667-6051-905D0258E399}"/>
          </ac:cxnSpMkLst>
        </pc:cxnChg>
        <pc:cxnChg chg="add mod">
          <ac:chgData name="Manish Sharma" userId="b799adb9ba789c8f" providerId="LiveId" clId="{8F6BADDC-A0CD-4D06-AA81-37EFB0884EBB}" dt="2022-05-20T06:31:09.486" v="1073"/>
          <ac:cxnSpMkLst>
            <pc:docMk/>
            <pc:sldMk cId="3112906949" sldId="437"/>
            <ac:cxnSpMk id="20" creationId="{0BF70B53-6C6B-427B-FFCF-58EDFDC2017B}"/>
          </ac:cxnSpMkLst>
        </pc:cxnChg>
        <pc:cxnChg chg="add mod">
          <ac:chgData name="Manish Sharma" userId="b799adb9ba789c8f" providerId="LiveId" clId="{8F6BADDC-A0CD-4D06-AA81-37EFB0884EBB}" dt="2022-05-20T06:31:54.120" v="1075"/>
          <ac:cxnSpMkLst>
            <pc:docMk/>
            <pc:sldMk cId="3112906949" sldId="437"/>
            <ac:cxnSpMk id="27" creationId="{287647BC-5E03-1EB1-86AD-1CAC523ED98E}"/>
          </ac:cxnSpMkLst>
        </pc:cxnChg>
        <pc:cxnChg chg="add mod">
          <ac:chgData name="Manish Sharma" userId="b799adb9ba789c8f" providerId="LiveId" clId="{8F6BADDC-A0CD-4D06-AA81-37EFB0884EBB}" dt="2022-05-20T06:32:05.915" v="1076"/>
          <ac:cxnSpMkLst>
            <pc:docMk/>
            <pc:sldMk cId="3112906949" sldId="437"/>
            <ac:cxnSpMk id="29" creationId="{D7B781BF-29CC-DEBF-E0FE-2A4D807186F9}"/>
          </ac:cxnSpMkLst>
        </pc:cxnChg>
      </pc:sldChg>
      <pc:sldChg chg="addSp delSp modSp add mod">
        <pc:chgData name="Manish Sharma" userId="b799adb9ba789c8f" providerId="LiveId" clId="{8F6BADDC-A0CD-4D06-AA81-37EFB0884EBB}" dt="2022-05-20T09:33:09.534" v="1088"/>
        <pc:sldMkLst>
          <pc:docMk/>
          <pc:sldMk cId="356894947" sldId="438"/>
        </pc:sldMkLst>
        <pc:spChg chg="del">
          <ac:chgData name="Manish Sharma" userId="b799adb9ba789c8f" providerId="LiveId" clId="{8F6BADDC-A0CD-4D06-AA81-37EFB0884EBB}" dt="2022-05-20T09:32:44.152" v="1084" actId="478"/>
          <ac:spMkLst>
            <pc:docMk/>
            <pc:sldMk cId="356894947" sldId="438"/>
            <ac:spMk id="28" creationId="{4570D4FB-4A27-9658-1BE9-EF4D65641784}"/>
          </ac:spMkLst>
        </pc:spChg>
        <pc:spChg chg="add mod">
          <ac:chgData name="Manish Sharma" userId="b799adb9ba789c8f" providerId="LiveId" clId="{8F6BADDC-A0CD-4D06-AA81-37EFB0884EBB}" dt="2022-05-20T09:32:44.917" v="1085"/>
          <ac:spMkLst>
            <pc:docMk/>
            <pc:sldMk cId="356894947" sldId="438"/>
            <ac:spMk id="39" creationId="{66C571BF-0945-B779-621F-5D4D1B2D0892}"/>
          </ac:spMkLst>
        </pc:spChg>
        <pc:spChg chg="add mod">
          <ac:chgData name="Manish Sharma" userId="b799adb9ba789c8f" providerId="LiveId" clId="{8F6BADDC-A0CD-4D06-AA81-37EFB0884EBB}" dt="2022-05-20T09:32:54.799" v="1086"/>
          <ac:spMkLst>
            <pc:docMk/>
            <pc:sldMk cId="356894947" sldId="438"/>
            <ac:spMk id="40" creationId="{5354BC44-0A29-B9AB-CC44-480B3C82C5DF}"/>
          </ac:spMkLst>
        </pc:spChg>
        <pc:spChg chg="add mod">
          <ac:chgData name="Manish Sharma" userId="b799adb9ba789c8f" providerId="LiveId" clId="{8F6BADDC-A0CD-4D06-AA81-37EFB0884EBB}" dt="2022-05-20T09:33:03.358" v="1087"/>
          <ac:spMkLst>
            <pc:docMk/>
            <pc:sldMk cId="356894947" sldId="438"/>
            <ac:spMk id="41" creationId="{27DAB6CF-AEB9-F7EC-F987-8EABAA98EF93}"/>
          </ac:spMkLst>
        </pc:spChg>
        <pc:spChg chg="add mod">
          <ac:chgData name="Manish Sharma" userId="b799adb9ba789c8f" providerId="LiveId" clId="{8F6BADDC-A0CD-4D06-AA81-37EFB0884EBB}" dt="2022-05-20T09:33:03.358" v="1087"/>
          <ac:spMkLst>
            <pc:docMk/>
            <pc:sldMk cId="356894947" sldId="438"/>
            <ac:spMk id="42" creationId="{2EEED1C5-94B0-D5A1-CA8B-E580F88276A9}"/>
          </ac:spMkLst>
        </pc:spChg>
        <pc:spChg chg="add mod">
          <ac:chgData name="Manish Sharma" userId="b799adb9ba789c8f" providerId="LiveId" clId="{8F6BADDC-A0CD-4D06-AA81-37EFB0884EBB}" dt="2022-05-20T09:33:09.534" v="1088"/>
          <ac:spMkLst>
            <pc:docMk/>
            <pc:sldMk cId="356894947" sldId="438"/>
            <ac:spMk id="45" creationId="{93A8C89D-BB67-4B95-A926-B05F5B31D513}"/>
          </ac:spMkLst>
        </pc:spChg>
        <pc:cxnChg chg="add mod">
          <ac:chgData name="Manish Sharma" userId="b799adb9ba789c8f" providerId="LiveId" clId="{8F6BADDC-A0CD-4D06-AA81-37EFB0884EBB}" dt="2022-05-20T09:33:03.358" v="1087"/>
          <ac:cxnSpMkLst>
            <pc:docMk/>
            <pc:sldMk cId="356894947" sldId="438"/>
            <ac:cxnSpMk id="43" creationId="{25EB5AC2-7F85-2075-6994-E5F822C9909A}"/>
          </ac:cxnSpMkLst>
        </pc:cxnChg>
        <pc:cxnChg chg="add mod">
          <ac:chgData name="Manish Sharma" userId="b799adb9ba789c8f" providerId="LiveId" clId="{8F6BADDC-A0CD-4D06-AA81-37EFB0884EBB}" dt="2022-05-20T09:33:03.358" v="1087"/>
          <ac:cxnSpMkLst>
            <pc:docMk/>
            <pc:sldMk cId="356894947" sldId="438"/>
            <ac:cxnSpMk id="44" creationId="{F7C0CBD5-A025-2AFF-6334-ACC366CEB86C}"/>
          </ac:cxnSpMkLst>
        </pc:cxnChg>
      </pc:sldChg>
      <pc:sldChg chg="add">
        <pc:chgData name="Manish Sharma" userId="b799adb9ba789c8f" providerId="LiveId" clId="{8F6BADDC-A0CD-4D06-AA81-37EFB0884EBB}" dt="2022-05-20T11:22:05.151" v="1090"/>
        <pc:sldMkLst>
          <pc:docMk/>
          <pc:sldMk cId="4182215369" sldId="439"/>
        </pc:sldMkLst>
      </pc:sldChg>
      <pc:sldChg chg="add">
        <pc:chgData name="Manish Sharma" userId="b799adb9ba789c8f" providerId="LiveId" clId="{8F6BADDC-A0CD-4D06-AA81-37EFB0884EBB}" dt="2022-05-20T11:38:56.308" v="1092"/>
        <pc:sldMkLst>
          <pc:docMk/>
          <pc:sldMk cId="603927035" sldId="440"/>
        </pc:sldMkLst>
      </pc:sldChg>
      <pc:sldChg chg="add">
        <pc:chgData name="Manish Sharma" userId="b799adb9ba789c8f" providerId="LiveId" clId="{8F6BADDC-A0CD-4D06-AA81-37EFB0884EBB}" dt="2022-05-20T11:23:24.725" v="1091"/>
        <pc:sldMkLst>
          <pc:docMk/>
          <pc:sldMk cId="716795003" sldId="441"/>
        </pc:sldMkLst>
      </pc:sldChg>
      <pc:sldChg chg="add">
        <pc:chgData name="Manish Sharma" userId="b799adb9ba789c8f" providerId="LiveId" clId="{8F6BADDC-A0CD-4D06-AA81-37EFB0884EBB}" dt="2022-05-20T11:38:56.308" v="1092"/>
        <pc:sldMkLst>
          <pc:docMk/>
          <pc:sldMk cId="1412042572" sldId="442"/>
        </pc:sldMkLst>
      </pc:sldChg>
    </pc:docChg>
  </pc:docChgLst>
  <pc:docChgLst>
    <pc:chgData name="Manish Sharma" userId="b799adb9ba789c8f" providerId="LiveId" clId="{1B3C70B8-77C4-4486-8B3C-4C8ED1A1B5DA}"/>
    <pc:docChg chg="undo custSel addSld delSld modSld sldOrd">
      <pc:chgData name="Manish Sharma" userId="b799adb9ba789c8f" providerId="LiveId" clId="{1B3C70B8-77C4-4486-8B3C-4C8ED1A1B5DA}" dt="2022-08-13T12:08:18.428" v="2319"/>
      <pc:docMkLst>
        <pc:docMk/>
      </pc:docMkLst>
      <pc:sldChg chg="add del">
        <pc:chgData name="Manish Sharma" userId="b799adb9ba789c8f" providerId="LiveId" clId="{1B3C70B8-77C4-4486-8B3C-4C8ED1A1B5DA}" dt="2022-08-05T12:28:45.286" v="669" actId="47"/>
        <pc:sldMkLst>
          <pc:docMk/>
          <pc:sldMk cId="2387056038" sldId="257"/>
        </pc:sldMkLst>
      </pc:sldChg>
      <pc:sldChg chg="add del">
        <pc:chgData name="Manish Sharma" userId="b799adb9ba789c8f" providerId="LiveId" clId="{1B3C70B8-77C4-4486-8B3C-4C8ED1A1B5DA}" dt="2022-08-05T12:28:45.286" v="669" actId="47"/>
        <pc:sldMkLst>
          <pc:docMk/>
          <pc:sldMk cId="131055686" sldId="263"/>
        </pc:sldMkLst>
      </pc:sldChg>
      <pc:sldChg chg="add del">
        <pc:chgData name="Manish Sharma" userId="b799adb9ba789c8f" providerId="LiveId" clId="{1B3C70B8-77C4-4486-8B3C-4C8ED1A1B5DA}" dt="2022-08-05T12:28:45.286" v="669" actId="47"/>
        <pc:sldMkLst>
          <pc:docMk/>
          <pc:sldMk cId="21477730" sldId="265"/>
        </pc:sldMkLst>
      </pc:sldChg>
      <pc:sldChg chg="add del ord">
        <pc:chgData name="Manish Sharma" userId="b799adb9ba789c8f" providerId="LiveId" clId="{1B3C70B8-77C4-4486-8B3C-4C8ED1A1B5DA}" dt="2022-08-05T12:28:45.286" v="669" actId="47"/>
        <pc:sldMkLst>
          <pc:docMk/>
          <pc:sldMk cId="1863291219" sldId="266"/>
        </pc:sldMkLst>
      </pc:sldChg>
      <pc:sldChg chg="add del">
        <pc:chgData name="Manish Sharma" userId="b799adb9ba789c8f" providerId="LiveId" clId="{1B3C70B8-77C4-4486-8B3C-4C8ED1A1B5DA}" dt="2022-08-05T12:28:45.286" v="669" actId="47"/>
        <pc:sldMkLst>
          <pc:docMk/>
          <pc:sldMk cId="1040551395" sldId="267"/>
        </pc:sldMkLst>
      </pc:sldChg>
      <pc:sldChg chg="add del">
        <pc:chgData name="Manish Sharma" userId="b799adb9ba789c8f" providerId="LiveId" clId="{1B3C70B8-77C4-4486-8B3C-4C8ED1A1B5DA}" dt="2022-08-05T12:28:45.286" v="669" actId="47"/>
        <pc:sldMkLst>
          <pc:docMk/>
          <pc:sldMk cId="541853456" sldId="270"/>
        </pc:sldMkLst>
      </pc:sldChg>
      <pc:sldChg chg="add del">
        <pc:chgData name="Manish Sharma" userId="b799adb9ba789c8f" providerId="LiveId" clId="{1B3C70B8-77C4-4486-8B3C-4C8ED1A1B5DA}" dt="2022-08-05T12:28:45.286" v="669" actId="47"/>
        <pc:sldMkLst>
          <pc:docMk/>
          <pc:sldMk cId="2339964951" sldId="271"/>
        </pc:sldMkLst>
      </pc:sldChg>
      <pc:sldChg chg="add del">
        <pc:chgData name="Manish Sharma" userId="b799adb9ba789c8f" providerId="LiveId" clId="{1B3C70B8-77C4-4486-8B3C-4C8ED1A1B5DA}" dt="2022-08-06T07:45:11.964" v="805"/>
        <pc:sldMkLst>
          <pc:docMk/>
          <pc:sldMk cId="1800526853" sldId="272"/>
        </pc:sldMkLst>
      </pc:sldChg>
      <pc:sldChg chg="add del">
        <pc:chgData name="Manish Sharma" userId="b799adb9ba789c8f" providerId="LiveId" clId="{1B3C70B8-77C4-4486-8B3C-4C8ED1A1B5DA}" dt="2022-08-05T12:28:45.286" v="669" actId="47"/>
        <pc:sldMkLst>
          <pc:docMk/>
          <pc:sldMk cId="1331658581" sldId="273"/>
        </pc:sldMkLst>
      </pc:sldChg>
      <pc:sldChg chg="add del">
        <pc:chgData name="Manish Sharma" userId="b799adb9ba789c8f" providerId="LiveId" clId="{1B3C70B8-77C4-4486-8B3C-4C8ED1A1B5DA}" dt="2022-08-06T09:55:17.193" v="1643"/>
        <pc:sldMkLst>
          <pc:docMk/>
          <pc:sldMk cId="1937767460" sldId="276"/>
        </pc:sldMkLst>
      </pc:sldChg>
      <pc:sldChg chg="add del">
        <pc:chgData name="Manish Sharma" userId="b799adb9ba789c8f" providerId="LiveId" clId="{1B3C70B8-77C4-4486-8B3C-4C8ED1A1B5DA}" dt="2022-08-05T12:28:45.286" v="669" actId="47"/>
        <pc:sldMkLst>
          <pc:docMk/>
          <pc:sldMk cId="3343896531" sldId="279"/>
        </pc:sldMkLst>
      </pc:sldChg>
      <pc:sldChg chg="add del">
        <pc:chgData name="Manish Sharma" userId="b799adb9ba789c8f" providerId="LiveId" clId="{1B3C70B8-77C4-4486-8B3C-4C8ED1A1B5DA}" dt="2022-08-05T12:28:45.286" v="669" actId="47"/>
        <pc:sldMkLst>
          <pc:docMk/>
          <pc:sldMk cId="2937149028" sldId="282"/>
        </pc:sldMkLst>
      </pc:sldChg>
      <pc:sldChg chg="add del">
        <pc:chgData name="Manish Sharma" userId="b799adb9ba789c8f" providerId="LiveId" clId="{1B3C70B8-77C4-4486-8B3C-4C8ED1A1B5DA}" dt="2022-08-05T12:28:45.286" v="669" actId="47"/>
        <pc:sldMkLst>
          <pc:docMk/>
          <pc:sldMk cId="3640020107" sldId="283"/>
        </pc:sldMkLst>
      </pc:sldChg>
      <pc:sldChg chg="add del">
        <pc:chgData name="Manish Sharma" userId="b799adb9ba789c8f" providerId="LiveId" clId="{1B3C70B8-77C4-4486-8B3C-4C8ED1A1B5DA}" dt="2022-08-05T12:28:45.286" v="669" actId="47"/>
        <pc:sldMkLst>
          <pc:docMk/>
          <pc:sldMk cId="3936744458" sldId="284"/>
        </pc:sldMkLst>
      </pc:sldChg>
      <pc:sldChg chg="add del">
        <pc:chgData name="Manish Sharma" userId="b799adb9ba789c8f" providerId="LiveId" clId="{1B3C70B8-77C4-4486-8B3C-4C8ED1A1B5DA}" dt="2022-08-06T12:10:31.996" v="1773"/>
        <pc:sldMkLst>
          <pc:docMk/>
          <pc:sldMk cId="1535532918" sldId="290"/>
        </pc:sldMkLst>
      </pc:sldChg>
      <pc:sldChg chg="add del">
        <pc:chgData name="Manish Sharma" userId="b799adb9ba789c8f" providerId="LiveId" clId="{1B3C70B8-77C4-4486-8B3C-4C8ED1A1B5DA}" dt="2022-08-06T12:10:31.996" v="1773"/>
        <pc:sldMkLst>
          <pc:docMk/>
          <pc:sldMk cId="927873483" sldId="291"/>
        </pc:sldMkLst>
      </pc:sldChg>
      <pc:sldChg chg="add">
        <pc:chgData name="Manish Sharma" userId="b799adb9ba789c8f" providerId="LiveId" clId="{1B3C70B8-77C4-4486-8B3C-4C8ED1A1B5DA}" dt="2022-08-12T10:34:19.798" v="2176"/>
        <pc:sldMkLst>
          <pc:docMk/>
          <pc:sldMk cId="4125748975" sldId="292"/>
        </pc:sldMkLst>
      </pc:sldChg>
      <pc:sldChg chg="add del">
        <pc:chgData name="Manish Sharma" userId="b799adb9ba789c8f" providerId="LiveId" clId="{1B3C70B8-77C4-4486-8B3C-4C8ED1A1B5DA}" dt="2022-08-13T05:46:30.854" v="2193"/>
        <pc:sldMkLst>
          <pc:docMk/>
          <pc:sldMk cId="3776691465" sldId="296"/>
        </pc:sldMkLst>
      </pc:sldChg>
      <pc:sldChg chg="add del">
        <pc:chgData name="Manish Sharma" userId="b799adb9ba789c8f" providerId="LiveId" clId="{1B3C70B8-77C4-4486-8B3C-4C8ED1A1B5DA}" dt="2022-08-13T12:08:18.428" v="2319"/>
        <pc:sldMkLst>
          <pc:docMk/>
          <pc:sldMk cId="2063019643" sldId="300"/>
        </pc:sldMkLst>
      </pc:sldChg>
      <pc:sldChg chg="add del">
        <pc:chgData name="Manish Sharma" userId="b799adb9ba789c8f" providerId="LiveId" clId="{1B3C70B8-77C4-4486-8B3C-4C8ED1A1B5DA}" dt="2022-08-05T12:28:45.286" v="669" actId="47"/>
        <pc:sldMkLst>
          <pc:docMk/>
          <pc:sldMk cId="631516676" sldId="301"/>
        </pc:sldMkLst>
      </pc:sldChg>
      <pc:sldChg chg="addSp modSp new add del">
        <pc:chgData name="Manish Sharma" userId="b799adb9ba789c8f" providerId="LiveId" clId="{1B3C70B8-77C4-4486-8B3C-4C8ED1A1B5DA}" dt="2022-08-05T12:28:45.286" v="669" actId="47"/>
        <pc:sldMkLst>
          <pc:docMk/>
          <pc:sldMk cId="1657212975" sldId="302"/>
        </pc:sldMkLst>
        <pc:spChg chg="add mod">
          <ac:chgData name="Manish Sharma" userId="b799adb9ba789c8f" providerId="LiveId" clId="{1B3C70B8-77C4-4486-8B3C-4C8ED1A1B5DA}" dt="2022-08-04T05:26:33.717" v="2"/>
          <ac:spMkLst>
            <pc:docMk/>
            <pc:sldMk cId="1657212975" sldId="302"/>
            <ac:spMk id="2" creationId="{DD39E4E1-7814-69F2-A99B-5C0CD7E8DF14}"/>
          </ac:spMkLst>
        </pc:spChg>
        <pc:spChg chg="mod">
          <ac:chgData name="Manish Sharma" userId="b799adb9ba789c8f" providerId="LiveId" clId="{1B3C70B8-77C4-4486-8B3C-4C8ED1A1B5DA}" dt="2022-08-04T05:26:33.717" v="2"/>
          <ac:spMkLst>
            <pc:docMk/>
            <pc:sldMk cId="1657212975" sldId="302"/>
            <ac:spMk id="4" creationId="{C952CDE8-0845-5151-6F32-17B2997F0664}"/>
          </ac:spMkLst>
        </pc:spChg>
        <pc:spChg chg="mod">
          <ac:chgData name="Manish Sharma" userId="b799adb9ba789c8f" providerId="LiveId" clId="{1B3C70B8-77C4-4486-8B3C-4C8ED1A1B5DA}" dt="2022-08-04T05:26:33.717" v="2"/>
          <ac:spMkLst>
            <pc:docMk/>
            <pc:sldMk cId="1657212975" sldId="302"/>
            <ac:spMk id="5" creationId="{1228DE84-3105-F1C2-DF9F-633A31AD08A7}"/>
          </ac:spMkLst>
        </pc:spChg>
        <pc:spChg chg="mod">
          <ac:chgData name="Manish Sharma" userId="b799adb9ba789c8f" providerId="LiveId" clId="{1B3C70B8-77C4-4486-8B3C-4C8ED1A1B5DA}" dt="2022-08-04T05:26:33.717" v="2"/>
          <ac:spMkLst>
            <pc:docMk/>
            <pc:sldMk cId="1657212975" sldId="302"/>
            <ac:spMk id="7" creationId="{07074A24-56B3-EF61-11B2-5123AADE1389}"/>
          </ac:spMkLst>
        </pc:spChg>
        <pc:spChg chg="mod">
          <ac:chgData name="Manish Sharma" userId="b799adb9ba789c8f" providerId="LiveId" clId="{1B3C70B8-77C4-4486-8B3C-4C8ED1A1B5DA}" dt="2022-08-04T05:26:33.717" v="2"/>
          <ac:spMkLst>
            <pc:docMk/>
            <pc:sldMk cId="1657212975" sldId="302"/>
            <ac:spMk id="8" creationId="{90312A0E-C2F7-AADC-A8C5-874531E8A7AD}"/>
          </ac:spMkLst>
        </pc:spChg>
        <pc:spChg chg="add mod">
          <ac:chgData name="Manish Sharma" userId="b799adb9ba789c8f" providerId="LiveId" clId="{1B3C70B8-77C4-4486-8B3C-4C8ED1A1B5DA}" dt="2022-08-04T05:26:33.717" v="2"/>
          <ac:spMkLst>
            <pc:docMk/>
            <pc:sldMk cId="1657212975" sldId="302"/>
            <ac:spMk id="9" creationId="{26EE6960-FA80-A076-A69C-0FA656FF0D2D}"/>
          </ac:spMkLst>
        </pc:spChg>
        <pc:spChg chg="add mod">
          <ac:chgData name="Manish Sharma" userId="b799adb9ba789c8f" providerId="LiveId" clId="{1B3C70B8-77C4-4486-8B3C-4C8ED1A1B5DA}" dt="2022-08-04T05:26:33.717" v="2"/>
          <ac:spMkLst>
            <pc:docMk/>
            <pc:sldMk cId="1657212975" sldId="302"/>
            <ac:spMk id="11" creationId="{9E16D815-5D72-D9EA-3E39-35A7099C1C94}"/>
          </ac:spMkLst>
        </pc:spChg>
        <pc:spChg chg="add mod">
          <ac:chgData name="Manish Sharma" userId="b799adb9ba789c8f" providerId="LiveId" clId="{1B3C70B8-77C4-4486-8B3C-4C8ED1A1B5DA}" dt="2022-08-04T05:26:33.717" v="2"/>
          <ac:spMkLst>
            <pc:docMk/>
            <pc:sldMk cId="1657212975" sldId="302"/>
            <ac:spMk id="13" creationId="{1D1DEB3F-D203-DA2A-7BC4-44A2E15E2771}"/>
          </ac:spMkLst>
        </pc:spChg>
        <pc:spChg chg="add mod">
          <ac:chgData name="Manish Sharma" userId="b799adb9ba789c8f" providerId="LiveId" clId="{1B3C70B8-77C4-4486-8B3C-4C8ED1A1B5DA}" dt="2022-08-04T05:26:33.717" v="2"/>
          <ac:spMkLst>
            <pc:docMk/>
            <pc:sldMk cId="1657212975" sldId="302"/>
            <ac:spMk id="14" creationId="{73BF4C54-CE25-D855-FA96-BF42CD96BA50}"/>
          </ac:spMkLst>
        </pc:spChg>
        <pc:spChg chg="add mod">
          <ac:chgData name="Manish Sharma" userId="b799adb9ba789c8f" providerId="LiveId" clId="{1B3C70B8-77C4-4486-8B3C-4C8ED1A1B5DA}" dt="2022-08-04T05:26:33.717" v="2"/>
          <ac:spMkLst>
            <pc:docMk/>
            <pc:sldMk cId="1657212975" sldId="302"/>
            <ac:spMk id="15" creationId="{587A8807-C1AC-E5B1-5081-EA95E7C9833B}"/>
          </ac:spMkLst>
        </pc:spChg>
        <pc:spChg chg="add mod">
          <ac:chgData name="Manish Sharma" userId="b799adb9ba789c8f" providerId="LiveId" clId="{1B3C70B8-77C4-4486-8B3C-4C8ED1A1B5DA}" dt="2022-08-04T05:26:33.717" v="2"/>
          <ac:spMkLst>
            <pc:docMk/>
            <pc:sldMk cId="1657212975" sldId="302"/>
            <ac:spMk id="16" creationId="{A08A127F-7F65-3F8B-4C53-23E7366BF087}"/>
          </ac:spMkLst>
        </pc:spChg>
        <pc:spChg chg="add mod">
          <ac:chgData name="Manish Sharma" userId="b799adb9ba789c8f" providerId="LiveId" clId="{1B3C70B8-77C4-4486-8B3C-4C8ED1A1B5DA}" dt="2022-08-04T05:26:33.717" v="2"/>
          <ac:spMkLst>
            <pc:docMk/>
            <pc:sldMk cId="1657212975" sldId="302"/>
            <ac:spMk id="17" creationId="{4629B9B8-DBD0-CE2A-B1E2-4E9ACEB8B534}"/>
          </ac:spMkLst>
        </pc:spChg>
        <pc:spChg chg="add mod">
          <ac:chgData name="Manish Sharma" userId="b799adb9ba789c8f" providerId="LiveId" clId="{1B3C70B8-77C4-4486-8B3C-4C8ED1A1B5DA}" dt="2022-08-04T05:26:33.717" v="2"/>
          <ac:spMkLst>
            <pc:docMk/>
            <pc:sldMk cId="1657212975" sldId="302"/>
            <ac:spMk id="18" creationId="{DED26029-C8EC-ABD8-D7DA-57C2CE45D1E0}"/>
          </ac:spMkLst>
        </pc:spChg>
        <pc:spChg chg="add mod">
          <ac:chgData name="Manish Sharma" userId="b799adb9ba789c8f" providerId="LiveId" clId="{1B3C70B8-77C4-4486-8B3C-4C8ED1A1B5DA}" dt="2022-08-04T05:26:33.717" v="2"/>
          <ac:spMkLst>
            <pc:docMk/>
            <pc:sldMk cId="1657212975" sldId="302"/>
            <ac:spMk id="19" creationId="{D040E25E-9182-D991-F097-E94A10B61CBB}"/>
          </ac:spMkLst>
        </pc:spChg>
        <pc:spChg chg="add mod">
          <ac:chgData name="Manish Sharma" userId="b799adb9ba789c8f" providerId="LiveId" clId="{1B3C70B8-77C4-4486-8B3C-4C8ED1A1B5DA}" dt="2022-08-04T05:27:13.096" v="3"/>
          <ac:spMkLst>
            <pc:docMk/>
            <pc:sldMk cId="1657212975" sldId="302"/>
            <ac:spMk id="22" creationId="{9AB918FE-7196-F8B8-CCE5-7EC532D81252}"/>
          </ac:spMkLst>
        </pc:spChg>
        <pc:spChg chg="add mod">
          <ac:chgData name="Manish Sharma" userId="b799adb9ba789c8f" providerId="LiveId" clId="{1B3C70B8-77C4-4486-8B3C-4C8ED1A1B5DA}" dt="2022-08-04T05:27:13.096" v="3"/>
          <ac:spMkLst>
            <pc:docMk/>
            <pc:sldMk cId="1657212975" sldId="302"/>
            <ac:spMk id="23" creationId="{357C5CBE-E0ED-25CE-8BD2-1ED3CBD9A81F}"/>
          </ac:spMkLst>
        </pc:spChg>
        <pc:spChg chg="mod">
          <ac:chgData name="Manish Sharma" userId="b799adb9ba789c8f" providerId="LiveId" clId="{1B3C70B8-77C4-4486-8B3C-4C8ED1A1B5DA}" dt="2022-08-04T05:27:13.096" v="3"/>
          <ac:spMkLst>
            <pc:docMk/>
            <pc:sldMk cId="1657212975" sldId="302"/>
            <ac:spMk id="25" creationId="{2F9B76FC-7EF8-4101-020C-9B0FA9C582E6}"/>
          </ac:spMkLst>
        </pc:spChg>
        <pc:spChg chg="mod">
          <ac:chgData name="Manish Sharma" userId="b799adb9ba789c8f" providerId="LiveId" clId="{1B3C70B8-77C4-4486-8B3C-4C8ED1A1B5DA}" dt="2022-08-04T05:27:13.096" v="3"/>
          <ac:spMkLst>
            <pc:docMk/>
            <pc:sldMk cId="1657212975" sldId="302"/>
            <ac:spMk id="26" creationId="{915104E8-86D3-1D23-D6E7-53A897C25B32}"/>
          </ac:spMkLst>
        </pc:spChg>
        <pc:grpChg chg="add mod">
          <ac:chgData name="Manish Sharma" userId="b799adb9ba789c8f" providerId="LiveId" clId="{1B3C70B8-77C4-4486-8B3C-4C8ED1A1B5DA}" dt="2022-08-04T05:26:33.717" v="2"/>
          <ac:grpSpMkLst>
            <pc:docMk/>
            <pc:sldMk cId="1657212975" sldId="302"/>
            <ac:grpSpMk id="3" creationId="{7BE68A6F-FA57-CA76-F2B9-9A695AC26D90}"/>
          </ac:grpSpMkLst>
        </pc:grpChg>
        <pc:grpChg chg="add mod">
          <ac:chgData name="Manish Sharma" userId="b799adb9ba789c8f" providerId="LiveId" clId="{1B3C70B8-77C4-4486-8B3C-4C8ED1A1B5DA}" dt="2022-08-04T05:26:33.717" v="2"/>
          <ac:grpSpMkLst>
            <pc:docMk/>
            <pc:sldMk cId="1657212975" sldId="302"/>
            <ac:grpSpMk id="6" creationId="{83F5FB50-7C30-4B4C-B754-2DD648BC1A8E}"/>
          </ac:grpSpMkLst>
        </pc:grpChg>
        <pc:grpChg chg="add mod">
          <ac:chgData name="Manish Sharma" userId="b799adb9ba789c8f" providerId="LiveId" clId="{1B3C70B8-77C4-4486-8B3C-4C8ED1A1B5DA}" dt="2022-08-04T05:27:13.096" v="3"/>
          <ac:grpSpMkLst>
            <pc:docMk/>
            <pc:sldMk cId="1657212975" sldId="302"/>
            <ac:grpSpMk id="24" creationId="{90A59218-E83B-FB2C-5700-581C380969D1}"/>
          </ac:grpSpMkLst>
        </pc:grpChg>
        <pc:cxnChg chg="add mod">
          <ac:chgData name="Manish Sharma" userId="b799adb9ba789c8f" providerId="LiveId" clId="{1B3C70B8-77C4-4486-8B3C-4C8ED1A1B5DA}" dt="2022-08-04T05:26:33.717" v="2"/>
          <ac:cxnSpMkLst>
            <pc:docMk/>
            <pc:sldMk cId="1657212975" sldId="302"/>
            <ac:cxnSpMk id="10" creationId="{5FA84145-FF2D-C0E7-9376-FEF35AF9C15A}"/>
          </ac:cxnSpMkLst>
        </pc:cxnChg>
        <pc:cxnChg chg="add mod">
          <ac:chgData name="Manish Sharma" userId="b799adb9ba789c8f" providerId="LiveId" clId="{1B3C70B8-77C4-4486-8B3C-4C8ED1A1B5DA}" dt="2022-08-04T05:26:33.717" v="2"/>
          <ac:cxnSpMkLst>
            <pc:docMk/>
            <pc:sldMk cId="1657212975" sldId="302"/>
            <ac:cxnSpMk id="12" creationId="{B1912272-0787-EEDB-CB18-D65FD68CE085}"/>
          </ac:cxnSpMkLst>
        </pc:cxnChg>
        <pc:cxnChg chg="add mod">
          <ac:chgData name="Manish Sharma" userId="b799adb9ba789c8f" providerId="LiveId" clId="{1B3C70B8-77C4-4486-8B3C-4C8ED1A1B5DA}" dt="2022-08-04T05:27:13.096" v="3"/>
          <ac:cxnSpMkLst>
            <pc:docMk/>
            <pc:sldMk cId="1657212975" sldId="302"/>
            <ac:cxnSpMk id="20" creationId="{5960938B-90C1-3819-4DE4-B43DB6F6ACDA}"/>
          </ac:cxnSpMkLst>
        </pc:cxnChg>
        <pc:cxnChg chg="add mod">
          <ac:chgData name="Manish Sharma" userId="b799adb9ba789c8f" providerId="LiveId" clId="{1B3C70B8-77C4-4486-8B3C-4C8ED1A1B5DA}" dt="2022-08-04T05:27:13.096" v="3"/>
          <ac:cxnSpMkLst>
            <pc:docMk/>
            <pc:sldMk cId="1657212975" sldId="302"/>
            <ac:cxnSpMk id="21" creationId="{9E431369-4984-0A54-E13E-E44A64F0A012}"/>
          </ac:cxnSpMkLst>
        </pc:cxnChg>
      </pc:sldChg>
      <pc:sldChg chg="del">
        <pc:chgData name="Manish Sharma" userId="b799adb9ba789c8f" providerId="LiveId" clId="{1B3C70B8-77C4-4486-8B3C-4C8ED1A1B5DA}" dt="2022-08-04T04:31:13.107" v="0" actId="47"/>
        <pc:sldMkLst>
          <pc:docMk/>
          <pc:sldMk cId="484131753" sldId="303"/>
        </pc:sldMkLst>
      </pc:sldChg>
      <pc:sldChg chg="addSp modSp new add del">
        <pc:chgData name="Manish Sharma" userId="b799adb9ba789c8f" providerId="LiveId" clId="{1B3C70B8-77C4-4486-8B3C-4C8ED1A1B5DA}" dt="2022-08-05T12:28:45.286" v="669" actId="47"/>
        <pc:sldMkLst>
          <pc:docMk/>
          <pc:sldMk cId="2979931107" sldId="303"/>
        </pc:sldMkLst>
        <pc:spChg chg="add mod">
          <ac:chgData name="Manish Sharma" userId="b799adb9ba789c8f" providerId="LiveId" clId="{1B3C70B8-77C4-4486-8B3C-4C8ED1A1B5DA}" dt="2022-08-04T05:28:14.635" v="5"/>
          <ac:spMkLst>
            <pc:docMk/>
            <pc:sldMk cId="2979931107" sldId="303"/>
            <ac:spMk id="2" creationId="{6D5790D7-C5DC-CBF7-81A8-A4D1B78CC054}"/>
          </ac:spMkLst>
        </pc:spChg>
        <pc:spChg chg="mod">
          <ac:chgData name="Manish Sharma" userId="b799adb9ba789c8f" providerId="LiveId" clId="{1B3C70B8-77C4-4486-8B3C-4C8ED1A1B5DA}" dt="2022-08-04T05:28:14.635" v="5"/>
          <ac:spMkLst>
            <pc:docMk/>
            <pc:sldMk cId="2979931107" sldId="303"/>
            <ac:spMk id="4" creationId="{35F3C712-6D86-BDD8-1721-0F4664F8D605}"/>
          </ac:spMkLst>
        </pc:spChg>
        <pc:spChg chg="mod">
          <ac:chgData name="Manish Sharma" userId="b799adb9ba789c8f" providerId="LiveId" clId="{1B3C70B8-77C4-4486-8B3C-4C8ED1A1B5DA}" dt="2022-08-04T05:28:14.635" v="5"/>
          <ac:spMkLst>
            <pc:docMk/>
            <pc:sldMk cId="2979931107" sldId="303"/>
            <ac:spMk id="5" creationId="{50872E18-3252-CDEF-AA02-BB7EA3325D02}"/>
          </ac:spMkLst>
        </pc:spChg>
        <pc:spChg chg="mod">
          <ac:chgData name="Manish Sharma" userId="b799adb9ba789c8f" providerId="LiveId" clId="{1B3C70B8-77C4-4486-8B3C-4C8ED1A1B5DA}" dt="2022-08-04T05:28:14.635" v="5"/>
          <ac:spMkLst>
            <pc:docMk/>
            <pc:sldMk cId="2979931107" sldId="303"/>
            <ac:spMk id="7" creationId="{16E23343-B80B-49CA-9025-5E3CE3A5CF5B}"/>
          </ac:spMkLst>
        </pc:spChg>
        <pc:spChg chg="mod">
          <ac:chgData name="Manish Sharma" userId="b799adb9ba789c8f" providerId="LiveId" clId="{1B3C70B8-77C4-4486-8B3C-4C8ED1A1B5DA}" dt="2022-08-04T05:28:14.635" v="5"/>
          <ac:spMkLst>
            <pc:docMk/>
            <pc:sldMk cId="2979931107" sldId="303"/>
            <ac:spMk id="8" creationId="{06CA5FE8-BDC3-6B3F-E528-AB9B11FE2F4D}"/>
          </ac:spMkLst>
        </pc:spChg>
        <pc:spChg chg="add mod">
          <ac:chgData name="Manish Sharma" userId="b799adb9ba789c8f" providerId="LiveId" clId="{1B3C70B8-77C4-4486-8B3C-4C8ED1A1B5DA}" dt="2022-08-04T05:28:14.635" v="5"/>
          <ac:spMkLst>
            <pc:docMk/>
            <pc:sldMk cId="2979931107" sldId="303"/>
            <ac:spMk id="9" creationId="{2CA9E25B-1EFA-1B0B-E1EE-75802253D5F4}"/>
          </ac:spMkLst>
        </pc:spChg>
        <pc:spChg chg="add mod">
          <ac:chgData name="Manish Sharma" userId="b799adb9ba789c8f" providerId="LiveId" clId="{1B3C70B8-77C4-4486-8B3C-4C8ED1A1B5DA}" dt="2022-08-04T05:28:14.635" v="5"/>
          <ac:spMkLst>
            <pc:docMk/>
            <pc:sldMk cId="2979931107" sldId="303"/>
            <ac:spMk id="10" creationId="{D171FC9A-6E57-2CAD-B015-87FE483628B8}"/>
          </ac:spMkLst>
        </pc:spChg>
        <pc:spChg chg="add mod">
          <ac:chgData name="Manish Sharma" userId="b799adb9ba789c8f" providerId="LiveId" clId="{1B3C70B8-77C4-4486-8B3C-4C8ED1A1B5DA}" dt="2022-08-04T05:28:14.635" v="5"/>
          <ac:spMkLst>
            <pc:docMk/>
            <pc:sldMk cId="2979931107" sldId="303"/>
            <ac:spMk id="14" creationId="{B14D079C-5451-0EE5-91FB-A4AF5F1B7732}"/>
          </ac:spMkLst>
        </pc:spChg>
        <pc:spChg chg="add mod">
          <ac:chgData name="Manish Sharma" userId="b799adb9ba789c8f" providerId="LiveId" clId="{1B3C70B8-77C4-4486-8B3C-4C8ED1A1B5DA}" dt="2022-08-04T05:28:14.635" v="5"/>
          <ac:spMkLst>
            <pc:docMk/>
            <pc:sldMk cId="2979931107" sldId="303"/>
            <ac:spMk id="16" creationId="{755DF31F-475D-D0F2-0A7B-9C09D8234143}"/>
          </ac:spMkLst>
        </pc:spChg>
        <pc:spChg chg="add mod">
          <ac:chgData name="Manish Sharma" userId="b799adb9ba789c8f" providerId="LiveId" clId="{1B3C70B8-77C4-4486-8B3C-4C8ED1A1B5DA}" dt="2022-08-04T05:28:14.635" v="5"/>
          <ac:spMkLst>
            <pc:docMk/>
            <pc:sldMk cId="2979931107" sldId="303"/>
            <ac:spMk id="18" creationId="{7AD49071-4392-A500-13DE-D1908ACFAB1C}"/>
          </ac:spMkLst>
        </pc:spChg>
        <pc:spChg chg="add mod">
          <ac:chgData name="Manish Sharma" userId="b799adb9ba789c8f" providerId="LiveId" clId="{1B3C70B8-77C4-4486-8B3C-4C8ED1A1B5DA}" dt="2022-08-04T05:28:14.635" v="5"/>
          <ac:spMkLst>
            <pc:docMk/>
            <pc:sldMk cId="2979931107" sldId="303"/>
            <ac:spMk id="19" creationId="{EBD24342-D0B8-6235-B86F-6960E587F8F6}"/>
          </ac:spMkLst>
        </pc:spChg>
        <pc:spChg chg="add mod">
          <ac:chgData name="Manish Sharma" userId="b799adb9ba789c8f" providerId="LiveId" clId="{1B3C70B8-77C4-4486-8B3C-4C8ED1A1B5DA}" dt="2022-08-04T05:28:14.635" v="5"/>
          <ac:spMkLst>
            <pc:docMk/>
            <pc:sldMk cId="2979931107" sldId="303"/>
            <ac:spMk id="20" creationId="{B4D4BE9E-20E1-F2BD-6624-C7250436C68F}"/>
          </ac:spMkLst>
        </pc:spChg>
        <pc:spChg chg="add mod">
          <ac:chgData name="Manish Sharma" userId="b799adb9ba789c8f" providerId="LiveId" clId="{1B3C70B8-77C4-4486-8B3C-4C8ED1A1B5DA}" dt="2022-08-04T05:28:14.635" v="5"/>
          <ac:spMkLst>
            <pc:docMk/>
            <pc:sldMk cId="2979931107" sldId="303"/>
            <ac:spMk id="21" creationId="{8CEC21ED-4B04-FDCF-975D-269BF0565457}"/>
          </ac:spMkLst>
        </pc:spChg>
        <pc:spChg chg="add mod">
          <ac:chgData name="Manish Sharma" userId="b799adb9ba789c8f" providerId="LiveId" clId="{1B3C70B8-77C4-4486-8B3C-4C8ED1A1B5DA}" dt="2022-08-04T05:28:14.635" v="5"/>
          <ac:spMkLst>
            <pc:docMk/>
            <pc:sldMk cId="2979931107" sldId="303"/>
            <ac:spMk id="22" creationId="{9CB43277-BF15-334D-6A19-9F08CCB5FD55}"/>
          </ac:spMkLst>
        </pc:spChg>
        <pc:spChg chg="add mod">
          <ac:chgData name="Manish Sharma" userId="b799adb9ba789c8f" providerId="LiveId" clId="{1B3C70B8-77C4-4486-8B3C-4C8ED1A1B5DA}" dt="2022-08-04T05:28:14.635" v="5"/>
          <ac:spMkLst>
            <pc:docMk/>
            <pc:sldMk cId="2979931107" sldId="303"/>
            <ac:spMk id="23" creationId="{2E75B013-CA29-0C58-BE0F-7956CEE21BC0}"/>
          </ac:spMkLst>
        </pc:spChg>
        <pc:spChg chg="add mod">
          <ac:chgData name="Manish Sharma" userId="b799adb9ba789c8f" providerId="LiveId" clId="{1B3C70B8-77C4-4486-8B3C-4C8ED1A1B5DA}" dt="2022-08-04T05:28:14.635" v="5"/>
          <ac:spMkLst>
            <pc:docMk/>
            <pc:sldMk cId="2979931107" sldId="303"/>
            <ac:spMk id="25" creationId="{CF59C842-EF63-E2B6-0A8F-F4FD2B0A0EF6}"/>
          </ac:spMkLst>
        </pc:spChg>
        <pc:spChg chg="add mod">
          <ac:chgData name="Manish Sharma" userId="b799adb9ba789c8f" providerId="LiveId" clId="{1B3C70B8-77C4-4486-8B3C-4C8ED1A1B5DA}" dt="2022-08-04T05:28:14.635" v="5"/>
          <ac:spMkLst>
            <pc:docMk/>
            <pc:sldMk cId="2979931107" sldId="303"/>
            <ac:spMk id="26" creationId="{94C68254-05AE-BDF3-0F67-5764569D8680}"/>
          </ac:spMkLst>
        </pc:spChg>
        <pc:spChg chg="mod">
          <ac:chgData name="Manish Sharma" userId="b799adb9ba789c8f" providerId="LiveId" clId="{1B3C70B8-77C4-4486-8B3C-4C8ED1A1B5DA}" dt="2022-08-04T05:28:14.635" v="5"/>
          <ac:spMkLst>
            <pc:docMk/>
            <pc:sldMk cId="2979931107" sldId="303"/>
            <ac:spMk id="28" creationId="{AC1D394D-5062-FB95-7954-B5AB1C6B9A79}"/>
          </ac:spMkLst>
        </pc:spChg>
        <pc:spChg chg="mod">
          <ac:chgData name="Manish Sharma" userId="b799adb9ba789c8f" providerId="LiveId" clId="{1B3C70B8-77C4-4486-8B3C-4C8ED1A1B5DA}" dt="2022-08-04T05:28:14.635" v="5"/>
          <ac:spMkLst>
            <pc:docMk/>
            <pc:sldMk cId="2979931107" sldId="303"/>
            <ac:spMk id="29" creationId="{798AE0C3-3307-D162-B3BE-4C77BAE49C63}"/>
          </ac:spMkLst>
        </pc:spChg>
        <pc:spChg chg="add mod">
          <ac:chgData name="Manish Sharma" userId="b799adb9ba789c8f" providerId="LiveId" clId="{1B3C70B8-77C4-4486-8B3C-4C8ED1A1B5DA}" dt="2022-08-04T05:28:14.635" v="5"/>
          <ac:spMkLst>
            <pc:docMk/>
            <pc:sldMk cId="2979931107" sldId="303"/>
            <ac:spMk id="31" creationId="{64CA1175-F740-8343-ACCB-776B86859B5D}"/>
          </ac:spMkLst>
        </pc:spChg>
        <pc:grpChg chg="add mod">
          <ac:chgData name="Manish Sharma" userId="b799adb9ba789c8f" providerId="LiveId" clId="{1B3C70B8-77C4-4486-8B3C-4C8ED1A1B5DA}" dt="2022-08-04T05:28:14.635" v="5"/>
          <ac:grpSpMkLst>
            <pc:docMk/>
            <pc:sldMk cId="2979931107" sldId="303"/>
            <ac:grpSpMk id="3" creationId="{FFFAD4F4-832F-EE74-9A35-9D174153FF0E}"/>
          </ac:grpSpMkLst>
        </pc:grpChg>
        <pc:grpChg chg="add mod">
          <ac:chgData name="Manish Sharma" userId="b799adb9ba789c8f" providerId="LiveId" clId="{1B3C70B8-77C4-4486-8B3C-4C8ED1A1B5DA}" dt="2022-08-04T05:28:14.635" v="5"/>
          <ac:grpSpMkLst>
            <pc:docMk/>
            <pc:sldMk cId="2979931107" sldId="303"/>
            <ac:grpSpMk id="6" creationId="{8287B410-B9BB-1DEB-424C-B3B9CD255E0A}"/>
          </ac:grpSpMkLst>
        </pc:grpChg>
        <pc:grpChg chg="add mod">
          <ac:chgData name="Manish Sharma" userId="b799adb9ba789c8f" providerId="LiveId" clId="{1B3C70B8-77C4-4486-8B3C-4C8ED1A1B5DA}" dt="2022-08-04T05:28:14.635" v="5"/>
          <ac:grpSpMkLst>
            <pc:docMk/>
            <pc:sldMk cId="2979931107" sldId="303"/>
            <ac:grpSpMk id="27" creationId="{473CC07E-1FF4-1496-545C-D8CC884F2BDE}"/>
          </ac:grpSpMkLst>
        </pc:grpChg>
        <pc:cxnChg chg="add mod">
          <ac:chgData name="Manish Sharma" userId="b799adb9ba789c8f" providerId="LiveId" clId="{1B3C70B8-77C4-4486-8B3C-4C8ED1A1B5DA}" dt="2022-08-04T05:28:14.635" v="5"/>
          <ac:cxnSpMkLst>
            <pc:docMk/>
            <pc:sldMk cId="2979931107" sldId="303"/>
            <ac:cxnSpMk id="11" creationId="{52FFFBDD-3B4E-5407-EEAB-8A88B1988AC6}"/>
          </ac:cxnSpMkLst>
        </pc:cxnChg>
        <pc:cxnChg chg="add mod">
          <ac:chgData name="Manish Sharma" userId="b799adb9ba789c8f" providerId="LiveId" clId="{1B3C70B8-77C4-4486-8B3C-4C8ED1A1B5DA}" dt="2022-08-04T05:28:14.635" v="5"/>
          <ac:cxnSpMkLst>
            <pc:docMk/>
            <pc:sldMk cId="2979931107" sldId="303"/>
            <ac:cxnSpMk id="12" creationId="{9E438AA3-C65F-9029-A470-DFDD3570CCBB}"/>
          </ac:cxnSpMkLst>
        </pc:cxnChg>
        <pc:cxnChg chg="add mod">
          <ac:chgData name="Manish Sharma" userId="b799adb9ba789c8f" providerId="LiveId" clId="{1B3C70B8-77C4-4486-8B3C-4C8ED1A1B5DA}" dt="2022-08-04T05:28:14.635" v="5"/>
          <ac:cxnSpMkLst>
            <pc:docMk/>
            <pc:sldMk cId="2979931107" sldId="303"/>
            <ac:cxnSpMk id="13" creationId="{85F20F46-1066-ADAC-1879-6491A125A2D1}"/>
          </ac:cxnSpMkLst>
        </pc:cxnChg>
        <pc:cxnChg chg="add mod">
          <ac:chgData name="Manish Sharma" userId="b799adb9ba789c8f" providerId="LiveId" clId="{1B3C70B8-77C4-4486-8B3C-4C8ED1A1B5DA}" dt="2022-08-04T05:28:14.635" v="5"/>
          <ac:cxnSpMkLst>
            <pc:docMk/>
            <pc:sldMk cId="2979931107" sldId="303"/>
            <ac:cxnSpMk id="15" creationId="{348A0CBA-EB97-3393-CE1F-E7C7EC5F5C56}"/>
          </ac:cxnSpMkLst>
        </pc:cxnChg>
        <pc:cxnChg chg="add mod">
          <ac:chgData name="Manish Sharma" userId="b799adb9ba789c8f" providerId="LiveId" clId="{1B3C70B8-77C4-4486-8B3C-4C8ED1A1B5DA}" dt="2022-08-04T05:28:14.635" v="5"/>
          <ac:cxnSpMkLst>
            <pc:docMk/>
            <pc:sldMk cId="2979931107" sldId="303"/>
            <ac:cxnSpMk id="17" creationId="{F6A760D4-35BD-24DA-6138-347C0ADDE21B}"/>
          </ac:cxnSpMkLst>
        </pc:cxnChg>
        <pc:cxnChg chg="add mod">
          <ac:chgData name="Manish Sharma" userId="b799adb9ba789c8f" providerId="LiveId" clId="{1B3C70B8-77C4-4486-8B3C-4C8ED1A1B5DA}" dt="2022-08-04T05:28:14.635" v="5"/>
          <ac:cxnSpMkLst>
            <pc:docMk/>
            <pc:sldMk cId="2979931107" sldId="303"/>
            <ac:cxnSpMk id="24" creationId="{89EB6B95-01DF-EA12-23B1-87F174BEA8C7}"/>
          </ac:cxnSpMkLst>
        </pc:cxnChg>
        <pc:cxnChg chg="add mod">
          <ac:chgData name="Manish Sharma" userId="b799adb9ba789c8f" providerId="LiveId" clId="{1B3C70B8-77C4-4486-8B3C-4C8ED1A1B5DA}" dt="2022-08-04T05:28:14.635" v="5"/>
          <ac:cxnSpMkLst>
            <pc:docMk/>
            <pc:sldMk cId="2979931107" sldId="303"/>
            <ac:cxnSpMk id="30" creationId="{50C471B0-71BD-91F9-F400-58807C78615D}"/>
          </ac:cxnSpMkLst>
        </pc:cxnChg>
      </pc:sldChg>
      <pc:sldChg chg="addSp delSp modSp new add del mod">
        <pc:chgData name="Manish Sharma" userId="b799adb9ba789c8f" providerId="LiveId" clId="{1B3C70B8-77C4-4486-8B3C-4C8ED1A1B5DA}" dt="2022-08-05T12:28:45.286" v="669" actId="47"/>
        <pc:sldMkLst>
          <pc:docMk/>
          <pc:sldMk cId="3128037435" sldId="304"/>
        </pc:sldMkLst>
        <pc:spChg chg="add mod">
          <ac:chgData name="Manish Sharma" userId="b799adb9ba789c8f" providerId="LiveId" clId="{1B3C70B8-77C4-4486-8B3C-4C8ED1A1B5DA}" dt="2022-08-04T05:30:18.969" v="7"/>
          <ac:spMkLst>
            <pc:docMk/>
            <pc:sldMk cId="3128037435" sldId="304"/>
            <ac:spMk id="2" creationId="{622C6E4A-8485-D494-5ABA-C7A809C1CE5F}"/>
          </ac:spMkLst>
        </pc:spChg>
        <pc:spChg chg="mod">
          <ac:chgData name="Manish Sharma" userId="b799adb9ba789c8f" providerId="LiveId" clId="{1B3C70B8-77C4-4486-8B3C-4C8ED1A1B5DA}" dt="2022-08-04T05:30:18.969" v="7"/>
          <ac:spMkLst>
            <pc:docMk/>
            <pc:sldMk cId="3128037435" sldId="304"/>
            <ac:spMk id="4" creationId="{8D157033-0108-2540-BA2E-3DD45E7AD853}"/>
          </ac:spMkLst>
        </pc:spChg>
        <pc:spChg chg="mod">
          <ac:chgData name="Manish Sharma" userId="b799adb9ba789c8f" providerId="LiveId" clId="{1B3C70B8-77C4-4486-8B3C-4C8ED1A1B5DA}" dt="2022-08-04T05:30:18.969" v="7"/>
          <ac:spMkLst>
            <pc:docMk/>
            <pc:sldMk cId="3128037435" sldId="304"/>
            <ac:spMk id="5" creationId="{12FDD932-217C-FAF5-EF62-C02D9F3446D5}"/>
          </ac:spMkLst>
        </pc:spChg>
        <pc:spChg chg="mod">
          <ac:chgData name="Manish Sharma" userId="b799adb9ba789c8f" providerId="LiveId" clId="{1B3C70B8-77C4-4486-8B3C-4C8ED1A1B5DA}" dt="2022-08-04T05:30:18.969" v="7"/>
          <ac:spMkLst>
            <pc:docMk/>
            <pc:sldMk cId="3128037435" sldId="304"/>
            <ac:spMk id="7" creationId="{F616E45F-5F06-2BA4-EC8F-CC7779B7B413}"/>
          </ac:spMkLst>
        </pc:spChg>
        <pc:spChg chg="mod">
          <ac:chgData name="Manish Sharma" userId="b799adb9ba789c8f" providerId="LiveId" clId="{1B3C70B8-77C4-4486-8B3C-4C8ED1A1B5DA}" dt="2022-08-04T05:30:18.969" v="7"/>
          <ac:spMkLst>
            <pc:docMk/>
            <pc:sldMk cId="3128037435" sldId="304"/>
            <ac:spMk id="8" creationId="{ECF63FBD-FC34-DA93-C18C-3B30E4864A00}"/>
          </ac:spMkLst>
        </pc:spChg>
        <pc:spChg chg="add del mod">
          <ac:chgData name="Manish Sharma" userId="b799adb9ba789c8f" providerId="LiveId" clId="{1B3C70B8-77C4-4486-8B3C-4C8ED1A1B5DA}" dt="2022-08-04T05:33:07.006" v="60" actId="478"/>
          <ac:spMkLst>
            <pc:docMk/>
            <pc:sldMk cId="3128037435" sldId="304"/>
            <ac:spMk id="9" creationId="{1CAF454D-F5AC-641D-8415-18B718C18234}"/>
          </ac:spMkLst>
        </pc:spChg>
        <pc:spChg chg="add mod">
          <ac:chgData name="Manish Sharma" userId="b799adb9ba789c8f" providerId="LiveId" clId="{1B3C70B8-77C4-4486-8B3C-4C8ED1A1B5DA}" dt="2022-08-04T05:30:18.969" v="7"/>
          <ac:spMkLst>
            <pc:docMk/>
            <pc:sldMk cId="3128037435" sldId="304"/>
            <ac:spMk id="10" creationId="{8D51E1E5-9ABB-73A8-CBBF-29CADB18A6A3}"/>
          </ac:spMkLst>
        </pc:spChg>
        <pc:spChg chg="add mod">
          <ac:chgData name="Manish Sharma" userId="b799adb9ba789c8f" providerId="LiveId" clId="{1B3C70B8-77C4-4486-8B3C-4C8ED1A1B5DA}" dt="2022-08-04T05:30:18.969" v="7"/>
          <ac:spMkLst>
            <pc:docMk/>
            <pc:sldMk cId="3128037435" sldId="304"/>
            <ac:spMk id="14" creationId="{0EA4CEB3-4332-1B20-B2AA-6C08DF6CC2D1}"/>
          </ac:spMkLst>
        </pc:spChg>
        <pc:spChg chg="add mod">
          <ac:chgData name="Manish Sharma" userId="b799adb9ba789c8f" providerId="LiveId" clId="{1B3C70B8-77C4-4486-8B3C-4C8ED1A1B5DA}" dt="2022-08-04T05:30:18.969" v="7"/>
          <ac:spMkLst>
            <pc:docMk/>
            <pc:sldMk cId="3128037435" sldId="304"/>
            <ac:spMk id="16" creationId="{12FEE0DE-5235-1215-C68C-414D52392936}"/>
          </ac:spMkLst>
        </pc:spChg>
        <pc:spChg chg="add mod">
          <ac:chgData name="Manish Sharma" userId="b799adb9ba789c8f" providerId="LiveId" clId="{1B3C70B8-77C4-4486-8B3C-4C8ED1A1B5DA}" dt="2022-08-04T05:31:28.289" v="46" actId="20577"/>
          <ac:spMkLst>
            <pc:docMk/>
            <pc:sldMk cId="3128037435" sldId="304"/>
            <ac:spMk id="18" creationId="{12FF5083-AA6F-C037-85F6-449F889C4057}"/>
          </ac:spMkLst>
        </pc:spChg>
        <pc:spChg chg="add mod">
          <ac:chgData name="Manish Sharma" userId="b799adb9ba789c8f" providerId="LiveId" clId="{1B3C70B8-77C4-4486-8B3C-4C8ED1A1B5DA}" dt="2022-08-04T05:30:18.969" v="7"/>
          <ac:spMkLst>
            <pc:docMk/>
            <pc:sldMk cId="3128037435" sldId="304"/>
            <ac:spMk id="19" creationId="{EC441D85-5B92-FA03-5DA0-C62FB5BE89BC}"/>
          </ac:spMkLst>
        </pc:spChg>
        <pc:spChg chg="add mod">
          <ac:chgData name="Manish Sharma" userId="b799adb9ba789c8f" providerId="LiveId" clId="{1B3C70B8-77C4-4486-8B3C-4C8ED1A1B5DA}" dt="2022-08-04T05:30:18.969" v="7"/>
          <ac:spMkLst>
            <pc:docMk/>
            <pc:sldMk cId="3128037435" sldId="304"/>
            <ac:spMk id="20" creationId="{D17DC310-A1A9-41C2-AE3E-A6AB7AE065E1}"/>
          </ac:spMkLst>
        </pc:spChg>
        <pc:spChg chg="add mod">
          <ac:chgData name="Manish Sharma" userId="b799adb9ba789c8f" providerId="LiveId" clId="{1B3C70B8-77C4-4486-8B3C-4C8ED1A1B5DA}" dt="2022-08-04T05:30:18.969" v="7"/>
          <ac:spMkLst>
            <pc:docMk/>
            <pc:sldMk cId="3128037435" sldId="304"/>
            <ac:spMk id="21" creationId="{DC5DF43B-74D1-8220-3BF4-4E2B1F5FC808}"/>
          </ac:spMkLst>
        </pc:spChg>
        <pc:spChg chg="add mod">
          <ac:chgData name="Manish Sharma" userId="b799adb9ba789c8f" providerId="LiveId" clId="{1B3C70B8-77C4-4486-8B3C-4C8ED1A1B5DA}" dt="2022-08-04T05:30:18.969" v="7"/>
          <ac:spMkLst>
            <pc:docMk/>
            <pc:sldMk cId="3128037435" sldId="304"/>
            <ac:spMk id="22" creationId="{C8D1297E-0F41-F4C4-CD05-33D925753837}"/>
          </ac:spMkLst>
        </pc:spChg>
        <pc:spChg chg="add mod">
          <ac:chgData name="Manish Sharma" userId="b799adb9ba789c8f" providerId="LiveId" clId="{1B3C70B8-77C4-4486-8B3C-4C8ED1A1B5DA}" dt="2022-08-04T05:30:18.969" v="7"/>
          <ac:spMkLst>
            <pc:docMk/>
            <pc:sldMk cId="3128037435" sldId="304"/>
            <ac:spMk id="23" creationId="{F67BF2C4-A81A-73D0-2814-42489A7B3DE3}"/>
          </ac:spMkLst>
        </pc:spChg>
        <pc:spChg chg="add del mod">
          <ac:chgData name="Manish Sharma" userId="b799adb9ba789c8f" providerId="LiveId" clId="{1B3C70B8-77C4-4486-8B3C-4C8ED1A1B5DA}" dt="2022-08-04T05:32:05.750" v="56" actId="478"/>
          <ac:spMkLst>
            <pc:docMk/>
            <pc:sldMk cId="3128037435" sldId="304"/>
            <ac:spMk id="25" creationId="{DCEDBD7B-EACE-E3D1-6654-894045E2AF30}"/>
          </ac:spMkLst>
        </pc:spChg>
        <pc:spChg chg="add del mod">
          <ac:chgData name="Manish Sharma" userId="b799adb9ba789c8f" providerId="LiveId" clId="{1B3C70B8-77C4-4486-8B3C-4C8ED1A1B5DA}" dt="2022-08-04T05:32:05.750" v="56" actId="478"/>
          <ac:spMkLst>
            <pc:docMk/>
            <pc:sldMk cId="3128037435" sldId="304"/>
            <ac:spMk id="26" creationId="{E6EC62A5-5633-E521-57E9-C9DD9F786B94}"/>
          </ac:spMkLst>
        </pc:spChg>
        <pc:spChg chg="mod">
          <ac:chgData name="Manish Sharma" userId="b799adb9ba789c8f" providerId="LiveId" clId="{1B3C70B8-77C4-4486-8B3C-4C8ED1A1B5DA}" dt="2022-08-04T05:30:18.969" v="7"/>
          <ac:spMkLst>
            <pc:docMk/>
            <pc:sldMk cId="3128037435" sldId="304"/>
            <ac:spMk id="28" creationId="{AFB1BB23-037D-5CE1-476C-412C05930B1B}"/>
          </ac:spMkLst>
        </pc:spChg>
        <pc:spChg chg="mod">
          <ac:chgData name="Manish Sharma" userId="b799adb9ba789c8f" providerId="LiveId" clId="{1B3C70B8-77C4-4486-8B3C-4C8ED1A1B5DA}" dt="2022-08-04T05:30:18.969" v="7"/>
          <ac:spMkLst>
            <pc:docMk/>
            <pc:sldMk cId="3128037435" sldId="304"/>
            <ac:spMk id="29" creationId="{A89DC4CF-A412-3DAA-1F00-0CDDE87767BD}"/>
          </ac:spMkLst>
        </pc:spChg>
        <pc:spChg chg="add mod">
          <ac:chgData name="Manish Sharma" userId="b799adb9ba789c8f" providerId="LiveId" clId="{1B3C70B8-77C4-4486-8B3C-4C8ED1A1B5DA}" dt="2022-08-04T05:30:41.282" v="28" actId="20577"/>
          <ac:spMkLst>
            <pc:docMk/>
            <pc:sldMk cId="3128037435" sldId="304"/>
            <ac:spMk id="31" creationId="{F98F4FCE-BF80-4FE3-60EB-7A6853737217}"/>
          </ac:spMkLst>
        </pc:spChg>
        <pc:spChg chg="mod">
          <ac:chgData name="Manish Sharma" userId="b799adb9ba789c8f" providerId="LiveId" clId="{1B3C70B8-77C4-4486-8B3C-4C8ED1A1B5DA}" dt="2022-08-04T05:31:16.407" v="39"/>
          <ac:spMkLst>
            <pc:docMk/>
            <pc:sldMk cId="3128037435" sldId="304"/>
            <ac:spMk id="33" creationId="{E1A58F57-F832-D13D-20BA-E2B64868A5B3}"/>
          </ac:spMkLst>
        </pc:spChg>
        <pc:spChg chg="mod">
          <ac:chgData name="Manish Sharma" userId="b799adb9ba789c8f" providerId="LiveId" clId="{1B3C70B8-77C4-4486-8B3C-4C8ED1A1B5DA}" dt="2022-08-04T05:31:16.407" v="39"/>
          <ac:spMkLst>
            <pc:docMk/>
            <pc:sldMk cId="3128037435" sldId="304"/>
            <ac:spMk id="34" creationId="{041FD7A1-6768-A6AB-F502-8F3EA60C4228}"/>
          </ac:spMkLst>
        </pc:spChg>
        <pc:spChg chg="mod">
          <ac:chgData name="Manish Sharma" userId="b799adb9ba789c8f" providerId="LiveId" clId="{1B3C70B8-77C4-4486-8B3C-4C8ED1A1B5DA}" dt="2022-08-04T05:31:16.407" v="39"/>
          <ac:spMkLst>
            <pc:docMk/>
            <pc:sldMk cId="3128037435" sldId="304"/>
            <ac:spMk id="36" creationId="{0FAD1EC3-21BF-D43E-6F77-A9C7BDE1C855}"/>
          </ac:spMkLst>
        </pc:spChg>
        <pc:spChg chg="mod">
          <ac:chgData name="Manish Sharma" userId="b799adb9ba789c8f" providerId="LiveId" clId="{1B3C70B8-77C4-4486-8B3C-4C8ED1A1B5DA}" dt="2022-08-04T05:31:16.407" v="39"/>
          <ac:spMkLst>
            <pc:docMk/>
            <pc:sldMk cId="3128037435" sldId="304"/>
            <ac:spMk id="37" creationId="{E723C00E-83E9-D168-0621-8E5FE8B1B837}"/>
          </ac:spMkLst>
        </pc:spChg>
        <pc:spChg chg="mod">
          <ac:chgData name="Manish Sharma" userId="b799adb9ba789c8f" providerId="LiveId" clId="{1B3C70B8-77C4-4486-8B3C-4C8ED1A1B5DA}" dt="2022-08-04T05:31:16.407" v="39"/>
          <ac:spMkLst>
            <pc:docMk/>
            <pc:sldMk cId="3128037435" sldId="304"/>
            <ac:spMk id="39" creationId="{CDB93AA4-4235-25A0-EBD4-10D8AA073B5D}"/>
          </ac:spMkLst>
        </pc:spChg>
        <pc:spChg chg="mod">
          <ac:chgData name="Manish Sharma" userId="b799adb9ba789c8f" providerId="LiveId" clId="{1B3C70B8-77C4-4486-8B3C-4C8ED1A1B5DA}" dt="2022-08-04T05:31:16.407" v="39"/>
          <ac:spMkLst>
            <pc:docMk/>
            <pc:sldMk cId="3128037435" sldId="304"/>
            <ac:spMk id="40" creationId="{9CAE13E8-0F38-5F9C-65EA-6E94E7918A27}"/>
          </ac:spMkLst>
        </pc:spChg>
        <pc:spChg chg="add mod">
          <ac:chgData name="Manish Sharma" userId="b799adb9ba789c8f" providerId="LiveId" clId="{1B3C70B8-77C4-4486-8B3C-4C8ED1A1B5DA}" dt="2022-08-04T05:32:13.693" v="57"/>
          <ac:spMkLst>
            <pc:docMk/>
            <pc:sldMk cId="3128037435" sldId="304"/>
            <ac:spMk id="42" creationId="{A535BEDE-6978-03A7-6D38-6A97EE8A141A}"/>
          </ac:spMkLst>
        </pc:spChg>
        <pc:spChg chg="add mod">
          <ac:chgData name="Manish Sharma" userId="b799adb9ba789c8f" providerId="LiveId" clId="{1B3C70B8-77C4-4486-8B3C-4C8ED1A1B5DA}" dt="2022-08-04T05:32:13.693" v="57"/>
          <ac:spMkLst>
            <pc:docMk/>
            <pc:sldMk cId="3128037435" sldId="304"/>
            <ac:spMk id="43" creationId="{9468AA0D-5743-9163-65F7-175EDF2DFE90}"/>
          </ac:spMkLst>
        </pc:spChg>
        <pc:spChg chg="add mod">
          <ac:chgData name="Manish Sharma" userId="b799adb9ba789c8f" providerId="LiveId" clId="{1B3C70B8-77C4-4486-8B3C-4C8ED1A1B5DA}" dt="2022-08-04T05:32:13.693" v="57"/>
          <ac:spMkLst>
            <pc:docMk/>
            <pc:sldMk cId="3128037435" sldId="304"/>
            <ac:spMk id="45" creationId="{E2EB12C2-3248-C82C-44CA-4325B1B93950}"/>
          </ac:spMkLst>
        </pc:spChg>
        <pc:spChg chg="mod">
          <ac:chgData name="Manish Sharma" userId="b799adb9ba789c8f" providerId="LiveId" clId="{1B3C70B8-77C4-4486-8B3C-4C8ED1A1B5DA}" dt="2022-08-04T05:32:13.693" v="57"/>
          <ac:spMkLst>
            <pc:docMk/>
            <pc:sldMk cId="3128037435" sldId="304"/>
            <ac:spMk id="47" creationId="{A6098BC1-BA83-6406-0041-55629A9D647F}"/>
          </ac:spMkLst>
        </pc:spChg>
        <pc:spChg chg="mod">
          <ac:chgData name="Manish Sharma" userId="b799adb9ba789c8f" providerId="LiveId" clId="{1B3C70B8-77C4-4486-8B3C-4C8ED1A1B5DA}" dt="2022-08-04T05:32:13.693" v="57"/>
          <ac:spMkLst>
            <pc:docMk/>
            <pc:sldMk cId="3128037435" sldId="304"/>
            <ac:spMk id="48" creationId="{A3E66F91-4075-D548-C020-3E4BCF46E338}"/>
          </ac:spMkLst>
        </pc:spChg>
        <pc:spChg chg="add mod">
          <ac:chgData name="Manish Sharma" userId="b799adb9ba789c8f" providerId="LiveId" clId="{1B3C70B8-77C4-4486-8B3C-4C8ED1A1B5DA}" dt="2022-08-04T05:32:57.798" v="59"/>
          <ac:spMkLst>
            <pc:docMk/>
            <pc:sldMk cId="3128037435" sldId="304"/>
            <ac:spMk id="50" creationId="{BA5D045F-B222-37E9-ED18-F5C091BE1351}"/>
          </ac:spMkLst>
        </pc:spChg>
        <pc:spChg chg="add mod">
          <ac:chgData name="Manish Sharma" userId="b799adb9ba789c8f" providerId="LiveId" clId="{1B3C70B8-77C4-4486-8B3C-4C8ED1A1B5DA}" dt="2022-08-04T05:33:07.803" v="61"/>
          <ac:spMkLst>
            <pc:docMk/>
            <pc:sldMk cId="3128037435" sldId="304"/>
            <ac:spMk id="51" creationId="{467B9367-72D8-60D9-CE68-DE99A4CB03C1}"/>
          </ac:spMkLst>
        </pc:spChg>
        <pc:grpChg chg="add del mod">
          <ac:chgData name="Manish Sharma" userId="b799adb9ba789c8f" providerId="LiveId" clId="{1B3C70B8-77C4-4486-8B3C-4C8ED1A1B5DA}" dt="2022-08-04T05:31:12.333" v="38" actId="478"/>
          <ac:grpSpMkLst>
            <pc:docMk/>
            <pc:sldMk cId="3128037435" sldId="304"/>
            <ac:grpSpMk id="3" creationId="{CA0FC65F-DA39-E8A0-65D5-EA4C1D572CF0}"/>
          </ac:grpSpMkLst>
        </pc:grpChg>
        <pc:grpChg chg="add del mod">
          <ac:chgData name="Manish Sharma" userId="b799adb9ba789c8f" providerId="LiveId" clId="{1B3C70B8-77C4-4486-8B3C-4C8ED1A1B5DA}" dt="2022-08-04T05:31:12.333" v="38" actId="478"/>
          <ac:grpSpMkLst>
            <pc:docMk/>
            <pc:sldMk cId="3128037435" sldId="304"/>
            <ac:grpSpMk id="6" creationId="{81EEED3E-9D87-2B42-F587-2C75A2FE6C32}"/>
          </ac:grpSpMkLst>
        </pc:grpChg>
        <pc:grpChg chg="add del mod">
          <ac:chgData name="Manish Sharma" userId="b799adb9ba789c8f" providerId="LiveId" clId="{1B3C70B8-77C4-4486-8B3C-4C8ED1A1B5DA}" dt="2022-08-04T05:32:05.750" v="56" actId="478"/>
          <ac:grpSpMkLst>
            <pc:docMk/>
            <pc:sldMk cId="3128037435" sldId="304"/>
            <ac:grpSpMk id="27" creationId="{9F1B0E89-42A6-6D3F-C0F0-40AB8A4E075F}"/>
          </ac:grpSpMkLst>
        </pc:grpChg>
        <pc:grpChg chg="add mod">
          <ac:chgData name="Manish Sharma" userId="b799adb9ba789c8f" providerId="LiveId" clId="{1B3C70B8-77C4-4486-8B3C-4C8ED1A1B5DA}" dt="2022-08-04T05:31:16.407" v="39"/>
          <ac:grpSpMkLst>
            <pc:docMk/>
            <pc:sldMk cId="3128037435" sldId="304"/>
            <ac:grpSpMk id="32" creationId="{88D5F24C-D151-711E-B653-09F7AEB5D6BE}"/>
          </ac:grpSpMkLst>
        </pc:grpChg>
        <pc:grpChg chg="add mod">
          <ac:chgData name="Manish Sharma" userId="b799adb9ba789c8f" providerId="LiveId" clId="{1B3C70B8-77C4-4486-8B3C-4C8ED1A1B5DA}" dt="2022-08-04T05:31:16.407" v="39"/>
          <ac:grpSpMkLst>
            <pc:docMk/>
            <pc:sldMk cId="3128037435" sldId="304"/>
            <ac:grpSpMk id="35" creationId="{2D3DF3D9-B74B-82FB-F2AE-4710B1A600C1}"/>
          </ac:grpSpMkLst>
        </pc:grpChg>
        <pc:grpChg chg="add mod">
          <ac:chgData name="Manish Sharma" userId="b799adb9ba789c8f" providerId="LiveId" clId="{1B3C70B8-77C4-4486-8B3C-4C8ED1A1B5DA}" dt="2022-08-04T05:31:16.407" v="39"/>
          <ac:grpSpMkLst>
            <pc:docMk/>
            <pc:sldMk cId="3128037435" sldId="304"/>
            <ac:grpSpMk id="38" creationId="{46D1BFD2-C140-BBC7-5C2E-D47F291D3A84}"/>
          </ac:grpSpMkLst>
        </pc:grpChg>
        <pc:grpChg chg="add mod">
          <ac:chgData name="Manish Sharma" userId="b799adb9ba789c8f" providerId="LiveId" clId="{1B3C70B8-77C4-4486-8B3C-4C8ED1A1B5DA}" dt="2022-08-04T05:32:13.693" v="57"/>
          <ac:grpSpMkLst>
            <pc:docMk/>
            <pc:sldMk cId="3128037435" sldId="304"/>
            <ac:grpSpMk id="46" creationId="{9F2D0EC2-43CD-463E-84BF-D912D7E59F5B}"/>
          </ac:grpSpMkLst>
        </pc:grpChg>
        <pc:picChg chg="add mod">
          <ac:chgData name="Manish Sharma" userId="b799adb9ba789c8f" providerId="LiveId" clId="{1B3C70B8-77C4-4486-8B3C-4C8ED1A1B5DA}" dt="2022-08-04T05:32:21.456" v="58"/>
          <ac:picMkLst>
            <pc:docMk/>
            <pc:sldMk cId="3128037435" sldId="304"/>
            <ac:picMk id="49" creationId="{8856161F-0E65-48D4-CA51-C17D0B8073ED}"/>
          </ac:picMkLst>
        </pc:picChg>
        <pc:cxnChg chg="add mod">
          <ac:chgData name="Manish Sharma" userId="b799adb9ba789c8f" providerId="LiveId" clId="{1B3C70B8-77C4-4486-8B3C-4C8ED1A1B5DA}" dt="2022-08-04T05:30:18.969" v="7"/>
          <ac:cxnSpMkLst>
            <pc:docMk/>
            <pc:sldMk cId="3128037435" sldId="304"/>
            <ac:cxnSpMk id="11" creationId="{A7282041-5337-74CA-845F-113878FAFB04}"/>
          </ac:cxnSpMkLst>
        </pc:cxnChg>
        <pc:cxnChg chg="add mod">
          <ac:chgData name="Manish Sharma" userId="b799adb9ba789c8f" providerId="LiveId" clId="{1B3C70B8-77C4-4486-8B3C-4C8ED1A1B5DA}" dt="2022-08-04T05:30:18.969" v="7"/>
          <ac:cxnSpMkLst>
            <pc:docMk/>
            <pc:sldMk cId="3128037435" sldId="304"/>
            <ac:cxnSpMk id="12" creationId="{6A501612-58E2-8169-2584-59FF95577D89}"/>
          </ac:cxnSpMkLst>
        </pc:cxnChg>
        <pc:cxnChg chg="add mod">
          <ac:chgData name="Manish Sharma" userId="b799adb9ba789c8f" providerId="LiveId" clId="{1B3C70B8-77C4-4486-8B3C-4C8ED1A1B5DA}" dt="2022-08-04T05:31:21.340" v="40" actId="1076"/>
          <ac:cxnSpMkLst>
            <pc:docMk/>
            <pc:sldMk cId="3128037435" sldId="304"/>
            <ac:cxnSpMk id="13" creationId="{03FC5D01-C6B3-694E-FFEA-F022186667BF}"/>
          </ac:cxnSpMkLst>
        </pc:cxnChg>
        <pc:cxnChg chg="add mod">
          <ac:chgData name="Manish Sharma" userId="b799adb9ba789c8f" providerId="LiveId" clId="{1B3C70B8-77C4-4486-8B3C-4C8ED1A1B5DA}" dt="2022-08-04T05:30:18.969" v="7"/>
          <ac:cxnSpMkLst>
            <pc:docMk/>
            <pc:sldMk cId="3128037435" sldId="304"/>
            <ac:cxnSpMk id="15" creationId="{B4BFEEBD-8EF2-6931-69B6-F9583D6B9E28}"/>
          </ac:cxnSpMkLst>
        </pc:cxnChg>
        <pc:cxnChg chg="add mod">
          <ac:chgData name="Manish Sharma" userId="b799adb9ba789c8f" providerId="LiveId" clId="{1B3C70B8-77C4-4486-8B3C-4C8ED1A1B5DA}" dt="2022-08-04T05:30:18.969" v="7"/>
          <ac:cxnSpMkLst>
            <pc:docMk/>
            <pc:sldMk cId="3128037435" sldId="304"/>
            <ac:cxnSpMk id="17" creationId="{E5BAEA53-79CA-1214-17B6-37B5C32A061A}"/>
          </ac:cxnSpMkLst>
        </pc:cxnChg>
        <pc:cxnChg chg="add del mod">
          <ac:chgData name="Manish Sharma" userId="b799adb9ba789c8f" providerId="LiveId" clId="{1B3C70B8-77C4-4486-8B3C-4C8ED1A1B5DA}" dt="2022-08-04T05:32:05.750" v="56" actId="478"/>
          <ac:cxnSpMkLst>
            <pc:docMk/>
            <pc:sldMk cId="3128037435" sldId="304"/>
            <ac:cxnSpMk id="24" creationId="{235271E6-85A0-01B4-4C46-B444A55DCDF1}"/>
          </ac:cxnSpMkLst>
        </pc:cxnChg>
        <pc:cxnChg chg="add del mod">
          <ac:chgData name="Manish Sharma" userId="b799adb9ba789c8f" providerId="LiveId" clId="{1B3C70B8-77C4-4486-8B3C-4C8ED1A1B5DA}" dt="2022-08-04T05:32:05.750" v="56" actId="478"/>
          <ac:cxnSpMkLst>
            <pc:docMk/>
            <pc:sldMk cId="3128037435" sldId="304"/>
            <ac:cxnSpMk id="30" creationId="{09FFE27F-AA89-3798-048B-AADD4702FC96}"/>
          </ac:cxnSpMkLst>
        </pc:cxnChg>
        <pc:cxnChg chg="add mod">
          <ac:chgData name="Manish Sharma" userId="b799adb9ba789c8f" providerId="LiveId" clId="{1B3C70B8-77C4-4486-8B3C-4C8ED1A1B5DA}" dt="2022-08-04T05:32:13.693" v="57"/>
          <ac:cxnSpMkLst>
            <pc:docMk/>
            <pc:sldMk cId="3128037435" sldId="304"/>
            <ac:cxnSpMk id="41" creationId="{7B0E992E-43B2-A511-6C3C-2931EF06FECD}"/>
          </ac:cxnSpMkLst>
        </pc:cxnChg>
        <pc:cxnChg chg="add mod">
          <ac:chgData name="Manish Sharma" userId="b799adb9ba789c8f" providerId="LiveId" clId="{1B3C70B8-77C4-4486-8B3C-4C8ED1A1B5DA}" dt="2022-08-04T05:32:13.693" v="57"/>
          <ac:cxnSpMkLst>
            <pc:docMk/>
            <pc:sldMk cId="3128037435" sldId="304"/>
            <ac:cxnSpMk id="44" creationId="{22FCB605-7A95-EF59-0EC6-B3ABD4CBAEDC}"/>
          </ac:cxnSpMkLst>
        </pc:cxnChg>
      </pc:sldChg>
      <pc:sldChg chg="del">
        <pc:chgData name="Manish Sharma" userId="b799adb9ba789c8f" providerId="LiveId" clId="{1B3C70B8-77C4-4486-8B3C-4C8ED1A1B5DA}" dt="2022-08-04T04:31:13.107" v="0" actId="47"/>
        <pc:sldMkLst>
          <pc:docMk/>
          <pc:sldMk cId="4250228821" sldId="304"/>
        </pc:sldMkLst>
      </pc:sldChg>
      <pc:sldChg chg="addSp delSp modSp add del mod">
        <pc:chgData name="Manish Sharma" userId="b799adb9ba789c8f" providerId="LiveId" clId="{1B3C70B8-77C4-4486-8B3C-4C8ED1A1B5DA}" dt="2022-08-05T12:28:45.286" v="669" actId="47"/>
        <pc:sldMkLst>
          <pc:docMk/>
          <pc:sldMk cId="2320912663" sldId="305"/>
        </pc:sldMkLst>
        <pc:spChg chg="del">
          <ac:chgData name="Manish Sharma" userId="b799adb9ba789c8f" providerId="LiveId" clId="{1B3C70B8-77C4-4486-8B3C-4C8ED1A1B5DA}" dt="2022-08-04T05:42:22.101" v="64" actId="478"/>
          <ac:spMkLst>
            <pc:docMk/>
            <pc:sldMk cId="2320912663" sldId="305"/>
            <ac:spMk id="2" creationId="{622C6E4A-8485-D494-5ABA-C7A809C1CE5F}"/>
          </ac:spMkLst>
        </pc:spChg>
        <pc:spChg chg="add mod">
          <ac:chgData name="Manish Sharma" userId="b799adb9ba789c8f" providerId="LiveId" clId="{1B3C70B8-77C4-4486-8B3C-4C8ED1A1B5DA}" dt="2022-08-04T05:46:00.670" v="138" actId="20577"/>
          <ac:spMkLst>
            <pc:docMk/>
            <pc:sldMk cId="2320912663" sldId="305"/>
            <ac:spMk id="3" creationId="{997FAE83-2432-E64E-2589-F7FAC1D52DA8}"/>
          </ac:spMkLst>
        </pc:spChg>
        <pc:spChg chg="del">
          <ac:chgData name="Manish Sharma" userId="b799adb9ba789c8f" providerId="LiveId" clId="{1B3C70B8-77C4-4486-8B3C-4C8ED1A1B5DA}" dt="2022-08-04T05:42:22.101" v="64" actId="478"/>
          <ac:spMkLst>
            <pc:docMk/>
            <pc:sldMk cId="2320912663" sldId="305"/>
            <ac:spMk id="10" creationId="{8D51E1E5-9ABB-73A8-CBBF-29CADB18A6A3}"/>
          </ac:spMkLst>
        </pc:spChg>
        <pc:spChg chg="del">
          <ac:chgData name="Manish Sharma" userId="b799adb9ba789c8f" providerId="LiveId" clId="{1B3C70B8-77C4-4486-8B3C-4C8ED1A1B5DA}" dt="2022-08-04T05:42:22.101" v="64" actId="478"/>
          <ac:spMkLst>
            <pc:docMk/>
            <pc:sldMk cId="2320912663" sldId="305"/>
            <ac:spMk id="14" creationId="{0EA4CEB3-4332-1B20-B2AA-6C08DF6CC2D1}"/>
          </ac:spMkLst>
        </pc:spChg>
        <pc:spChg chg="del">
          <ac:chgData name="Manish Sharma" userId="b799adb9ba789c8f" providerId="LiveId" clId="{1B3C70B8-77C4-4486-8B3C-4C8ED1A1B5DA}" dt="2022-08-04T05:42:22.101" v="64" actId="478"/>
          <ac:spMkLst>
            <pc:docMk/>
            <pc:sldMk cId="2320912663" sldId="305"/>
            <ac:spMk id="16" creationId="{12FEE0DE-5235-1215-C68C-414D52392936}"/>
          </ac:spMkLst>
        </pc:spChg>
        <pc:spChg chg="del">
          <ac:chgData name="Manish Sharma" userId="b799adb9ba789c8f" providerId="LiveId" clId="{1B3C70B8-77C4-4486-8B3C-4C8ED1A1B5DA}" dt="2022-08-04T05:42:22.101" v="64" actId="478"/>
          <ac:spMkLst>
            <pc:docMk/>
            <pc:sldMk cId="2320912663" sldId="305"/>
            <ac:spMk id="18" creationId="{12FF5083-AA6F-C037-85F6-449F889C4057}"/>
          </ac:spMkLst>
        </pc:spChg>
        <pc:spChg chg="del">
          <ac:chgData name="Manish Sharma" userId="b799adb9ba789c8f" providerId="LiveId" clId="{1B3C70B8-77C4-4486-8B3C-4C8ED1A1B5DA}" dt="2022-08-04T05:42:22.101" v="64" actId="478"/>
          <ac:spMkLst>
            <pc:docMk/>
            <pc:sldMk cId="2320912663" sldId="305"/>
            <ac:spMk id="19" creationId="{EC441D85-5B92-FA03-5DA0-C62FB5BE89BC}"/>
          </ac:spMkLst>
        </pc:spChg>
        <pc:spChg chg="del">
          <ac:chgData name="Manish Sharma" userId="b799adb9ba789c8f" providerId="LiveId" clId="{1B3C70B8-77C4-4486-8B3C-4C8ED1A1B5DA}" dt="2022-08-04T05:42:22.101" v="64" actId="478"/>
          <ac:spMkLst>
            <pc:docMk/>
            <pc:sldMk cId="2320912663" sldId="305"/>
            <ac:spMk id="20" creationId="{D17DC310-A1A9-41C2-AE3E-A6AB7AE065E1}"/>
          </ac:spMkLst>
        </pc:spChg>
        <pc:spChg chg="del">
          <ac:chgData name="Manish Sharma" userId="b799adb9ba789c8f" providerId="LiveId" clId="{1B3C70B8-77C4-4486-8B3C-4C8ED1A1B5DA}" dt="2022-08-04T05:42:22.101" v="64" actId="478"/>
          <ac:spMkLst>
            <pc:docMk/>
            <pc:sldMk cId="2320912663" sldId="305"/>
            <ac:spMk id="21" creationId="{DC5DF43B-74D1-8220-3BF4-4E2B1F5FC808}"/>
          </ac:spMkLst>
        </pc:spChg>
        <pc:spChg chg="del">
          <ac:chgData name="Manish Sharma" userId="b799adb9ba789c8f" providerId="LiveId" clId="{1B3C70B8-77C4-4486-8B3C-4C8ED1A1B5DA}" dt="2022-08-04T05:42:22.101" v="64" actId="478"/>
          <ac:spMkLst>
            <pc:docMk/>
            <pc:sldMk cId="2320912663" sldId="305"/>
            <ac:spMk id="22" creationId="{C8D1297E-0F41-F4C4-CD05-33D925753837}"/>
          </ac:spMkLst>
        </pc:spChg>
        <pc:spChg chg="del">
          <ac:chgData name="Manish Sharma" userId="b799adb9ba789c8f" providerId="LiveId" clId="{1B3C70B8-77C4-4486-8B3C-4C8ED1A1B5DA}" dt="2022-08-04T05:42:22.101" v="64" actId="478"/>
          <ac:spMkLst>
            <pc:docMk/>
            <pc:sldMk cId="2320912663" sldId="305"/>
            <ac:spMk id="23" creationId="{F67BF2C4-A81A-73D0-2814-42489A7B3DE3}"/>
          </ac:spMkLst>
        </pc:spChg>
        <pc:spChg chg="mod">
          <ac:chgData name="Manish Sharma" userId="b799adb9ba789c8f" providerId="LiveId" clId="{1B3C70B8-77C4-4486-8B3C-4C8ED1A1B5DA}" dt="2022-08-04T05:42:13.834" v="63"/>
          <ac:spMkLst>
            <pc:docMk/>
            <pc:sldMk cId="2320912663" sldId="305"/>
            <ac:spMk id="31" creationId="{F98F4FCE-BF80-4FE3-60EB-7A6853737217}"/>
          </ac:spMkLst>
        </pc:spChg>
        <pc:spChg chg="del">
          <ac:chgData name="Manish Sharma" userId="b799adb9ba789c8f" providerId="LiveId" clId="{1B3C70B8-77C4-4486-8B3C-4C8ED1A1B5DA}" dt="2022-08-04T05:42:22.101" v="64" actId="478"/>
          <ac:spMkLst>
            <pc:docMk/>
            <pc:sldMk cId="2320912663" sldId="305"/>
            <ac:spMk id="42" creationId="{A535BEDE-6978-03A7-6D38-6A97EE8A141A}"/>
          </ac:spMkLst>
        </pc:spChg>
        <pc:spChg chg="del">
          <ac:chgData name="Manish Sharma" userId="b799adb9ba789c8f" providerId="LiveId" clId="{1B3C70B8-77C4-4486-8B3C-4C8ED1A1B5DA}" dt="2022-08-04T05:42:22.101" v="64" actId="478"/>
          <ac:spMkLst>
            <pc:docMk/>
            <pc:sldMk cId="2320912663" sldId="305"/>
            <ac:spMk id="43" creationId="{9468AA0D-5743-9163-65F7-175EDF2DFE90}"/>
          </ac:spMkLst>
        </pc:spChg>
        <pc:spChg chg="del">
          <ac:chgData name="Manish Sharma" userId="b799adb9ba789c8f" providerId="LiveId" clId="{1B3C70B8-77C4-4486-8B3C-4C8ED1A1B5DA}" dt="2022-08-04T05:42:22.101" v="64" actId="478"/>
          <ac:spMkLst>
            <pc:docMk/>
            <pc:sldMk cId="2320912663" sldId="305"/>
            <ac:spMk id="45" creationId="{E2EB12C2-3248-C82C-44CA-4325B1B93950}"/>
          </ac:spMkLst>
        </pc:spChg>
        <pc:spChg chg="del">
          <ac:chgData name="Manish Sharma" userId="b799adb9ba789c8f" providerId="LiveId" clId="{1B3C70B8-77C4-4486-8B3C-4C8ED1A1B5DA}" dt="2022-08-04T05:42:22.101" v="64" actId="478"/>
          <ac:spMkLst>
            <pc:docMk/>
            <pc:sldMk cId="2320912663" sldId="305"/>
            <ac:spMk id="50" creationId="{BA5D045F-B222-37E9-ED18-F5C091BE1351}"/>
          </ac:spMkLst>
        </pc:spChg>
        <pc:spChg chg="del">
          <ac:chgData name="Manish Sharma" userId="b799adb9ba789c8f" providerId="LiveId" clId="{1B3C70B8-77C4-4486-8B3C-4C8ED1A1B5DA}" dt="2022-08-04T05:42:22.101" v="64" actId="478"/>
          <ac:spMkLst>
            <pc:docMk/>
            <pc:sldMk cId="2320912663" sldId="305"/>
            <ac:spMk id="51" creationId="{467B9367-72D8-60D9-CE68-DE99A4CB03C1}"/>
          </ac:spMkLst>
        </pc:spChg>
        <pc:spChg chg="add mod">
          <ac:chgData name="Manish Sharma" userId="b799adb9ba789c8f" providerId="LiveId" clId="{1B3C70B8-77C4-4486-8B3C-4C8ED1A1B5DA}" dt="2022-08-04T05:42:32.485" v="65"/>
          <ac:spMkLst>
            <pc:docMk/>
            <pc:sldMk cId="2320912663" sldId="305"/>
            <ac:spMk id="52" creationId="{03E537A1-A6F4-F714-76AF-405DF9CD5943}"/>
          </ac:spMkLst>
        </pc:spChg>
        <pc:spChg chg="mod">
          <ac:chgData name="Manish Sharma" userId="b799adb9ba789c8f" providerId="LiveId" clId="{1B3C70B8-77C4-4486-8B3C-4C8ED1A1B5DA}" dt="2022-08-04T05:42:32.485" v="65"/>
          <ac:spMkLst>
            <pc:docMk/>
            <pc:sldMk cId="2320912663" sldId="305"/>
            <ac:spMk id="54" creationId="{92336C63-62E7-16FC-54DB-5955D40EFEA8}"/>
          </ac:spMkLst>
        </pc:spChg>
        <pc:spChg chg="mod">
          <ac:chgData name="Manish Sharma" userId="b799adb9ba789c8f" providerId="LiveId" clId="{1B3C70B8-77C4-4486-8B3C-4C8ED1A1B5DA}" dt="2022-08-04T05:42:32.485" v="65"/>
          <ac:spMkLst>
            <pc:docMk/>
            <pc:sldMk cId="2320912663" sldId="305"/>
            <ac:spMk id="55" creationId="{CA221B26-443C-AA10-AD41-88A183161878}"/>
          </ac:spMkLst>
        </pc:spChg>
        <pc:spChg chg="mod">
          <ac:chgData name="Manish Sharma" userId="b799adb9ba789c8f" providerId="LiveId" clId="{1B3C70B8-77C4-4486-8B3C-4C8ED1A1B5DA}" dt="2022-08-04T05:42:32.485" v="65"/>
          <ac:spMkLst>
            <pc:docMk/>
            <pc:sldMk cId="2320912663" sldId="305"/>
            <ac:spMk id="57" creationId="{75903D0B-D63D-9276-E2DD-82EC64E33F60}"/>
          </ac:spMkLst>
        </pc:spChg>
        <pc:spChg chg="mod">
          <ac:chgData name="Manish Sharma" userId="b799adb9ba789c8f" providerId="LiveId" clId="{1B3C70B8-77C4-4486-8B3C-4C8ED1A1B5DA}" dt="2022-08-04T05:42:32.485" v="65"/>
          <ac:spMkLst>
            <pc:docMk/>
            <pc:sldMk cId="2320912663" sldId="305"/>
            <ac:spMk id="58" creationId="{D0CF4C38-1525-9490-0990-0A4D384F03AA}"/>
          </ac:spMkLst>
        </pc:spChg>
        <pc:spChg chg="add mod">
          <ac:chgData name="Manish Sharma" userId="b799adb9ba789c8f" providerId="LiveId" clId="{1B3C70B8-77C4-4486-8B3C-4C8ED1A1B5DA}" dt="2022-08-04T05:42:32.485" v="65"/>
          <ac:spMkLst>
            <pc:docMk/>
            <pc:sldMk cId="2320912663" sldId="305"/>
            <ac:spMk id="60" creationId="{F932A6DE-E011-9BC7-0E41-09087574DE29}"/>
          </ac:spMkLst>
        </pc:spChg>
        <pc:spChg chg="mod">
          <ac:chgData name="Manish Sharma" userId="b799adb9ba789c8f" providerId="LiveId" clId="{1B3C70B8-77C4-4486-8B3C-4C8ED1A1B5DA}" dt="2022-08-04T05:42:32.485" v="65"/>
          <ac:spMkLst>
            <pc:docMk/>
            <pc:sldMk cId="2320912663" sldId="305"/>
            <ac:spMk id="62" creationId="{ACF1FBDF-F9DC-C6CA-FD08-C38542C5A0A0}"/>
          </ac:spMkLst>
        </pc:spChg>
        <pc:spChg chg="mod">
          <ac:chgData name="Manish Sharma" userId="b799adb9ba789c8f" providerId="LiveId" clId="{1B3C70B8-77C4-4486-8B3C-4C8ED1A1B5DA}" dt="2022-08-04T05:42:32.485" v="65"/>
          <ac:spMkLst>
            <pc:docMk/>
            <pc:sldMk cId="2320912663" sldId="305"/>
            <ac:spMk id="63" creationId="{37E0713C-3825-993C-A579-80304516B992}"/>
          </ac:spMkLst>
        </pc:spChg>
        <pc:spChg chg="add mod">
          <ac:chgData name="Manish Sharma" userId="b799adb9ba789c8f" providerId="LiveId" clId="{1B3C70B8-77C4-4486-8B3C-4C8ED1A1B5DA}" dt="2022-08-04T05:42:32.485" v="65"/>
          <ac:spMkLst>
            <pc:docMk/>
            <pc:sldMk cId="2320912663" sldId="305"/>
            <ac:spMk id="64" creationId="{CCBBD64E-D790-DE33-932F-87DC435FBA77}"/>
          </ac:spMkLst>
        </pc:spChg>
        <pc:spChg chg="add mod">
          <ac:chgData name="Manish Sharma" userId="b799adb9ba789c8f" providerId="LiveId" clId="{1B3C70B8-77C4-4486-8B3C-4C8ED1A1B5DA}" dt="2022-08-04T05:42:44.088" v="66"/>
          <ac:spMkLst>
            <pc:docMk/>
            <pc:sldMk cId="2320912663" sldId="305"/>
            <ac:spMk id="65" creationId="{AD1AA2B2-EEBA-D1CE-E0B9-37D4014D2029}"/>
          </ac:spMkLst>
        </pc:spChg>
        <pc:spChg chg="add mod">
          <ac:chgData name="Manish Sharma" userId="b799adb9ba789c8f" providerId="LiveId" clId="{1B3C70B8-77C4-4486-8B3C-4C8ED1A1B5DA}" dt="2022-08-04T05:42:44.088" v="66"/>
          <ac:spMkLst>
            <pc:docMk/>
            <pc:sldMk cId="2320912663" sldId="305"/>
            <ac:spMk id="67" creationId="{9067235B-81C0-B3A5-02EC-EC1811836D34}"/>
          </ac:spMkLst>
        </pc:spChg>
        <pc:spChg chg="add mod">
          <ac:chgData name="Manish Sharma" userId="b799adb9ba789c8f" providerId="LiveId" clId="{1B3C70B8-77C4-4486-8B3C-4C8ED1A1B5DA}" dt="2022-08-04T05:42:44.088" v="66"/>
          <ac:spMkLst>
            <pc:docMk/>
            <pc:sldMk cId="2320912663" sldId="305"/>
            <ac:spMk id="69" creationId="{167656DD-03D7-0012-A605-4707F34B504B}"/>
          </ac:spMkLst>
        </pc:spChg>
        <pc:spChg chg="add mod">
          <ac:chgData name="Manish Sharma" userId="b799adb9ba789c8f" providerId="LiveId" clId="{1B3C70B8-77C4-4486-8B3C-4C8ED1A1B5DA}" dt="2022-08-04T05:42:44.088" v="66"/>
          <ac:spMkLst>
            <pc:docMk/>
            <pc:sldMk cId="2320912663" sldId="305"/>
            <ac:spMk id="70" creationId="{5724E42F-6838-113E-8B53-94A1A22CEBE8}"/>
          </ac:spMkLst>
        </pc:spChg>
        <pc:spChg chg="add mod">
          <ac:chgData name="Manish Sharma" userId="b799adb9ba789c8f" providerId="LiveId" clId="{1B3C70B8-77C4-4486-8B3C-4C8ED1A1B5DA}" dt="2022-08-04T05:42:44.088" v="66"/>
          <ac:spMkLst>
            <pc:docMk/>
            <pc:sldMk cId="2320912663" sldId="305"/>
            <ac:spMk id="71" creationId="{9D21BA77-197E-B279-3F63-F9D5E7A84A77}"/>
          </ac:spMkLst>
        </pc:spChg>
        <pc:spChg chg="add mod">
          <ac:chgData name="Manish Sharma" userId="b799adb9ba789c8f" providerId="LiveId" clId="{1B3C70B8-77C4-4486-8B3C-4C8ED1A1B5DA}" dt="2022-08-04T05:42:44.088" v="66"/>
          <ac:spMkLst>
            <pc:docMk/>
            <pc:sldMk cId="2320912663" sldId="305"/>
            <ac:spMk id="72" creationId="{852DC89C-D2AC-1473-AF2B-B83C6DCC1FAE}"/>
          </ac:spMkLst>
        </pc:spChg>
        <pc:spChg chg="add mod">
          <ac:chgData name="Manish Sharma" userId="b799adb9ba789c8f" providerId="LiveId" clId="{1B3C70B8-77C4-4486-8B3C-4C8ED1A1B5DA}" dt="2022-08-04T05:42:44.088" v="66"/>
          <ac:spMkLst>
            <pc:docMk/>
            <pc:sldMk cId="2320912663" sldId="305"/>
            <ac:spMk id="73" creationId="{ECDB3255-5B58-F052-5B44-A35846720899}"/>
          </ac:spMkLst>
        </pc:spChg>
        <pc:spChg chg="add mod">
          <ac:chgData name="Manish Sharma" userId="b799adb9ba789c8f" providerId="LiveId" clId="{1B3C70B8-77C4-4486-8B3C-4C8ED1A1B5DA}" dt="2022-08-04T05:42:44.088" v="66"/>
          <ac:spMkLst>
            <pc:docMk/>
            <pc:sldMk cId="2320912663" sldId="305"/>
            <ac:spMk id="74" creationId="{C32439D6-F66F-BA26-0B5D-7B9D616AE55B}"/>
          </ac:spMkLst>
        </pc:spChg>
        <pc:spChg chg="add mod">
          <ac:chgData name="Manish Sharma" userId="b799adb9ba789c8f" providerId="LiveId" clId="{1B3C70B8-77C4-4486-8B3C-4C8ED1A1B5DA}" dt="2022-08-04T05:43:22.043" v="67"/>
          <ac:spMkLst>
            <pc:docMk/>
            <pc:sldMk cId="2320912663" sldId="305"/>
            <ac:spMk id="75" creationId="{1220AB10-2CEA-A37C-DC5E-71887BF54C75}"/>
          </ac:spMkLst>
        </pc:spChg>
        <pc:spChg chg="add mod">
          <ac:chgData name="Manish Sharma" userId="b799adb9ba789c8f" providerId="LiveId" clId="{1B3C70B8-77C4-4486-8B3C-4C8ED1A1B5DA}" dt="2022-08-04T05:43:22.043" v="67"/>
          <ac:spMkLst>
            <pc:docMk/>
            <pc:sldMk cId="2320912663" sldId="305"/>
            <ac:spMk id="78" creationId="{90E03F3A-211C-FE8C-DE72-E98483B503A6}"/>
          </ac:spMkLst>
        </pc:spChg>
        <pc:spChg chg="add mod">
          <ac:chgData name="Manish Sharma" userId="b799adb9ba789c8f" providerId="LiveId" clId="{1B3C70B8-77C4-4486-8B3C-4C8ED1A1B5DA}" dt="2022-08-04T05:43:22.043" v="67"/>
          <ac:spMkLst>
            <pc:docMk/>
            <pc:sldMk cId="2320912663" sldId="305"/>
            <ac:spMk id="79" creationId="{FE6198A2-34B1-4184-9FEF-1873433A78BF}"/>
          </ac:spMkLst>
        </pc:spChg>
        <pc:spChg chg="add mod">
          <ac:chgData name="Manish Sharma" userId="b799adb9ba789c8f" providerId="LiveId" clId="{1B3C70B8-77C4-4486-8B3C-4C8ED1A1B5DA}" dt="2022-08-04T05:43:22.043" v="67"/>
          <ac:spMkLst>
            <pc:docMk/>
            <pc:sldMk cId="2320912663" sldId="305"/>
            <ac:spMk id="81" creationId="{37B57475-50EC-9C08-14FD-3781E6FC8954}"/>
          </ac:spMkLst>
        </pc:spChg>
        <pc:spChg chg="add mod">
          <ac:chgData name="Manish Sharma" userId="b799adb9ba789c8f" providerId="LiveId" clId="{1B3C70B8-77C4-4486-8B3C-4C8ED1A1B5DA}" dt="2022-08-04T05:43:29.020" v="68"/>
          <ac:spMkLst>
            <pc:docMk/>
            <pc:sldMk cId="2320912663" sldId="305"/>
            <ac:spMk id="83" creationId="{A6367C56-799A-6EBD-FD48-390C1A1DE29D}"/>
          </ac:spMkLst>
        </pc:spChg>
        <pc:spChg chg="add mod">
          <ac:chgData name="Manish Sharma" userId="b799adb9ba789c8f" providerId="LiveId" clId="{1B3C70B8-77C4-4486-8B3C-4C8ED1A1B5DA}" dt="2022-08-04T05:44:38.220" v="69"/>
          <ac:spMkLst>
            <pc:docMk/>
            <pc:sldMk cId="2320912663" sldId="305"/>
            <ac:spMk id="84" creationId="{9AE1DBFB-5D63-F927-5605-E48A3DBB504D}"/>
          </ac:spMkLst>
        </pc:spChg>
        <pc:spChg chg="add mod">
          <ac:chgData name="Manish Sharma" userId="b799adb9ba789c8f" providerId="LiveId" clId="{1B3C70B8-77C4-4486-8B3C-4C8ED1A1B5DA}" dt="2022-08-04T05:44:48.395" v="70"/>
          <ac:spMkLst>
            <pc:docMk/>
            <pc:sldMk cId="2320912663" sldId="305"/>
            <ac:spMk id="86" creationId="{DD54FC27-1A8D-B64A-660E-E9CD69FB07C3}"/>
          </ac:spMkLst>
        </pc:spChg>
        <pc:grpChg chg="del">
          <ac:chgData name="Manish Sharma" userId="b799adb9ba789c8f" providerId="LiveId" clId="{1B3C70B8-77C4-4486-8B3C-4C8ED1A1B5DA}" dt="2022-08-04T05:42:22.101" v="64" actId="478"/>
          <ac:grpSpMkLst>
            <pc:docMk/>
            <pc:sldMk cId="2320912663" sldId="305"/>
            <ac:grpSpMk id="32" creationId="{88D5F24C-D151-711E-B653-09F7AEB5D6BE}"/>
          </ac:grpSpMkLst>
        </pc:grpChg>
        <pc:grpChg chg="del">
          <ac:chgData name="Manish Sharma" userId="b799adb9ba789c8f" providerId="LiveId" clId="{1B3C70B8-77C4-4486-8B3C-4C8ED1A1B5DA}" dt="2022-08-04T05:42:22.101" v="64" actId="478"/>
          <ac:grpSpMkLst>
            <pc:docMk/>
            <pc:sldMk cId="2320912663" sldId="305"/>
            <ac:grpSpMk id="35" creationId="{2D3DF3D9-B74B-82FB-F2AE-4710B1A600C1}"/>
          </ac:grpSpMkLst>
        </pc:grpChg>
        <pc:grpChg chg="del">
          <ac:chgData name="Manish Sharma" userId="b799adb9ba789c8f" providerId="LiveId" clId="{1B3C70B8-77C4-4486-8B3C-4C8ED1A1B5DA}" dt="2022-08-04T05:42:22.101" v="64" actId="478"/>
          <ac:grpSpMkLst>
            <pc:docMk/>
            <pc:sldMk cId="2320912663" sldId="305"/>
            <ac:grpSpMk id="38" creationId="{46D1BFD2-C140-BBC7-5C2E-D47F291D3A84}"/>
          </ac:grpSpMkLst>
        </pc:grpChg>
        <pc:grpChg chg="del">
          <ac:chgData name="Manish Sharma" userId="b799adb9ba789c8f" providerId="LiveId" clId="{1B3C70B8-77C4-4486-8B3C-4C8ED1A1B5DA}" dt="2022-08-04T05:42:22.101" v="64" actId="478"/>
          <ac:grpSpMkLst>
            <pc:docMk/>
            <pc:sldMk cId="2320912663" sldId="305"/>
            <ac:grpSpMk id="46" creationId="{9F2D0EC2-43CD-463E-84BF-D912D7E59F5B}"/>
          </ac:grpSpMkLst>
        </pc:grpChg>
        <pc:grpChg chg="add mod">
          <ac:chgData name="Manish Sharma" userId="b799adb9ba789c8f" providerId="LiveId" clId="{1B3C70B8-77C4-4486-8B3C-4C8ED1A1B5DA}" dt="2022-08-04T05:42:32.485" v="65"/>
          <ac:grpSpMkLst>
            <pc:docMk/>
            <pc:sldMk cId="2320912663" sldId="305"/>
            <ac:grpSpMk id="53" creationId="{8E427AA7-9910-3509-EE8A-85DE705D310B}"/>
          </ac:grpSpMkLst>
        </pc:grpChg>
        <pc:grpChg chg="add mod">
          <ac:chgData name="Manish Sharma" userId="b799adb9ba789c8f" providerId="LiveId" clId="{1B3C70B8-77C4-4486-8B3C-4C8ED1A1B5DA}" dt="2022-08-04T05:42:32.485" v="65"/>
          <ac:grpSpMkLst>
            <pc:docMk/>
            <pc:sldMk cId="2320912663" sldId="305"/>
            <ac:grpSpMk id="56" creationId="{B40B637D-A08C-05F4-AFA8-9E1E0BBF924D}"/>
          </ac:grpSpMkLst>
        </pc:grpChg>
        <pc:grpChg chg="add mod">
          <ac:chgData name="Manish Sharma" userId="b799adb9ba789c8f" providerId="LiveId" clId="{1B3C70B8-77C4-4486-8B3C-4C8ED1A1B5DA}" dt="2022-08-04T05:42:32.485" v="65"/>
          <ac:grpSpMkLst>
            <pc:docMk/>
            <pc:sldMk cId="2320912663" sldId="305"/>
            <ac:grpSpMk id="61" creationId="{5B652A08-1242-220B-E9E3-2927D9483CDF}"/>
          </ac:grpSpMkLst>
        </pc:grpChg>
        <pc:picChg chg="del">
          <ac:chgData name="Manish Sharma" userId="b799adb9ba789c8f" providerId="LiveId" clId="{1B3C70B8-77C4-4486-8B3C-4C8ED1A1B5DA}" dt="2022-08-04T05:42:22.101" v="64" actId="478"/>
          <ac:picMkLst>
            <pc:docMk/>
            <pc:sldMk cId="2320912663" sldId="305"/>
            <ac:picMk id="49" creationId="{8856161F-0E65-48D4-CA51-C17D0B8073ED}"/>
          </ac:picMkLst>
        </pc:picChg>
        <pc:picChg chg="add mod">
          <ac:chgData name="Manish Sharma" userId="b799adb9ba789c8f" providerId="LiveId" clId="{1B3C70B8-77C4-4486-8B3C-4C8ED1A1B5DA}" dt="2022-08-04T05:44:38.220" v="69"/>
          <ac:picMkLst>
            <pc:docMk/>
            <pc:sldMk cId="2320912663" sldId="305"/>
            <ac:picMk id="85" creationId="{83CDB5ED-DFC6-B9E1-0525-01B3F2EBA9CC}"/>
          </ac:picMkLst>
        </pc:picChg>
        <pc:cxnChg chg="del">
          <ac:chgData name="Manish Sharma" userId="b799adb9ba789c8f" providerId="LiveId" clId="{1B3C70B8-77C4-4486-8B3C-4C8ED1A1B5DA}" dt="2022-08-04T05:42:22.101" v="64" actId="478"/>
          <ac:cxnSpMkLst>
            <pc:docMk/>
            <pc:sldMk cId="2320912663" sldId="305"/>
            <ac:cxnSpMk id="11" creationId="{A7282041-5337-74CA-845F-113878FAFB04}"/>
          </ac:cxnSpMkLst>
        </pc:cxnChg>
        <pc:cxnChg chg="del">
          <ac:chgData name="Manish Sharma" userId="b799adb9ba789c8f" providerId="LiveId" clId="{1B3C70B8-77C4-4486-8B3C-4C8ED1A1B5DA}" dt="2022-08-04T05:42:22.101" v="64" actId="478"/>
          <ac:cxnSpMkLst>
            <pc:docMk/>
            <pc:sldMk cId="2320912663" sldId="305"/>
            <ac:cxnSpMk id="12" creationId="{6A501612-58E2-8169-2584-59FF95577D89}"/>
          </ac:cxnSpMkLst>
        </pc:cxnChg>
        <pc:cxnChg chg="del">
          <ac:chgData name="Manish Sharma" userId="b799adb9ba789c8f" providerId="LiveId" clId="{1B3C70B8-77C4-4486-8B3C-4C8ED1A1B5DA}" dt="2022-08-04T05:42:22.101" v="64" actId="478"/>
          <ac:cxnSpMkLst>
            <pc:docMk/>
            <pc:sldMk cId="2320912663" sldId="305"/>
            <ac:cxnSpMk id="13" creationId="{03FC5D01-C6B3-694E-FFEA-F022186667BF}"/>
          </ac:cxnSpMkLst>
        </pc:cxnChg>
        <pc:cxnChg chg="del">
          <ac:chgData name="Manish Sharma" userId="b799adb9ba789c8f" providerId="LiveId" clId="{1B3C70B8-77C4-4486-8B3C-4C8ED1A1B5DA}" dt="2022-08-04T05:42:22.101" v="64" actId="478"/>
          <ac:cxnSpMkLst>
            <pc:docMk/>
            <pc:sldMk cId="2320912663" sldId="305"/>
            <ac:cxnSpMk id="15" creationId="{B4BFEEBD-8EF2-6931-69B6-F9583D6B9E28}"/>
          </ac:cxnSpMkLst>
        </pc:cxnChg>
        <pc:cxnChg chg="del">
          <ac:chgData name="Manish Sharma" userId="b799adb9ba789c8f" providerId="LiveId" clId="{1B3C70B8-77C4-4486-8B3C-4C8ED1A1B5DA}" dt="2022-08-04T05:42:22.101" v="64" actId="478"/>
          <ac:cxnSpMkLst>
            <pc:docMk/>
            <pc:sldMk cId="2320912663" sldId="305"/>
            <ac:cxnSpMk id="17" creationId="{E5BAEA53-79CA-1214-17B6-37B5C32A061A}"/>
          </ac:cxnSpMkLst>
        </pc:cxnChg>
        <pc:cxnChg chg="del">
          <ac:chgData name="Manish Sharma" userId="b799adb9ba789c8f" providerId="LiveId" clId="{1B3C70B8-77C4-4486-8B3C-4C8ED1A1B5DA}" dt="2022-08-04T05:42:22.101" v="64" actId="478"/>
          <ac:cxnSpMkLst>
            <pc:docMk/>
            <pc:sldMk cId="2320912663" sldId="305"/>
            <ac:cxnSpMk id="41" creationId="{7B0E992E-43B2-A511-6C3C-2931EF06FECD}"/>
          </ac:cxnSpMkLst>
        </pc:cxnChg>
        <pc:cxnChg chg="del">
          <ac:chgData name="Manish Sharma" userId="b799adb9ba789c8f" providerId="LiveId" clId="{1B3C70B8-77C4-4486-8B3C-4C8ED1A1B5DA}" dt="2022-08-04T05:42:22.101" v="64" actId="478"/>
          <ac:cxnSpMkLst>
            <pc:docMk/>
            <pc:sldMk cId="2320912663" sldId="305"/>
            <ac:cxnSpMk id="44" creationId="{22FCB605-7A95-EF59-0EC6-B3ABD4CBAEDC}"/>
          </ac:cxnSpMkLst>
        </pc:cxnChg>
        <pc:cxnChg chg="add mod">
          <ac:chgData name="Manish Sharma" userId="b799adb9ba789c8f" providerId="LiveId" clId="{1B3C70B8-77C4-4486-8B3C-4C8ED1A1B5DA}" dt="2022-08-04T05:42:32.485" v="65"/>
          <ac:cxnSpMkLst>
            <pc:docMk/>
            <pc:sldMk cId="2320912663" sldId="305"/>
            <ac:cxnSpMk id="59" creationId="{AB11770E-733B-4F37-D85E-74EEC9E985A2}"/>
          </ac:cxnSpMkLst>
        </pc:cxnChg>
        <pc:cxnChg chg="add mod">
          <ac:chgData name="Manish Sharma" userId="b799adb9ba789c8f" providerId="LiveId" clId="{1B3C70B8-77C4-4486-8B3C-4C8ED1A1B5DA}" dt="2022-08-04T05:42:44.088" v="66"/>
          <ac:cxnSpMkLst>
            <pc:docMk/>
            <pc:sldMk cId="2320912663" sldId="305"/>
            <ac:cxnSpMk id="66" creationId="{E5187326-A789-249B-6A45-031D02D9B77F}"/>
          </ac:cxnSpMkLst>
        </pc:cxnChg>
        <pc:cxnChg chg="add mod">
          <ac:chgData name="Manish Sharma" userId="b799adb9ba789c8f" providerId="LiveId" clId="{1B3C70B8-77C4-4486-8B3C-4C8ED1A1B5DA}" dt="2022-08-04T05:42:44.088" v="66"/>
          <ac:cxnSpMkLst>
            <pc:docMk/>
            <pc:sldMk cId="2320912663" sldId="305"/>
            <ac:cxnSpMk id="68" creationId="{82084BF4-2DF9-A7D0-0312-B4E3DBCCA1F9}"/>
          </ac:cxnSpMkLst>
        </pc:cxnChg>
        <pc:cxnChg chg="add mod">
          <ac:chgData name="Manish Sharma" userId="b799adb9ba789c8f" providerId="LiveId" clId="{1B3C70B8-77C4-4486-8B3C-4C8ED1A1B5DA}" dt="2022-08-04T05:43:22.043" v="67"/>
          <ac:cxnSpMkLst>
            <pc:docMk/>
            <pc:sldMk cId="2320912663" sldId="305"/>
            <ac:cxnSpMk id="76" creationId="{FE07572E-0C96-5A18-B0C5-F65289ABD75A}"/>
          </ac:cxnSpMkLst>
        </pc:cxnChg>
        <pc:cxnChg chg="add mod">
          <ac:chgData name="Manish Sharma" userId="b799adb9ba789c8f" providerId="LiveId" clId="{1B3C70B8-77C4-4486-8B3C-4C8ED1A1B5DA}" dt="2022-08-04T05:43:22.043" v="67"/>
          <ac:cxnSpMkLst>
            <pc:docMk/>
            <pc:sldMk cId="2320912663" sldId="305"/>
            <ac:cxnSpMk id="77" creationId="{629BBF55-6726-1A82-6A34-969F4A1872C7}"/>
          </ac:cxnSpMkLst>
        </pc:cxnChg>
        <pc:cxnChg chg="add mod">
          <ac:chgData name="Manish Sharma" userId="b799adb9ba789c8f" providerId="LiveId" clId="{1B3C70B8-77C4-4486-8B3C-4C8ED1A1B5DA}" dt="2022-08-04T05:43:22.043" v="67"/>
          <ac:cxnSpMkLst>
            <pc:docMk/>
            <pc:sldMk cId="2320912663" sldId="305"/>
            <ac:cxnSpMk id="80" creationId="{8E2C806A-E22B-920C-D396-7B4FAEDBE8FE}"/>
          </ac:cxnSpMkLst>
        </pc:cxnChg>
        <pc:cxnChg chg="add mod">
          <ac:chgData name="Manish Sharma" userId="b799adb9ba789c8f" providerId="LiveId" clId="{1B3C70B8-77C4-4486-8B3C-4C8ED1A1B5DA}" dt="2022-08-04T05:43:22.043" v="67"/>
          <ac:cxnSpMkLst>
            <pc:docMk/>
            <pc:sldMk cId="2320912663" sldId="305"/>
            <ac:cxnSpMk id="82" creationId="{575D4C12-A448-7F77-15DF-0511246992F2}"/>
          </ac:cxnSpMkLst>
        </pc:cxnChg>
      </pc:sldChg>
      <pc:sldChg chg="del">
        <pc:chgData name="Manish Sharma" userId="b799adb9ba789c8f" providerId="LiveId" clId="{1B3C70B8-77C4-4486-8B3C-4C8ED1A1B5DA}" dt="2022-08-04T04:31:13.107" v="0" actId="47"/>
        <pc:sldMkLst>
          <pc:docMk/>
          <pc:sldMk cId="3637782162" sldId="305"/>
        </pc:sldMkLst>
      </pc:sldChg>
      <pc:sldChg chg="del">
        <pc:chgData name="Manish Sharma" userId="b799adb9ba789c8f" providerId="LiveId" clId="{1B3C70B8-77C4-4486-8B3C-4C8ED1A1B5DA}" dt="2022-08-04T04:31:13.107" v="0" actId="47"/>
        <pc:sldMkLst>
          <pc:docMk/>
          <pc:sldMk cId="2768757566" sldId="306"/>
        </pc:sldMkLst>
      </pc:sldChg>
      <pc:sldChg chg="add del">
        <pc:chgData name="Manish Sharma" userId="b799adb9ba789c8f" providerId="LiveId" clId="{1B3C70B8-77C4-4486-8B3C-4C8ED1A1B5DA}" dt="2022-08-05T12:28:45.286" v="669" actId="47"/>
        <pc:sldMkLst>
          <pc:docMk/>
          <pc:sldMk cId="3343793836" sldId="307"/>
        </pc:sldMkLst>
      </pc:sldChg>
      <pc:sldChg chg="add del">
        <pc:chgData name="Manish Sharma" userId="b799adb9ba789c8f" providerId="LiveId" clId="{1B3C70B8-77C4-4486-8B3C-4C8ED1A1B5DA}" dt="2022-08-05T12:28:45.286" v="669" actId="47"/>
        <pc:sldMkLst>
          <pc:docMk/>
          <pc:sldMk cId="2896957801" sldId="308"/>
        </pc:sldMkLst>
      </pc:sldChg>
      <pc:sldChg chg="add del">
        <pc:chgData name="Manish Sharma" userId="b799adb9ba789c8f" providerId="LiveId" clId="{1B3C70B8-77C4-4486-8B3C-4C8ED1A1B5DA}" dt="2022-08-05T12:28:45.286" v="669" actId="47"/>
        <pc:sldMkLst>
          <pc:docMk/>
          <pc:sldMk cId="3905909107" sldId="310"/>
        </pc:sldMkLst>
      </pc:sldChg>
      <pc:sldChg chg="add del">
        <pc:chgData name="Manish Sharma" userId="b799adb9ba789c8f" providerId="LiveId" clId="{1B3C70B8-77C4-4486-8B3C-4C8ED1A1B5DA}" dt="2022-08-05T12:28:45.286" v="669" actId="47"/>
        <pc:sldMkLst>
          <pc:docMk/>
          <pc:sldMk cId="3363675506" sldId="312"/>
        </pc:sldMkLst>
      </pc:sldChg>
      <pc:sldChg chg="add del">
        <pc:chgData name="Manish Sharma" userId="b799adb9ba789c8f" providerId="LiveId" clId="{1B3C70B8-77C4-4486-8B3C-4C8ED1A1B5DA}" dt="2022-08-05T12:28:45.286" v="669" actId="47"/>
        <pc:sldMkLst>
          <pc:docMk/>
          <pc:sldMk cId="3401202457" sldId="315"/>
        </pc:sldMkLst>
      </pc:sldChg>
      <pc:sldChg chg="add del">
        <pc:chgData name="Manish Sharma" userId="b799adb9ba789c8f" providerId="LiveId" clId="{1B3C70B8-77C4-4486-8B3C-4C8ED1A1B5DA}" dt="2022-08-05T12:28:45.286" v="669" actId="47"/>
        <pc:sldMkLst>
          <pc:docMk/>
          <pc:sldMk cId="495837008" sldId="316"/>
        </pc:sldMkLst>
      </pc:sldChg>
      <pc:sldChg chg="add del">
        <pc:chgData name="Manish Sharma" userId="b799adb9ba789c8f" providerId="LiveId" clId="{1B3C70B8-77C4-4486-8B3C-4C8ED1A1B5DA}" dt="2022-08-05T12:28:45.286" v="669" actId="47"/>
        <pc:sldMkLst>
          <pc:docMk/>
          <pc:sldMk cId="729508330" sldId="317"/>
        </pc:sldMkLst>
      </pc:sldChg>
      <pc:sldChg chg="add del">
        <pc:chgData name="Manish Sharma" userId="b799adb9ba789c8f" providerId="LiveId" clId="{1B3C70B8-77C4-4486-8B3C-4C8ED1A1B5DA}" dt="2022-08-05T12:28:45.286" v="669" actId="47"/>
        <pc:sldMkLst>
          <pc:docMk/>
          <pc:sldMk cId="3730346979" sldId="318"/>
        </pc:sldMkLst>
      </pc:sldChg>
      <pc:sldChg chg="add del">
        <pc:chgData name="Manish Sharma" userId="b799adb9ba789c8f" providerId="LiveId" clId="{1B3C70B8-77C4-4486-8B3C-4C8ED1A1B5DA}" dt="2022-08-05T12:28:45.286" v="669" actId="47"/>
        <pc:sldMkLst>
          <pc:docMk/>
          <pc:sldMk cId="3305835573" sldId="320"/>
        </pc:sldMkLst>
      </pc:sldChg>
      <pc:sldChg chg="add del">
        <pc:chgData name="Manish Sharma" userId="b799adb9ba789c8f" providerId="LiveId" clId="{1B3C70B8-77C4-4486-8B3C-4C8ED1A1B5DA}" dt="2022-08-05T12:28:45.286" v="669" actId="47"/>
        <pc:sldMkLst>
          <pc:docMk/>
          <pc:sldMk cId="1973237833" sldId="321"/>
        </pc:sldMkLst>
      </pc:sldChg>
      <pc:sldChg chg="add del">
        <pc:chgData name="Manish Sharma" userId="b799adb9ba789c8f" providerId="LiveId" clId="{1B3C70B8-77C4-4486-8B3C-4C8ED1A1B5DA}" dt="2022-08-05T12:28:45.286" v="669" actId="47"/>
        <pc:sldMkLst>
          <pc:docMk/>
          <pc:sldMk cId="433844631" sldId="322"/>
        </pc:sldMkLst>
      </pc:sldChg>
      <pc:sldChg chg="add del">
        <pc:chgData name="Manish Sharma" userId="b799adb9ba789c8f" providerId="LiveId" clId="{1B3C70B8-77C4-4486-8B3C-4C8ED1A1B5DA}" dt="2022-08-05T12:28:45.286" v="669" actId="47"/>
        <pc:sldMkLst>
          <pc:docMk/>
          <pc:sldMk cId="45633748" sldId="323"/>
        </pc:sldMkLst>
      </pc:sldChg>
      <pc:sldChg chg="add del">
        <pc:chgData name="Manish Sharma" userId="b799adb9ba789c8f" providerId="LiveId" clId="{1B3C70B8-77C4-4486-8B3C-4C8ED1A1B5DA}" dt="2022-08-05T12:28:45.286" v="669" actId="47"/>
        <pc:sldMkLst>
          <pc:docMk/>
          <pc:sldMk cId="2625194412" sldId="324"/>
        </pc:sldMkLst>
      </pc:sldChg>
      <pc:sldChg chg="add del">
        <pc:chgData name="Manish Sharma" userId="b799adb9ba789c8f" providerId="LiveId" clId="{1B3C70B8-77C4-4486-8B3C-4C8ED1A1B5DA}" dt="2022-08-05T12:28:45.286" v="669" actId="47"/>
        <pc:sldMkLst>
          <pc:docMk/>
          <pc:sldMk cId="492403978" sldId="325"/>
        </pc:sldMkLst>
      </pc:sldChg>
      <pc:sldChg chg="add del">
        <pc:chgData name="Manish Sharma" userId="b799adb9ba789c8f" providerId="LiveId" clId="{1B3C70B8-77C4-4486-8B3C-4C8ED1A1B5DA}" dt="2022-08-05T12:28:45.286" v="669" actId="47"/>
        <pc:sldMkLst>
          <pc:docMk/>
          <pc:sldMk cId="2388020248" sldId="326"/>
        </pc:sldMkLst>
      </pc:sldChg>
      <pc:sldChg chg="add del">
        <pc:chgData name="Manish Sharma" userId="b799adb9ba789c8f" providerId="LiveId" clId="{1B3C70B8-77C4-4486-8B3C-4C8ED1A1B5DA}" dt="2022-08-05T12:28:45.286" v="669" actId="47"/>
        <pc:sldMkLst>
          <pc:docMk/>
          <pc:sldMk cId="855042921" sldId="327"/>
        </pc:sldMkLst>
      </pc:sldChg>
      <pc:sldChg chg="add del">
        <pc:chgData name="Manish Sharma" userId="b799adb9ba789c8f" providerId="LiveId" clId="{1B3C70B8-77C4-4486-8B3C-4C8ED1A1B5DA}" dt="2022-08-05T12:28:45.286" v="669" actId="47"/>
        <pc:sldMkLst>
          <pc:docMk/>
          <pc:sldMk cId="3819615658" sldId="330"/>
        </pc:sldMkLst>
      </pc:sldChg>
      <pc:sldChg chg="add del">
        <pc:chgData name="Manish Sharma" userId="b799adb9ba789c8f" providerId="LiveId" clId="{1B3C70B8-77C4-4486-8B3C-4C8ED1A1B5DA}" dt="2022-08-05T12:28:45.286" v="669" actId="47"/>
        <pc:sldMkLst>
          <pc:docMk/>
          <pc:sldMk cId="1872235650" sldId="331"/>
        </pc:sldMkLst>
      </pc:sldChg>
      <pc:sldChg chg="add del">
        <pc:chgData name="Manish Sharma" userId="b799adb9ba789c8f" providerId="LiveId" clId="{1B3C70B8-77C4-4486-8B3C-4C8ED1A1B5DA}" dt="2022-08-05T12:28:45.286" v="669" actId="47"/>
        <pc:sldMkLst>
          <pc:docMk/>
          <pc:sldMk cId="4165250704" sldId="333"/>
        </pc:sldMkLst>
      </pc:sldChg>
      <pc:sldChg chg="add del">
        <pc:chgData name="Manish Sharma" userId="b799adb9ba789c8f" providerId="LiveId" clId="{1B3C70B8-77C4-4486-8B3C-4C8ED1A1B5DA}" dt="2022-08-05T12:28:45.286" v="669" actId="47"/>
        <pc:sldMkLst>
          <pc:docMk/>
          <pc:sldMk cId="389683339" sldId="334"/>
        </pc:sldMkLst>
      </pc:sldChg>
      <pc:sldChg chg="add del">
        <pc:chgData name="Manish Sharma" userId="b799adb9ba789c8f" providerId="LiveId" clId="{1B3C70B8-77C4-4486-8B3C-4C8ED1A1B5DA}" dt="2022-08-13T12:08:18.428" v="2319"/>
        <pc:sldMkLst>
          <pc:docMk/>
          <pc:sldMk cId="599601856" sldId="336"/>
        </pc:sldMkLst>
      </pc:sldChg>
      <pc:sldChg chg="add del">
        <pc:chgData name="Manish Sharma" userId="b799adb9ba789c8f" providerId="LiveId" clId="{1B3C70B8-77C4-4486-8B3C-4C8ED1A1B5DA}" dt="2022-08-05T12:28:45.286" v="669" actId="47"/>
        <pc:sldMkLst>
          <pc:docMk/>
          <pc:sldMk cId="4089342765" sldId="337"/>
        </pc:sldMkLst>
      </pc:sldChg>
      <pc:sldChg chg="add del">
        <pc:chgData name="Manish Sharma" userId="b799adb9ba789c8f" providerId="LiveId" clId="{1B3C70B8-77C4-4486-8B3C-4C8ED1A1B5DA}" dt="2022-08-05T12:28:45.286" v="669" actId="47"/>
        <pc:sldMkLst>
          <pc:docMk/>
          <pc:sldMk cId="326244009" sldId="338"/>
        </pc:sldMkLst>
      </pc:sldChg>
      <pc:sldChg chg="add del">
        <pc:chgData name="Manish Sharma" userId="b799adb9ba789c8f" providerId="LiveId" clId="{1B3C70B8-77C4-4486-8B3C-4C8ED1A1B5DA}" dt="2022-08-05T12:28:45.286" v="669" actId="47"/>
        <pc:sldMkLst>
          <pc:docMk/>
          <pc:sldMk cId="914836995" sldId="339"/>
        </pc:sldMkLst>
      </pc:sldChg>
      <pc:sldChg chg="add del">
        <pc:chgData name="Manish Sharma" userId="b799adb9ba789c8f" providerId="LiveId" clId="{1B3C70B8-77C4-4486-8B3C-4C8ED1A1B5DA}" dt="2022-08-06T12:21:02.179" v="1774"/>
        <pc:sldMkLst>
          <pc:docMk/>
          <pc:sldMk cId="2737212266" sldId="340"/>
        </pc:sldMkLst>
      </pc:sldChg>
      <pc:sldChg chg="add del">
        <pc:chgData name="Manish Sharma" userId="b799adb9ba789c8f" providerId="LiveId" clId="{1B3C70B8-77C4-4486-8B3C-4C8ED1A1B5DA}" dt="2022-08-06T12:21:02.179" v="1774"/>
        <pc:sldMkLst>
          <pc:docMk/>
          <pc:sldMk cId="1876232458" sldId="341"/>
        </pc:sldMkLst>
      </pc:sldChg>
      <pc:sldChg chg="add del">
        <pc:chgData name="Manish Sharma" userId="b799adb9ba789c8f" providerId="LiveId" clId="{1B3C70B8-77C4-4486-8B3C-4C8ED1A1B5DA}" dt="2022-08-12T07:08:06.997" v="2172"/>
        <pc:sldMkLst>
          <pc:docMk/>
          <pc:sldMk cId="1083906838" sldId="344"/>
        </pc:sldMkLst>
      </pc:sldChg>
      <pc:sldChg chg="add del">
        <pc:chgData name="Manish Sharma" userId="b799adb9ba789c8f" providerId="LiveId" clId="{1B3C70B8-77C4-4486-8B3C-4C8ED1A1B5DA}" dt="2022-08-05T12:28:45.286" v="669" actId="47"/>
        <pc:sldMkLst>
          <pc:docMk/>
          <pc:sldMk cId="2213827792" sldId="345"/>
        </pc:sldMkLst>
      </pc:sldChg>
      <pc:sldChg chg="add del">
        <pc:chgData name="Manish Sharma" userId="b799adb9ba789c8f" providerId="LiveId" clId="{1B3C70B8-77C4-4486-8B3C-4C8ED1A1B5DA}" dt="2022-08-05T12:28:45.286" v="669" actId="47"/>
        <pc:sldMkLst>
          <pc:docMk/>
          <pc:sldMk cId="1923206056" sldId="346"/>
        </pc:sldMkLst>
      </pc:sldChg>
      <pc:sldChg chg="add del">
        <pc:chgData name="Manish Sharma" userId="b799adb9ba789c8f" providerId="LiveId" clId="{1B3C70B8-77C4-4486-8B3C-4C8ED1A1B5DA}" dt="2022-08-05T12:28:45.286" v="669" actId="47"/>
        <pc:sldMkLst>
          <pc:docMk/>
          <pc:sldMk cId="3793334372" sldId="347"/>
        </pc:sldMkLst>
      </pc:sldChg>
      <pc:sldChg chg="add del">
        <pc:chgData name="Manish Sharma" userId="b799adb9ba789c8f" providerId="LiveId" clId="{1B3C70B8-77C4-4486-8B3C-4C8ED1A1B5DA}" dt="2022-08-05T12:28:45.286" v="669" actId="47"/>
        <pc:sldMkLst>
          <pc:docMk/>
          <pc:sldMk cId="3976377021" sldId="349"/>
        </pc:sldMkLst>
      </pc:sldChg>
      <pc:sldChg chg="add del">
        <pc:chgData name="Manish Sharma" userId="b799adb9ba789c8f" providerId="LiveId" clId="{1B3C70B8-77C4-4486-8B3C-4C8ED1A1B5DA}" dt="2022-08-05T12:28:45.286" v="669" actId="47"/>
        <pc:sldMkLst>
          <pc:docMk/>
          <pc:sldMk cId="2857248363" sldId="352"/>
        </pc:sldMkLst>
      </pc:sldChg>
      <pc:sldChg chg="add del">
        <pc:chgData name="Manish Sharma" userId="b799adb9ba789c8f" providerId="LiveId" clId="{1B3C70B8-77C4-4486-8B3C-4C8ED1A1B5DA}" dt="2022-08-05T12:28:45.286" v="669" actId="47"/>
        <pc:sldMkLst>
          <pc:docMk/>
          <pc:sldMk cId="2744805497" sldId="353"/>
        </pc:sldMkLst>
      </pc:sldChg>
      <pc:sldChg chg="add del">
        <pc:chgData name="Manish Sharma" userId="b799adb9ba789c8f" providerId="LiveId" clId="{1B3C70B8-77C4-4486-8B3C-4C8ED1A1B5DA}" dt="2022-08-13T10:07:59.636" v="2316"/>
        <pc:sldMkLst>
          <pc:docMk/>
          <pc:sldMk cId="3543660359" sldId="354"/>
        </pc:sldMkLst>
      </pc:sldChg>
      <pc:sldChg chg="add del">
        <pc:chgData name="Manish Sharma" userId="b799adb9ba789c8f" providerId="LiveId" clId="{1B3C70B8-77C4-4486-8B3C-4C8ED1A1B5DA}" dt="2022-08-05T12:28:45.286" v="669" actId="47"/>
        <pc:sldMkLst>
          <pc:docMk/>
          <pc:sldMk cId="3237243737" sldId="357"/>
        </pc:sldMkLst>
      </pc:sldChg>
      <pc:sldChg chg="add del">
        <pc:chgData name="Manish Sharma" userId="b799adb9ba789c8f" providerId="LiveId" clId="{1B3C70B8-77C4-4486-8B3C-4C8ED1A1B5DA}" dt="2022-08-05T12:28:45.286" v="669" actId="47"/>
        <pc:sldMkLst>
          <pc:docMk/>
          <pc:sldMk cId="3787089593" sldId="358"/>
        </pc:sldMkLst>
      </pc:sldChg>
      <pc:sldChg chg="add del">
        <pc:chgData name="Manish Sharma" userId="b799adb9ba789c8f" providerId="LiveId" clId="{1B3C70B8-77C4-4486-8B3C-4C8ED1A1B5DA}" dt="2022-08-05T12:28:45.286" v="669" actId="47"/>
        <pc:sldMkLst>
          <pc:docMk/>
          <pc:sldMk cId="972214110" sldId="360"/>
        </pc:sldMkLst>
      </pc:sldChg>
      <pc:sldChg chg="add del">
        <pc:chgData name="Manish Sharma" userId="b799adb9ba789c8f" providerId="LiveId" clId="{1B3C70B8-77C4-4486-8B3C-4C8ED1A1B5DA}" dt="2022-08-06T06:39:47.140" v="793"/>
        <pc:sldMkLst>
          <pc:docMk/>
          <pc:sldMk cId="2514910419" sldId="379"/>
        </pc:sldMkLst>
      </pc:sldChg>
      <pc:sldChg chg="add del">
        <pc:chgData name="Manish Sharma" userId="b799adb9ba789c8f" providerId="LiveId" clId="{1B3C70B8-77C4-4486-8B3C-4C8ED1A1B5DA}" dt="2022-08-06T08:24:32.585" v="963"/>
        <pc:sldMkLst>
          <pc:docMk/>
          <pc:sldMk cId="486550458" sldId="383"/>
        </pc:sldMkLst>
      </pc:sldChg>
      <pc:sldChg chg="add del">
        <pc:chgData name="Manish Sharma" userId="b799adb9ba789c8f" providerId="LiveId" clId="{1B3C70B8-77C4-4486-8B3C-4C8ED1A1B5DA}" dt="2022-08-06T08:24:32.585" v="963"/>
        <pc:sldMkLst>
          <pc:docMk/>
          <pc:sldMk cId="1424805398" sldId="384"/>
        </pc:sldMkLst>
      </pc:sldChg>
      <pc:sldChg chg="add del">
        <pc:chgData name="Manish Sharma" userId="b799adb9ba789c8f" providerId="LiveId" clId="{1B3C70B8-77C4-4486-8B3C-4C8ED1A1B5DA}" dt="2022-08-06T12:10:18.283" v="1772"/>
        <pc:sldMkLst>
          <pc:docMk/>
          <pc:sldMk cId="1239693065" sldId="386"/>
        </pc:sldMkLst>
      </pc:sldChg>
      <pc:sldChg chg="add del">
        <pc:chgData name="Manish Sharma" userId="b799adb9ba789c8f" providerId="LiveId" clId="{1B3C70B8-77C4-4486-8B3C-4C8ED1A1B5DA}" dt="2022-08-06T12:10:18.283" v="1772"/>
        <pc:sldMkLst>
          <pc:docMk/>
          <pc:sldMk cId="2331089218" sldId="387"/>
        </pc:sldMkLst>
      </pc:sldChg>
      <pc:sldChg chg="add del">
        <pc:chgData name="Manish Sharma" userId="b799adb9ba789c8f" providerId="LiveId" clId="{1B3C70B8-77C4-4486-8B3C-4C8ED1A1B5DA}" dt="2022-08-06T12:10:18.283" v="1772"/>
        <pc:sldMkLst>
          <pc:docMk/>
          <pc:sldMk cId="940231496" sldId="388"/>
        </pc:sldMkLst>
      </pc:sldChg>
      <pc:sldChg chg="del">
        <pc:chgData name="Manish Sharma" userId="b799adb9ba789c8f" providerId="LiveId" clId="{1B3C70B8-77C4-4486-8B3C-4C8ED1A1B5DA}" dt="2022-08-04T04:31:13.107" v="0" actId="47"/>
        <pc:sldMkLst>
          <pc:docMk/>
          <pc:sldMk cId="3313300973" sldId="391"/>
        </pc:sldMkLst>
      </pc:sldChg>
      <pc:sldChg chg="add del">
        <pc:chgData name="Manish Sharma" userId="b799adb9ba789c8f" providerId="LiveId" clId="{1B3C70B8-77C4-4486-8B3C-4C8ED1A1B5DA}" dt="2022-08-12T10:33:50.248" v="2175"/>
        <pc:sldMkLst>
          <pc:docMk/>
          <pc:sldMk cId="2204562738" sldId="392"/>
        </pc:sldMkLst>
      </pc:sldChg>
      <pc:sldChg chg="add del">
        <pc:chgData name="Manish Sharma" userId="b799adb9ba789c8f" providerId="LiveId" clId="{1B3C70B8-77C4-4486-8B3C-4C8ED1A1B5DA}" dt="2022-08-12T12:40:09.089" v="2177"/>
        <pc:sldMkLst>
          <pc:docMk/>
          <pc:sldMk cId="694169232" sldId="395"/>
        </pc:sldMkLst>
      </pc:sldChg>
      <pc:sldChg chg="add del">
        <pc:chgData name="Manish Sharma" userId="b799adb9ba789c8f" providerId="LiveId" clId="{1B3C70B8-77C4-4486-8B3C-4C8ED1A1B5DA}" dt="2022-08-12T12:40:09.089" v="2177"/>
        <pc:sldMkLst>
          <pc:docMk/>
          <pc:sldMk cId="3920928659" sldId="396"/>
        </pc:sldMkLst>
      </pc:sldChg>
      <pc:sldChg chg="add del">
        <pc:chgData name="Manish Sharma" userId="b799adb9ba789c8f" providerId="LiveId" clId="{1B3C70B8-77C4-4486-8B3C-4C8ED1A1B5DA}" dt="2022-08-13T06:42:38.081" v="2194"/>
        <pc:sldMkLst>
          <pc:docMk/>
          <pc:sldMk cId="3923253326" sldId="399"/>
        </pc:sldMkLst>
      </pc:sldChg>
      <pc:sldChg chg="add del">
        <pc:chgData name="Manish Sharma" userId="b799adb9ba789c8f" providerId="LiveId" clId="{1B3C70B8-77C4-4486-8B3C-4C8ED1A1B5DA}" dt="2022-08-13T06:42:38.081" v="2194"/>
        <pc:sldMkLst>
          <pc:docMk/>
          <pc:sldMk cId="1859098652" sldId="400"/>
        </pc:sldMkLst>
      </pc:sldChg>
      <pc:sldChg chg="add del">
        <pc:chgData name="Manish Sharma" userId="b799adb9ba789c8f" providerId="LiveId" clId="{1B3C70B8-77C4-4486-8B3C-4C8ED1A1B5DA}" dt="2022-08-13T06:43:51.992" v="2195"/>
        <pc:sldMkLst>
          <pc:docMk/>
          <pc:sldMk cId="2486780815" sldId="401"/>
        </pc:sldMkLst>
      </pc:sldChg>
      <pc:sldChg chg="add del">
        <pc:chgData name="Manish Sharma" userId="b799adb9ba789c8f" providerId="LiveId" clId="{1B3C70B8-77C4-4486-8B3C-4C8ED1A1B5DA}" dt="2022-08-13T07:12:07.325" v="2196"/>
        <pc:sldMkLst>
          <pc:docMk/>
          <pc:sldMk cId="2478318775" sldId="402"/>
        </pc:sldMkLst>
      </pc:sldChg>
      <pc:sldChg chg="del">
        <pc:chgData name="Manish Sharma" userId="b799adb9ba789c8f" providerId="LiveId" clId="{1B3C70B8-77C4-4486-8B3C-4C8ED1A1B5DA}" dt="2022-08-04T04:31:13.107" v="0" actId="47"/>
        <pc:sldMkLst>
          <pc:docMk/>
          <pc:sldMk cId="2909444576" sldId="404"/>
        </pc:sldMkLst>
      </pc:sldChg>
      <pc:sldChg chg="add del">
        <pc:chgData name="Manish Sharma" userId="b799adb9ba789c8f" providerId="LiveId" clId="{1B3C70B8-77C4-4486-8B3C-4C8ED1A1B5DA}" dt="2022-08-13T10:03:15.089" v="2212"/>
        <pc:sldMkLst>
          <pc:docMk/>
          <pc:sldMk cId="1747891241" sldId="405"/>
        </pc:sldMkLst>
      </pc:sldChg>
      <pc:sldChg chg="add del">
        <pc:chgData name="Manish Sharma" userId="b799adb9ba789c8f" providerId="LiveId" clId="{1B3C70B8-77C4-4486-8B3C-4C8ED1A1B5DA}" dt="2022-08-05T12:28:45.286" v="669" actId="47"/>
        <pc:sldMkLst>
          <pc:docMk/>
          <pc:sldMk cId="2747173488" sldId="408"/>
        </pc:sldMkLst>
      </pc:sldChg>
      <pc:sldChg chg="add del">
        <pc:chgData name="Manish Sharma" userId="b799adb9ba789c8f" providerId="LiveId" clId="{1B3C70B8-77C4-4486-8B3C-4C8ED1A1B5DA}" dt="2022-08-05T12:28:45.286" v="669" actId="47"/>
        <pc:sldMkLst>
          <pc:docMk/>
          <pc:sldMk cId="956484382" sldId="410"/>
        </pc:sldMkLst>
      </pc:sldChg>
      <pc:sldChg chg="add del">
        <pc:chgData name="Manish Sharma" userId="b799adb9ba789c8f" providerId="LiveId" clId="{1B3C70B8-77C4-4486-8B3C-4C8ED1A1B5DA}" dt="2022-08-05T12:28:45.286" v="669" actId="47"/>
        <pc:sldMkLst>
          <pc:docMk/>
          <pc:sldMk cId="653593098" sldId="414"/>
        </pc:sldMkLst>
      </pc:sldChg>
      <pc:sldChg chg="add del">
        <pc:chgData name="Manish Sharma" userId="b799adb9ba789c8f" providerId="LiveId" clId="{1B3C70B8-77C4-4486-8B3C-4C8ED1A1B5DA}" dt="2022-08-05T12:28:45.286" v="669" actId="47"/>
        <pc:sldMkLst>
          <pc:docMk/>
          <pc:sldMk cId="2092420744" sldId="415"/>
        </pc:sldMkLst>
      </pc:sldChg>
      <pc:sldChg chg="add del">
        <pc:chgData name="Manish Sharma" userId="b799adb9ba789c8f" providerId="LiveId" clId="{1B3C70B8-77C4-4486-8B3C-4C8ED1A1B5DA}" dt="2022-08-05T12:28:45.286" v="669" actId="47"/>
        <pc:sldMkLst>
          <pc:docMk/>
          <pc:sldMk cId="659409853" sldId="416"/>
        </pc:sldMkLst>
      </pc:sldChg>
      <pc:sldChg chg="add del">
        <pc:chgData name="Manish Sharma" userId="b799adb9ba789c8f" providerId="LiveId" clId="{1B3C70B8-77C4-4486-8B3C-4C8ED1A1B5DA}" dt="2022-08-05T12:28:45.286" v="669" actId="47"/>
        <pc:sldMkLst>
          <pc:docMk/>
          <pc:sldMk cId="3598278816" sldId="418"/>
        </pc:sldMkLst>
      </pc:sldChg>
      <pc:sldChg chg="modSp add del mod">
        <pc:chgData name="Manish Sharma" userId="b799adb9ba789c8f" providerId="LiveId" clId="{1B3C70B8-77C4-4486-8B3C-4C8ED1A1B5DA}" dt="2022-08-06T05:16:54.290" v="791" actId="6549"/>
        <pc:sldMkLst>
          <pc:docMk/>
          <pc:sldMk cId="1426255416" sldId="419"/>
        </pc:sldMkLst>
        <pc:spChg chg="mod">
          <ac:chgData name="Manish Sharma" userId="b799adb9ba789c8f" providerId="LiveId" clId="{1B3C70B8-77C4-4486-8B3C-4C8ED1A1B5DA}" dt="2022-08-06T05:16:54.290" v="791" actId="6549"/>
          <ac:spMkLst>
            <pc:docMk/>
            <pc:sldMk cId="1426255416" sldId="419"/>
            <ac:spMk id="3" creationId="{E0018C54-6DBF-402F-ABE3-5D74A641AC62}"/>
          </ac:spMkLst>
        </pc:spChg>
      </pc:sldChg>
      <pc:sldChg chg="add del">
        <pc:chgData name="Manish Sharma" userId="b799adb9ba789c8f" providerId="LiveId" clId="{1B3C70B8-77C4-4486-8B3C-4C8ED1A1B5DA}" dt="2022-08-05T12:28:45.286" v="669" actId="47"/>
        <pc:sldMkLst>
          <pc:docMk/>
          <pc:sldMk cId="4275185108" sldId="420"/>
        </pc:sldMkLst>
      </pc:sldChg>
      <pc:sldChg chg="add del">
        <pc:chgData name="Manish Sharma" userId="b799adb9ba789c8f" providerId="LiveId" clId="{1B3C70B8-77C4-4486-8B3C-4C8ED1A1B5DA}" dt="2022-08-05T12:28:45.286" v="669" actId="47"/>
        <pc:sldMkLst>
          <pc:docMk/>
          <pc:sldMk cId="107821572" sldId="421"/>
        </pc:sldMkLst>
      </pc:sldChg>
      <pc:sldChg chg="add del">
        <pc:chgData name="Manish Sharma" userId="b799adb9ba789c8f" providerId="LiveId" clId="{1B3C70B8-77C4-4486-8B3C-4C8ED1A1B5DA}" dt="2022-08-06T06:39:47.140" v="793"/>
        <pc:sldMkLst>
          <pc:docMk/>
          <pc:sldMk cId="2543228366" sldId="422"/>
        </pc:sldMkLst>
      </pc:sldChg>
      <pc:sldChg chg="add del">
        <pc:chgData name="Manish Sharma" userId="b799adb9ba789c8f" providerId="LiveId" clId="{1B3C70B8-77C4-4486-8B3C-4C8ED1A1B5DA}" dt="2022-08-06T06:39:47.140" v="793"/>
        <pc:sldMkLst>
          <pc:docMk/>
          <pc:sldMk cId="2451827515" sldId="423"/>
        </pc:sldMkLst>
      </pc:sldChg>
      <pc:sldChg chg="del">
        <pc:chgData name="Manish Sharma" userId="b799adb9ba789c8f" providerId="LiveId" clId="{1B3C70B8-77C4-4486-8B3C-4C8ED1A1B5DA}" dt="2022-08-04T04:31:13.107" v="0" actId="47"/>
        <pc:sldMkLst>
          <pc:docMk/>
          <pc:sldMk cId="1371608187" sldId="424"/>
        </pc:sldMkLst>
      </pc:sldChg>
      <pc:sldChg chg="del">
        <pc:chgData name="Manish Sharma" userId="b799adb9ba789c8f" providerId="LiveId" clId="{1B3C70B8-77C4-4486-8B3C-4C8ED1A1B5DA}" dt="2022-08-04T04:31:13.107" v="0" actId="47"/>
        <pc:sldMkLst>
          <pc:docMk/>
          <pc:sldMk cId="1557044070" sldId="431"/>
        </pc:sldMkLst>
      </pc:sldChg>
      <pc:sldChg chg="add del">
        <pc:chgData name="Manish Sharma" userId="b799adb9ba789c8f" providerId="LiveId" clId="{1B3C70B8-77C4-4486-8B3C-4C8ED1A1B5DA}" dt="2022-08-05T12:28:45.286" v="669" actId="47"/>
        <pc:sldMkLst>
          <pc:docMk/>
          <pc:sldMk cId="3760871201" sldId="432"/>
        </pc:sldMkLst>
      </pc:sldChg>
      <pc:sldChg chg="add del">
        <pc:chgData name="Manish Sharma" userId="b799adb9ba789c8f" providerId="LiveId" clId="{1B3C70B8-77C4-4486-8B3C-4C8ED1A1B5DA}" dt="2022-08-05T12:28:45.286" v="669" actId="47"/>
        <pc:sldMkLst>
          <pc:docMk/>
          <pc:sldMk cId="860196464" sldId="433"/>
        </pc:sldMkLst>
      </pc:sldChg>
      <pc:sldChg chg="add del">
        <pc:chgData name="Manish Sharma" userId="b799adb9ba789c8f" providerId="LiveId" clId="{1B3C70B8-77C4-4486-8B3C-4C8ED1A1B5DA}" dt="2022-08-05T12:28:45.286" v="669" actId="47"/>
        <pc:sldMkLst>
          <pc:docMk/>
          <pc:sldMk cId="3333941658" sldId="434"/>
        </pc:sldMkLst>
      </pc:sldChg>
      <pc:sldChg chg="add del">
        <pc:chgData name="Manish Sharma" userId="b799adb9ba789c8f" providerId="LiveId" clId="{1B3C70B8-77C4-4486-8B3C-4C8ED1A1B5DA}" dt="2022-08-05T12:28:45.286" v="669" actId="47"/>
        <pc:sldMkLst>
          <pc:docMk/>
          <pc:sldMk cId="292172318" sldId="435"/>
        </pc:sldMkLst>
      </pc:sldChg>
      <pc:sldChg chg="modSp add del mod">
        <pc:chgData name="Manish Sharma" userId="b799adb9ba789c8f" providerId="LiveId" clId="{1B3C70B8-77C4-4486-8B3C-4C8ED1A1B5DA}" dt="2022-08-13T05:23:35.065" v="2192" actId="20577"/>
        <pc:sldMkLst>
          <pc:docMk/>
          <pc:sldMk cId="2511821346" sldId="437"/>
        </pc:sldMkLst>
        <pc:spChg chg="mod">
          <ac:chgData name="Manish Sharma" userId="b799adb9ba789c8f" providerId="LiveId" clId="{1B3C70B8-77C4-4486-8B3C-4C8ED1A1B5DA}" dt="2022-08-13T05:23:35.065" v="2192" actId="20577"/>
          <ac:spMkLst>
            <pc:docMk/>
            <pc:sldMk cId="2511821346" sldId="437"/>
            <ac:spMk id="3" creationId="{3F98721C-3936-4505-9A13-6E78110D9002}"/>
          </ac:spMkLst>
        </pc:spChg>
      </pc:sldChg>
      <pc:sldChg chg="add del">
        <pc:chgData name="Manish Sharma" userId="b799adb9ba789c8f" providerId="LiveId" clId="{1B3C70B8-77C4-4486-8B3C-4C8ED1A1B5DA}" dt="2022-08-13T05:46:30.854" v="2193"/>
        <pc:sldMkLst>
          <pc:docMk/>
          <pc:sldMk cId="2424590513" sldId="438"/>
        </pc:sldMkLst>
      </pc:sldChg>
      <pc:sldChg chg="del">
        <pc:chgData name="Manish Sharma" userId="b799adb9ba789c8f" providerId="LiveId" clId="{1B3C70B8-77C4-4486-8B3C-4C8ED1A1B5DA}" dt="2022-08-04T04:31:13.107" v="0" actId="47"/>
        <pc:sldMkLst>
          <pc:docMk/>
          <pc:sldMk cId="716795003" sldId="442"/>
        </pc:sldMkLst>
      </pc:sldChg>
      <pc:sldChg chg="add del">
        <pc:chgData name="Manish Sharma" userId="b799adb9ba789c8f" providerId="LiveId" clId="{1B3C70B8-77C4-4486-8B3C-4C8ED1A1B5DA}" dt="2022-08-13T12:06:09.067" v="2317"/>
        <pc:sldMkLst>
          <pc:docMk/>
          <pc:sldMk cId="4182215369" sldId="443"/>
        </pc:sldMkLst>
      </pc:sldChg>
      <pc:sldChg chg="add del">
        <pc:chgData name="Manish Sharma" userId="b799adb9ba789c8f" providerId="LiveId" clId="{1B3C70B8-77C4-4486-8B3C-4C8ED1A1B5DA}" dt="2022-08-13T12:07:48.987" v="2318"/>
        <pc:sldMkLst>
          <pc:docMk/>
          <pc:sldMk cId="1412042572" sldId="444"/>
        </pc:sldMkLst>
      </pc:sldChg>
      <pc:sldChg chg="add del">
        <pc:chgData name="Manish Sharma" userId="b799adb9ba789c8f" providerId="LiveId" clId="{1B3C70B8-77C4-4486-8B3C-4C8ED1A1B5DA}" dt="2022-08-13T12:08:18.428" v="2319"/>
        <pc:sldMkLst>
          <pc:docMk/>
          <pc:sldMk cId="1755021175" sldId="446"/>
        </pc:sldMkLst>
      </pc:sldChg>
      <pc:sldChg chg="add del">
        <pc:chgData name="Manish Sharma" userId="b799adb9ba789c8f" providerId="LiveId" clId="{1B3C70B8-77C4-4486-8B3C-4C8ED1A1B5DA}" dt="2022-08-05T12:28:45.286" v="669" actId="47"/>
        <pc:sldMkLst>
          <pc:docMk/>
          <pc:sldMk cId="2232520977" sldId="451"/>
        </pc:sldMkLst>
      </pc:sldChg>
      <pc:sldChg chg="addSp delSp modSp new add del mod setBg">
        <pc:chgData name="Manish Sharma" userId="b799adb9ba789c8f" providerId="LiveId" clId="{1B3C70B8-77C4-4486-8B3C-4C8ED1A1B5DA}" dt="2022-08-05T12:28:45.286" v="669" actId="47"/>
        <pc:sldMkLst>
          <pc:docMk/>
          <pc:sldMk cId="518020220" sldId="452"/>
        </pc:sldMkLst>
        <pc:spChg chg="del">
          <ac:chgData name="Manish Sharma" userId="b799adb9ba789c8f" providerId="LiveId" clId="{1B3C70B8-77C4-4486-8B3C-4C8ED1A1B5DA}" dt="2022-08-04T06:01:59.165" v="143" actId="478"/>
          <ac:spMkLst>
            <pc:docMk/>
            <pc:sldMk cId="518020220" sldId="452"/>
            <ac:spMk id="2" creationId="{B1C9A9EE-B77D-A545-01A5-24F33F305C6A}"/>
          </ac:spMkLst>
        </pc:spChg>
        <pc:spChg chg="del">
          <ac:chgData name="Manish Sharma" userId="b799adb9ba789c8f" providerId="LiveId" clId="{1B3C70B8-77C4-4486-8B3C-4C8ED1A1B5DA}" dt="2022-08-04T06:01:59.165" v="143" actId="478"/>
          <ac:spMkLst>
            <pc:docMk/>
            <pc:sldMk cId="518020220" sldId="452"/>
            <ac:spMk id="3" creationId="{E35F71DD-4BD1-508F-78B6-CE3B72856446}"/>
          </ac:spMkLst>
        </pc:spChg>
        <pc:spChg chg="add">
          <ac:chgData name="Manish Sharma" userId="b799adb9ba789c8f" providerId="LiveId" clId="{1B3C70B8-77C4-4486-8B3C-4C8ED1A1B5DA}" dt="2022-08-04T06:02:04.916" v="146" actId="26606"/>
          <ac:spMkLst>
            <pc:docMk/>
            <pc:sldMk cId="518020220" sldId="452"/>
            <ac:spMk id="10" creationId="{AB8C311F-7253-4AED-9701-7FC0708C41C7}"/>
          </ac:spMkLst>
        </pc:spChg>
        <pc:spChg chg="add">
          <ac:chgData name="Manish Sharma" userId="b799adb9ba789c8f" providerId="LiveId" clId="{1B3C70B8-77C4-4486-8B3C-4C8ED1A1B5DA}" dt="2022-08-04T06:02:04.916" v="146" actId="26606"/>
          <ac:spMkLst>
            <pc:docMk/>
            <pc:sldMk cId="518020220" sldId="452"/>
            <ac:spMk id="12" creationId="{E2384209-CB15-4CDF-9D31-C44FD9A3F20D}"/>
          </ac:spMkLst>
        </pc:spChg>
        <pc:spChg chg="add">
          <ac:chgData name="Manish Sharma" userId="b799adb9ba789c8f" providerId="LiveId" clId="{1B3C70B8-77C4-4486-8B3C-4C8ED1A1B5DA}" dt="2022-08-04T06:02:04.916" v="146" actId="26606"/>
          <ac:spMkLst>
            <pc:docMk/>
            <pc:sldMk cId="518020220" sldId="452"/>
            <ac:spMk id="14" creationId="{2633B3B5-CC90-43F0-8714-D31D1F3F0209}"/>
          </ac:spMkLst>
        </pc:spChg>
        <pc:spChg chg="add">
          <ac:chgData name="Manish Sharma" userId="b799adb9ba789c8f" providerId="LiveId" clId="{1B3C70B8-77C4-4486-8B3C-4C8ED1A1B5DA}" dt="2022-08-04T06:02:04.916" v="146" actId="26606"/>
          <ac:spMkLst>
            <pc:docMk/>
            <pc:sldMk cId="518020220" sldId="452"/>
            <ac:spMk id="16" creationId="{A8D57A06-A426-446D-B02C-A2DC6B62E45E}"/>
          </ac:spMkLst>
        </pc:spChg>
        <pc:picChg chg="add mod">
          <ac:chgData name="Manish Sharma" userId="b799adb9ba789c8f" providerId="LiveId" clId="{1B3C70B8-77C4-4486-8B3C-4C8ED1A1B5DA}" dt="2022-08-04T06:02:04.916" v="146" actId="26606"/>
          <ac:picMkLst>
            <pc:docMk/>
            <pc:sldMk cId="518020220" sldId="452"/>
            <ac:picMk id="5" creationId="{7C273A1E-EAE8-3E4D-EE4F-F5E0B85ED9D5}"/>
          </ac:picMkLst>
        </pc:picChg>
      </pc:sldChg>
      <pc:sldChg chg="del">
        <pc:chgData name="Manish Sharma" userId="b799adb9ba789c8f" providerId="LiveId" clId="{1B3C70B8-77C4-4486-8B3C-4C8ED1A1B5DA}" dt="2022-08-04T04:31:13.107" v="0" actId="47"/>
        <pc:sldMkLst>
          <pc:docMk/>
          <pc:sldMk cId="721619654" sldId="452"/>
        </pc:sldMkLst>
      </pc:sldChg>
      <pc:sldChg chg="add del">
        <pc:chgData name="Manish Sharma" userId="b799adb9ba789c8f" providerId="LiveId" clId="{1B3C70B8-77C4-4486-8B3C-4C8ED1A1B5DA}" dt="2022-08-05T12:28:45.286" v="669" actId="47"/>
        <pc:sldMkLst>
          <pc:docMk/>
          <pc:sldMk cId="721619654" sldId="453"/>
        </pc:sldMkLst>
      </pc:sldChg>
      <pc:sldChg chg="del">
        <pc:chgData name="Manish Sharma" userId="b799adb9ba789c8f" providerId="LiveId" clId="{1B3C70B8-77C4-4486-8B3C-4C8ED1A1B5DA}" dt="2022-08-04T04:31:13.107" v="0" actId="47"/>
        <pc:sldMkLst>
          <pc:docMk/>
          <pc:sldMk cId="2662589359" sldId="453"/>
        </pc:sldMkLst>
      </pc:sldChg>
      <pc:sldChg chg="del">
        <pc:chgData name="Manish Sharma" userId="b799adb9ba789c8f" providerId="LiveId" clId="{1B3C70B8-77C4-4486-8B3C-4C8ED1A1B5DA}" dt="2022-08-04T04:31:13.107" v="0" actId="47"/>
        <pc:sldMkLst>
          <pc:docMk/>
          <pc:sldMk cId="778852520" sldId="454"/>
        </pc:sldMkLst>
      </pc:sldChg>
      <pc:sldChg chg="addSp delSp modSp new add del mod">
        <pc:chgData name="Manish Sharma" userId="b799adb9ba789c8f" providerId="LiveId" clId="{1B3C70B8-77C4-4486-8B3C-4C8ED1A1B5DA}" dt="2022-08-05T12:28:45.286" v="669" actId="47"/>
        <pc:sldMkLst>
          <pc:docMk/>
          <pc:sldMk cId="2211863049" sldId="454"/>
        </pc:sldMkLst>
        <pc:spChg chg="mod">
          <ac:chgData name="Manish Sharma" userId="b799adb9ba789c8f" providerId="LiveId" clId="{1B3C70B8-77C4-4486-8B3C-4C8ED1A1B5DA}" dt="2022-08-04T06:58:13.596" v="159" actId="20577"/>
          <ac:spMkLst>
            <pc:docMk/>
            <pc:sldMk cId="2211863049" sldId="454"/>
            <ac:spMk id="2" creationId="{4950C45F-F287-5363-F334-D8D1610A69A1}"/>
          </ac:spMkLst>
        </pc:spChg>
        <pc:spChg chg="mod">
          <ac:chgData name="Manish Sharma" userId="b799adb9ba789c8f" providerId="LiveId" clId="{1B3C70B8-77C4-4486-8B3C-4C8ED1A1B5DA}" dt="2022-08-04T07:00:10.104" v="180" actId="20577"/>
          <ac:spMkLst>
            <pc:docMk/>
            <pc:sldMk cId="2211863049" sldId="454"/>
            <ac:spMk id="3" creationId="{E6016CDE-3989-71CD-1F30-A8329E27DBBA}"/>
          </ac:spMkLst>
        </pc:spChg>
        <pc:spChg chg="add del">
          <ac:chgData name="Manish Sharma" userId="b799adb9ba789c8f" providerId="LiveId" clId="{1B3C70B8-77C4-4486-8B3C-4C8ED1A1B5DA}" dt="2022-08-04T06:59:59.204" v="177"/>
          <ac:spMkLst>
            <pc:docMk/>
            <pc:sldMk cId="2211863049" sldId="454"/>
            <ac:spMk id="4" creationId="{5FF34F7A-2FF3-C765-8394-070BE4120245}"/>
          </ac:spMkLst>
        </pc:spChg>
      </pc:sldChg>
      <pc:sldChg chg="del">
        <pc:chgData name="Manish Sharma" userId="b799adb9ba789c8f" providerId="LiveId" clId="{1B3C70B8-77C4-4486-8B3C-4C8ED1A1B5DA}" dt="2022-08-04T04:31:13.107" v="0" actId="47"/>
        <pc:sldMkLst>
          <pc:docMk/>
          <pc:sldMk cId="1763111899" sldId="455"/>
        </pc:sldMkLst>
      </pc:sldChg>
      <pc:sldChg chg="del">
        <pc:chgData name="Manish Sharma" userId="b799adb9ba789c8f" providerId="LiveId" clId="{1B3C70B8-77C4-4486-8B3C-4C8ED1A1B5DA}" dt="2022-08-04T04:31:13.107" v="0" actId="47"/>
        <pc:sldMkLst>
          <pc:docMk/>
          <pc:sldMk cId="3002607134" sldId="456"/>
        </pc:sldMkLst>
      </pc:sldChg>
      <pc:sldChg chg="add del">
        <pc:chgData name="Manish Sharma" userId="b799adb9ba789c8f" providerId="LiveId" clId="{1B3C70B8-77C4-4486-8B3C-4C8ED1A1B5DA}" dt="2022-08-05T12:28:45.286" v="669" actId="47"/>
        <pc:sldMkLst>
          <pc:docMk/>
          <pc:sldMk cId="4205991571" sldId="457"/>
        </pc:sldMkLst>
      </pc:sldChg>
      <pc:sldChg chg="modSp add del mod">
        <pc:chgData name="Manish Sharma" userId="b799adb9ba789c8f" providerId="LiveId" clId="{1B3C70B8-77C4-4486-8B3C-4C8ED1A1B5DA}" dt="2022-08-05T12:28:45.286" v="669" actId="47"/>
        <pc:sldMkLst>
          <pc:docMk/>
          <pc:sldMk cId="2486061415" sldId="458"/>
        </pc:sldMkLst>
        <pc:spChg chg="mod">
          <ac:chgData name="Manish Sharma" userId="b799adb9ba789c8f" providerId="LiveId" clId="{1B3C70B8-77C4-4486-8B3C-4C8ED1A1B5DA}" dt="2022-08-04T07:14:16.606" v="201" actId="20577"/>
          <ac:spMkLst>
            <pc:docMk/>
            <pc:sldMk cId="2486061415" sldId="458"/>
            <ac:spMk id="3" creationId="{F14C3681-7541-31B3-3231-0E808AB6D855}"/>
          </ac:spMkLst>
        </pc:spChg>
      </pc:sldChg>
      <pc:sldChg chg="modSp add del mod">
        <pc:chgData name="Manish Sharma" userId="b799adb9ba789c8f" providerId="LiveId" clId="{1B3C70B8-77C4-4486-8B3C-4C8ED1A1B5DA}" dt="2022-08-05T12:28:45.286" v="669" actId="47"/>
        <pc:sldMkLst>
          <pc:docMk/>
          <pc:sldMk cId="3558497055" sldId="459"/>
        </pc:sldMkLst>
        <pc:spChg chg="mod">
          <ac:chgData name="Manish Sharma" userId="b799adb9ba789c8f" providerId="LiveId" clId="{1B3C70B8-77C4-4486-8B3C-4C8ED1A1B5DA}" dt="2022-08-04T07:15:17.682" v="292" actId="20577"/>
          <ac:spMkLst>
            <pc:docMk/>
            <pc:sldMk cId="3558497055" sldId="459"/>
            <ac:spMk id="3" creationId="{C9C682C6-FD3A-5364-CB46-82D8C320C6B5}"/>
          </ac:spMkLst>
        </pc:spChg>
      </pc:sldChg>
      <pc:sldChg chg="addSp add del mod">
        <pc:chgData name="Manish Sharma" userId="b799adb9ba789c8f" providerId="LiveId" clId="{1B3C70B8-77C4-4486-8B3C-4C8ED1A1B5DA}" dt="2022-08-05T12:28:45.286" v="669" actId="47"/>
        <pc:sldMkLst>
          <pc:docMk/>
          <pc:sldMk cId="2550034210" sldId="460"/>
        </pc:sldMkLst>
        <pc:spChg chg="add">
          <ac:chgData name="Manish Sharma" userId="b799adb9ba789c8f" providerId="LiveId" clId="{1B3C70B8-77C4-4486-8B3C-4C8ED1A1B5DA}" dt="2022-08-04T07:23:21.446" v="294" actId="22"/>
          <ac:spMkLst>
            <pc:docMk/>
            <pc:sldMk cId="2550034210" sldId="460"/>
            <ac:spMk id="5" creationId="{99581960-35AB-05E3-9105-DF4979280F5F}"/>
          </ac:spMkLst>
        </pc:spChg>
        <pc:spChg chg="add">
          <ac:chgData name="Manish Sharma" userId="b799adb9ba789c8f" providerId="LiveId" clId="{1B3C70B8-77C4-4486-8B3C-4C8ED1A1B5DA}" dt="2022-08-04T07:23:25.700" v="295" actId="22"/>
          <ac:spMkLst>
            <pc:docMk/>
            <pc:sldMk cId="2550034210" sldId="460"/>
            <ac:spMk id="7" creationId="{983E5F7D-0B15-CFCF-A6FC-E4B926B2AACF}"/>
          </ac:spMkLst>
        </pc:spChg>
      </pc:sldChg>
      <pc:sldChg chg="add del">
        <pc:chgData name="Manish Sharma" userId="b799adb9ba789c8f" providerId="LiveId" clId="{1B3C70B8-77C4-4486-8B3C-4C8ED1A1B5DA}" dt="2022-08-05T12:28:45.286" v="669" actId="47"/>
        <pc:sldMkLst>
          <pc:docMk/>
          <pc:sldMk cId="2161690866" sldId="461"/>
        </pc:sldMkLst>
      </pc:sldChg>
      <pc:sldChg chg="add del">
        <pc:chgData name="Manish Sharma" userId="b799adb9ba789c8f" providerId="LiveId" clId="{1B3C70B8-77C4-4486-8B3C-4C8ED1A1B5DA}" dt="2022-08-05T12:28:45.286" v="669" actId="47"/>
        <pc:sldMkLst>
          <pc:docMk/>
          <pc:sldMk cId="3255217092" sldId="462"/>
        </pc:sldMkLst>
      </pc:sldChg>
      <pc:sldChg chg="add del">
        <pc:chgData name="Manish Sharma" userId="b799adb9ba789c8f" providerId="LiveId" clId="{1B3C70B8-77C4-4486-8B3C-4C8ED1A1B5DA}" dt="2022-08-05T12:28:45.286" v="669" actId="47"/>
        <pc:sldMkLst>
          <pc:docMk/>
          <pc:sldMk cId="1745736043" sldId="463"/>
        </pc:sldMkLst>
      </pc:sldChg>
      <pc:sldChg chg="add del">
        <pc:chgData name="Manish Sharma" userId="b799adb9ba789c8f" providerId="LiveId" clId="{1B3C70B8-77C4-4486-8B3C-4C8ED1A1B5DA}" dt="2022-08-05T12:28:45.286" v="669" actId="47"/>
        <pc:sldMkLst>
          <pc:docMk/>
          <pc:sldMk cId="2451713000" sldId="464"/>
        </pc:sldMkLst>
      </pc:sldChg>
      <pc:sldChg chg="addSp delSp modSp new del mod">
        <pc:chgData name="Manish Sharma" userId="b799adb9ba789c8f" providerId="LiveId" clId="{1B3C70B8-77C4-4486-8B3C-4C8ED1A1B5DA}" dt="2022-08-05T05:28:28.593" v="331" actId="47"/>
        <pc:sldMkLst>
          <pc:docMk/>
          <pc:sldMk cId="390816193" sldId="465"/>
        </pc:sldMkLst>
        <pc:spChg chg="del">
          <ac:chgData name="Manish Sharma" userId="b799adb9ba789c8f" providerId="LiveId" clId="{1B3C70B8-77C4-4486-8B3C-4C8ED1A1B5DA}" dt="2022-08-05T05:04:07.875" v="307" actId="478"/>
          <ac:spMkLst>
            <pc:docMk/>
            <pc:sldMk cId="390816193" sldId="465"/>
            <ac:spMk id="2" creationId="{53F53C75-2185-12AC-A09C-F2BA1D6ACCE4}"/>
          </ac:spMkLst>
        </pc:spChg>
        <pc:spChg chg="del">
          <ac:chgData name="Manish Sharma" userId="b799adb9ba789c8f" providerId="LiveId" clId="{1B3C70B8-77C4-4486-8B3C-4C8ED1A1B5DA}" dt="2022-08-05T05:04:07.875" v="307" actId="478"/>
          <ac:spMkLst>
            <pc:docMk/>
            <pc:sldMk cId="390816193" sldId="465"/>
            <ac:spMk id="3" creationId="{909A51F5-5BA7-B830-9D65-85E9DCF64B1E}"/>
          </ac:spMkLst>
        </pc:spChg>
        <pc:spChg chg="add mod">
          <ac:chgData name="Manish Sharma" userId="b799adb9ba789c8f" providerId="LiveId" clId="{1B3C70B8-77C4-4486-8B3C-4C8ED1A1B5DA}" dt="2022-08-05T05:04:08.511" v="308"/>
          <ac:spMkLst>
            <pc:docMk/>
            <pc:sldMk cId="390816193" sldId="465"/>
            <ac:spMk id="4" creationId="{00E0A04F-ABC7-1AA4-930B-8EAD27CF6062}"/>
          </ac:spMkLst>
        </pc:spChg>
        <pc:spChg chg="add mod">
          <ac:chgData name="Manish Sharma" userId="b799adb9ba789c8f" providerId="LiveId" clId="{1B3C70B8-77C4-4486-8B3C-4C8ED1A1B5DA}" dt="2022-08-05T05:04:08.511" v="308"/>
          <ac:spMkLst>
            <pc:docMk/>
            <pc:sldMk cId="390816193" sldId="465"/>
            <ac:spMk id="5" creationId="{8DA220C1-B280-A661-F3BD-53098F6AB9CD}"/>
          </ac:spMkLst>
        </pc:spChg>
        <pc:spChg chg="add mod">
          <ac:chgData name="Manish Sharma" userId="b799adb9ba789c8f" providerId="LiveId" clId="{1B3C70B8-77C4-4486-8B3C-4C8ED1A1B5DA}" dt="2022-08-05T05:04:08.511" v="308"/>
          <ac:spMkLst>
            <pc:docMk/>
            <pc:sldMk cId="390816193" sldId="465"/>
            <ac:spMk id="6" creationId="{C5689681-66FC-9F51-02BE-80E610180560}"/>
          </ac:spMkLst>
        </pc:spChg>
        <pc:spChg chg="add mod">
          <ac:chgData name="Manish Sharma" userId="b799adb9ba789c8f" providerId="LiveId" clId="{1B3C70B8-77C4-4486-8B3C-4C8ED1A1B5DA}" dt="2022-08-05T05:05:00.036" v="312" actId="1076"/>
          <ac:spMkLst>
            <pc:docMk/>
            <pc:sldMk cId="390816193" sldId="465"/>
            <ac:spMk id="7" creationId="{683EB3BA-0D43-1A1C-E0C1-331CD953970D}"/>
          </ac:spMkLst>
        </pc:spChg>
        <pc:spChg chg="add mod">
          <ac:chgData name="Manish Sharma" userId="b799adb9ba789c8f" providerId="LiveId" clId="{1B3C70B8-77C4-4486-8B3C-4C8ED1A1B5DA}" dt="2022-08-05T05:05:18.651" v="325" actId="1076"/>
          <ac:spMkLst>
            <pc:docMk/>
            <pc:sldMk cId="390816193" sldId="465"/>
            <ac:spMk id="8" creationId="{E3710C3D-DB07-5D8B-F978-3D173DC4C55E}"/>
          </ac:spMkLst>
        </pc:spChg>
        <pc:spChg chg="add mod">
          <ac:chgData name="Manish Sharma" userId="b799adb9ba789c8f" providerId="LiveId" clId="{1B3C70B8-77C4-4486-8B3C-4C8ED1A1B5DA}" dt="2022-08-05T05:05:28.346" v="330" actId="20577"/>
          <ac:spMkLst>
            <pc:docMk/>
            <pc:sldMk cId="390816193" sldId="465"/>
            <ac:spMk id="9" creationId="{AB8161B9-63A5-D23B-76E5-DA07BBEEE842}"/>
          </ac:spMkLst>
        </pc:spChg>
      </pc:sldChg>
      <pc:sldChg chg="add del">
        <pc:chgData name="Manish Sharma" userId="b799adb9ba789c8f" providerId="LiveId" clId="{1B3C70B8-77C4-4486-8B3C-4C8ED1A1B5DA}" dt="2022-08-05T12:28:45.286" v="669" actId="47"/>
        <pc:sldMkLst>
          <pc:docMk/>
          <pc:sldMk cId="443152461" sldId="465"/>
        </pc:sldMkLst>
      </pc:sldChg>
      <pc:sldChg chg="del">
        <pc:chgData name="Manish Sharma" userId="b799adb9ba789c8f" providerId="LiveId" clId="{1B3C70B8-77C4-4486-8B3C-4C8ED1A1B5DA}" dt="2022-08-04T04:31:13.107" v="0" actId="47"/>
        <pc:sldMkLst>
          <pc:docMk/>
          <pc:sldMk cId="3898659833" sldId="466"/>
        </pc:sldMkLst>
      </pc:sldChg>
      <pc:sldChg chg="add del">
        <pc:chgData name="Manish Sharma" userId="b799adb9ba789c8f" providerId="LiveId" clId="{1B3C70B8-77C4-4486-8B3C-4C8ED1A1B5DA}" dt="2022-08-05T12:28:45.286" v="669" actId="47"/>
        <pc:sldMkLst>
          <pc:docMk/>
          <pc:sldMk cId="3670663394" sldId="467"/>
        </pc:sldMkLst>
      </pc:sldChg>
      <pc:sldChg chg="add del">
        <pc:chgData name="Manish Sharma" userId="b799adb9ba789c8f" providerId="LiveId" clId="{1B3C70B8-77C4-4486-8B3C-4C8ED1A1B5DA}" dt="2022-08-05T12:28:45.286" v="669" actId="47"/>
        <pc:sldMkLst>
          <pc:docMk/>
          <pc:sldMk cId="3653811040" sldId="468"/>
        </pc:sldMkLst>
      </pc:sldChg>
      <pc:sldChg chg="add del">
        <pc:chgData name="Manish Sharma" userId="b799adb9ba789c8f" providerId="LiveId" clId="{1B3C70B8-77C4-4486-8B3C-4C8ED1A1B5DA}" dt="2022-08-05T12:28:45.286" v="669" actId="47"/>
        <pc:sldMkLst>
          <pc:docMk/>
          <pc:sldMk cId="250440974" sldId="469"/>
        </pc:sldMkLst>
      </pc:sldChg>
      <pc:sldChg chg="del">
        <pc:chgData name="Manish Sharma" userId="b799adb9ba789c8f" providerId="LiveId" clId="{1B3C70B8-77C4-4486-8B3C-4C8ED1A1B5DA}" dt="2022-08-04T04:31:13.107" v="0" actId="47"/>
        <pc:sldMkLst>
          <pc:docMk/>
          <pc:sldMk cId="1725639057" sldId="470"/>
        </pc:sldMkLst>
      </pc:sldChg>
      <pc:sldChg chg="del">
        <pc:chgData name="Manish Sharma" userId="b799adb9ba789c8f" providerId="LiveId" clId="{1B3C70B8-77C4-4486-8B3C-4C8ED1A1B5DA}" dt="2022-08-04T04:31:13.107" v="0" actId="47"/>
        <pc:sldMkLst>
          <pc:docMk/>
          <pc:sldMk cId="1075115820" sldId="471"/>
        </pc:sldMkLst>
      </pc:sldChg>
      <pc:sldChg chg="del">
        <pc:chgData name="Manish Sharma" userId="b799adb9ba789c8f" providerId="LiveId" clId="{1B3C70B8-77C4-4486-8B3C-4C8ED1A1B5DA}" dt="2022-08-04T04:31:13.107" v="0" actId="47"/>
        <pc:sldMkLst>
          <pc:docMk/>
          <pc:sldMk cId="3298199892" sldId="472"/>
        </pc:sldMkLst>
      </pc:sldChg>
      <pc:sldChg chg="add del">
        <pc:chgData name="Manish Sharma" userId="b799adb9ba789c8f" providerId="LiveId" clId="{1B3C70B8-77C4-4486-8B3C-4C8ED1A1B5DA}" dt="2022-08-05T12:56:29.054" v="746"/>
        <pc:sldMkLst>
          <pc:docMk/>
          <pc:sldMk cId="3052745591" sldId="473"/>
        </pc:sldMkLst>
      </pc:sldChg>
      <pc:sldChg chg="add del">
        <pc:chgData name="Manish Sharma" userId="b799adb9ba789c8f" providerId="LiveId" clId="{1B3C70B8-77C4-4486-8B3C-4C8ED1A1B5DA}" dt="2022-08-05T12:50:28.901" v="745"/>
        <pc:sldMkLst>
          <pc:docMk/>
          <pc:sldMk cId="730106421" sldId="474"/>
        </pc:sldMkLst>
      </pc:sldChg>
      <pc:sldChg chg="add del">
        <pc:chgData name="Manish Sharma" userId="b799adb9ba789c8f" providerId="LiveId" clId="{1B3C70B8-77C4-4486-8B3C-4C8ED1A1B5DA}" dt="2022-08-05T12:49:59.804" v="744"/>
        <pc:sldMkLst>
          <pc:docMk/>
          <pc:sldMk cId="265883163" sldId="475"/>
        </pc:sldMkLst>
      </pc:sldChg>
      <pc:sldChg chg="modSp add del mod">
        <pc:chgData name="Manish Sharma" userId="b799adb9ba789c8f" providerId="LiveId" clId="{1B3C70B8-77C4-4486-8B3C-4C8ED1A1B5DA}" dt="2022-08-06T05:18:14.118" v="792" actId="15"/>
        <pc:sldMkLst>
          <pc:docMk/>
          <pc:sldMk cId="1148228370" sldId="476"/>
        </pc:sldMkLst>
        <pc:spChg chg="mod">
          <ac:chgData name="Manish Sharma" userId="b799adb9ba789c8f" providerId="LiveId" clId="{1B3C70B8-77C4-4486-8B3C-4C8ED1A1B5DA}" dt="2022-08-06T05:18:14.118" v="792" actId="15"/>
          <ac:spMkLst>
            <pc:docMk/>
            <pc:sldMk cId="1148228370" sldId="476"/>
            <ac:spMk id="3" creationId="{04EDB561-5318-4813-960C-529175045C7F}"/>
          </ac:spMkLst>
        </pc:spChg>
      </pc:sldChg>
      <pc:sldChg chg="del">
        <pc:chgData name="Manish Sharma" userId="b799adb9ba789c8f" providerId="LiveId" clId="{1B3C70B8-77C4-4486-8B3C-4C8ED1A1B5DA}" dt="2022-08-04T04:31:13.107" v="0" actId="47"/>
        <pc:sldMkLst>
          <pc:docMk/>
          <pc:sldMk cId="3436347431" sldId="477"/>
        </pc:sldMkLst>
      </pc:sldChg>
      <pc:sldChg chg="add del">
        <pc:chgData name="Manish Sharma" userId="b799adb9ba789c8f" providerId="LiveId" clId="{1B3C70B8-77C4-4486-8B3C-4C8ED1A1B5DA}" dt="2022-08-06T07:43:15.576" v="804"/>
        <pc:sldMkLst>
          <pc:docMk/>
          <pc:sldMk cId="337758348" sldId="478"/>
        </pc:sldMkLst>
      </pc:sldChg>
      <pc:sldChg chg="del">
        <pc:chgData name="Manish Sharma" userId="b799adb9ba789c8f" providerId="LiveId" clId="{1B3C70B8-77C4-4486-8B3C-4C8ED1A1B5DA}" dt="2022-08-04T04:31:13.107" v="0" actId="47"/>
        <pc:sldMkLst>
          <pc:docMk/>
          <pc:sldMk cId="1773484330" sldId="479"/>
        </pc:sldMkLst>
      </pc:sldChg>
      <pc:sldChg chg="del">
        <pc:chgData name="Manish Sharma" userId="b799adb9ba789c8f" providerId="LiveId" clId="{1B3C70B8-77C4-4486-8B3C-4C8ED1A1B5DA}" dt="2022-08-04T04:31:13.107" v="0" actId="47"/>
        <pc:sldMkLst>
          <pc:docMk/>
          <pc:sldMk cId="3257562741" sldId="480"/>
        </pc:sldMkLst>
      </pc:sldChg>
      <pc:sldChg chg="del">
        <pc:chgData name="Manish Sharma" userId="b799adb9ba789c8f" providerId="LiveId" clId="{1B3C70B8-77C4-4486-8B3C-4C8ED1A1B5DA}" dt="2022-08-04T04:31:13.107" v="0" actId="47"/>
        <pc:sldMkLst>
          <pc:docMk/>
          <pc:sldMk cId="1113224190" sldId="481"/>
        </pc:sldMkLst>
      </pc:sldChg>
      <pc:sldChg chg="modSp add del mod">
        <pc:chgData name="Manish Sharma" userId="b799adb9ba789c8f" providerId="LiveId" clId="{1B3C70B8-77C4-4486-8B3C-4C8ED1A1B5DA}" dt="2022-08-06T12:22:55.468" v="1854" actId="20577"/>
        <pc:sldMkLst>
          <pc:docMk/>
          <pc:sldMk cId="1539205222" sldId="482"/>
        </pc:sldMkLst>
        <pc:spChg chg="mod">
          <ac:chgData name="Manish Sharma" userId="b799adb9ba789c8f" providerId="LiveId" clId="{1B3C70B8-77C4-4486-8B3C-4C8ED1A1B5DA}" dt="2022-08-06T12:22:55.468" v="1854" actId="20577"/>
          <ac:spMkLst>
            <pc:docMk/>
            <pc:sldMk cId="1539205222" sldId="482"/>
            <ac:spMk id="4" creationId="{CD9286B1-AB81-4841-B546-82610DEBB9CF}"/>
          </ac:spMkLst>
        </pc:spChg>
      </pc:sldChg>
      <pc:sldChg chg="del">
        <pc:chgData name="Manish Sharma" userId="b799adb9ba789c8f" providerId="LiveId" clId="{1B3C70B8-77C4-4486-8B3C-4C8ED1A1B5DA}" dt="2022-08-04T04:31:13.107" v="0" actId="47"/>
        <pc:sldMkLst>
          <pc:docMk/>
          <pc:sldMk cId="735297440" sldId="483"/>
        </pc:sldMkLst>
      </pc:sldChg>
      <pc:sldChg chg="del">
        <pc:chgData name="Manish Sharma" userId="b799adb9ba789c8f" providerId="LiveId" clId="{1B3C70B8-77C4-4486-8B3C-4C8ED1A1B5DA}" dt="2022-08-04T04:31:13.107" v="0" actId="47"/>
        <pc:sldMkLst>
          <pc:docMk/>
          <pc:sldMk cId="165807153" sldId="484"/>
        </pc:sldMkLst>
      </pc:sldChg>
      <pc:sldChg chg="add del">
        <pc:chgData name="Manish Sharma" userId="b799adb9ba789c8f" providerId="LiveId" clId="{1B3C70B8-77C4-4486-8B3C-4C8ED1A1B5DA}" dt="2022-08-12T07:08:06.997" v="2172"/>
        <pc:sldMkLst>
          <pc:docMk/>
          <pc:sldMk cId="2113187241" sldId="485"/>
        </pc:sldMkLst>
      </pc:sldChg>
      <pc:sldChg chg="add del">
        <pc:chgData name="Manish Sharma" userId="b799adb9ba789c8f" providerId="LiveId" clId="{1B3C70B8-77C4-4486-8B3C-4C8ED1A1B5DA}" dt="2022-08-12T10:33:50.248" v="2175"/>
        <pc:sldMkLst>
          <pc:docMk/>
          <pc:sldMk cId="2848824250" sldId="486"/>
        </pc:sldMkLst>
      </pc:sldChg>
      <pc:sldChg chg="add del">
        <pc:chgData name="Manish Sharma" userId="b799adb9ba789c8f" providerId="LiveId" clId="{1B3C70B8-77C4-4486-8B3C-4C8ED1A1B5DA}" dt="2022-08-12T12:40:09.089" v="2177"/>
        <pc:sldMkLst>
          <pc:docMk/>
          <pc:sldMk cId="1063568358" sldId="487"/>
        </pc:sldMkLst>
      </pc:sldChg>
      <pc:sldChg chg="add del">
        <pc:chgData name="Manish Sharma" userId="b799adb9ba789c8f" providerId="LiveId" clId="{1B3C70B8-77C4-4486-8B3C-4C8ED1A1B5DA}" dt="2022-08-12T12:40:09.089" v="2177"/>
        <pc:sldMkLst>
          <pc:docMk/>
          <pc:sldMk cId="1482665698" sldId="488"/>
        </pc:sldMkLst>
      </pc:sldChg>
      <pc:sldChg chg="modSp add del mod">
        <pc:chgData name="Manish Sharma" userId="b799adb9ba789c8f" providerId="LiveId" clId="{1B3C70B8-77C4-4486-8B3C-4C8ED1A1B5DA}" dt="2022-08-13T05:23:15.636" v="2184" actId="20577"/>
        <pc:sldMkLst>
          <pc:docMk/>
          <pc:sldMk cId="952090625" sldId="489"/>
        </pc:sldMkLst>
        <pc:spChg chg="mod">
          <ac:chgData name="Manish Sharma" userId="b799adb9ba789c8f" providerId="LiveId" clId="{1B3C70B8-77C4-4486-8B3C-4C8ED1A1B5DA}" dt="2022-08-13T05:23:15.636" v="2184" actId="20577"/>
          <ac:spMkLst>
            <pc:docMk/>
            <pc:sldMk cId="952090625" sldId="489"/>
            <ac:spMk id="3" creationId="{3F98721C-3936-4505-9A13-6E78110D9002}"/>
          </ac:spMkLst>
        </pc:spChg>
      </pc:sldChg>
      <pc:sldChg chg="del">
        <pc:chgData name="Manish Sharma" userId="b799adb9ba789c8f" providerId="LiveId" clId="{1B3C70B8-77C4-4486-8B3C-4C8ED1A1B5DA}" dt="2022-08-04T04:31:13.107" v="0" actId="47"/>
        <pc:sldMkLst>
          <pc:docMk/>
          <pc:sldMk cId="4251157550" sldId="490"/>
        </pc:sldMkLst>
      </pc:sldChg>
      <pc:sldChg chg="add del">
        <pc:chgData name="Manish Sharma" userId="b799adb9ba789c8f" providerId="LiveId" clId="{1B3C70B8-77C4-4486-8B3C-4C8ED1A1B5DA}" dt="2022-08-13T10:03:15.089" v="2212"/>
        <pc:sldMkLst>
          <pc:docMk/>
          <pc:sldMk cId="3305788119" sldId="491"/>
        </pc:sldMkLst>
      </pc:sldChg>
      <pc:sldChg chg="del">
        <pc:chgData name="Manish Sharma" userId="b799adb9ba789c8f" providerId="LiveId" clId="{1B3C70B8-77C4-4486-8B3C-4C8ED1A1B5DA}" dt="2022-08-04T04:31:13.107" v="0" actId="47"/>
        <pc:sldMkLst>
          <pc:docMk/>
          <pc:sldMk cId="946674384" sldId="492"/>
        </pc:sldMkLst>
      </pc:sldChg>
      <pc:sldChg chg="add del">
        <pc:chgData name="Manish Sharma" userId="b799adb9ba789c8f" providerId="LiveId" clId="{1B3C70B8-77C4-4486-8B3C-4C8ED1A1B5DA}" dt="2022-08-05T12:28:45.286" v="669" actId="47"/>
        <pc:sldMkLst>
          <pc:docMk/>
          <pc:sldMk cId="3874731954" sldId="493"/>
        </pc:sldMkLst>
      </pc:sldChg>
      <pc:sldChg chg="add del">
        <pc:chgData name="Manish Sharma" userId="b799adb9ba789c8f" providerId="LiveId" clId="{1B3C70B8-77C4-4486-8B3C-4C8ED1A1B5DA}" dt="2022-08-05T12:28:45.286" v="669" actId="47"/>
        <pc:sldMkLst>
          <pc:docMk/>
          <pc:sldMk cId="3034109750" sldId="494"/>
        </pc:sldMkLst>
      </pc:sldChg>
      <pc:sldChg chg="add del">
        <pc:chgData name="Manish Sharma" userId="b799adb9ba789c8f" providerId="LiveId" clId="{1B3C70B8-77C4-4486-8B3C-4C8ED1A1B5DA}" dt="2022-08-05T12:28:45.286" v="669" actId="47"/>
        <pc:sldMkLst>
          <pc:docMk/>
          <pc:sldMk cId="3866353709" sldId="495"/>
        </pc:sldMkLst>
      </pc:sldChg>
      <pc:sldChg chg="add del">
        <pc:chgData name="Manish Sharma" userId="b799adb9ba789c8f" providerId="LiveId" clId="{1B3C70B8-77C4-4486-8B3C-4C8ED1A1B5DA}" dt="2022-08-05T12:28:45.286" v="669" actId="47"/>
        <pc:sldMkLst>
          <pc:docMk/>
          <pc:sldMk cId="216271112" sldId="496"/>
        </pc:sldMkLst>
      </pc:sldChg>
      <pc:sldChg chg="addSp delSp modSp new add del mod">
        <pc:chgData name="Manish Sharma" userId="b799adb9ba789c8f" providerId="LiveId" clId="{1B3C70B8-77C4-4486-8B3C-4C8ED1A1B5DA}" dt="2022-08-05T12:28:45.286" v="669" actId="47"/>
        <pc:sldMkLst>
          <pc:docMk/>
          <pc:sldMk cId="2082349927" sldId="497"/>
        </pc:sldMkLst>
        <pc:spChg chg="del">
          <ac:chgData name="Manish Sharma" userId="b799adb9ba789c8f" providerId="LiveId" clId="{1B3C70B8-77C4-4486-8B3C-4C8ED1A1B5DA}" dt="2022-08-05T10:34:49.636" v="338" actId="478"/>
          <ac:spMkLst>
            <pc:docMk/>
            <pc:sldMk cId="2082349927" sldId="497"/>
            <ac:spMk id="2" creationId="{0A35662B-4ECF-93F8-2108-CCA017EB472A}"/>
          </ac:spMkLst>
        </pc:spChg>
        <pc:spChg chg="del">
          <ac:chgData name="Manish Sharma" userId="b799adb9ba789c8f" providerId="LiveId" clId="{1B3C70B8-77C4-4486-8B3C-4C8ED1A1B5DA}" dt="2022-08-05T10:34:49.636" v="338" actId="478"/>
          <ac:spMkLst>
            <pc:docMk/>
            <pc:sldMk cId="2082349927" sldId="497"/>
            <ac:spMk id="3" creationId="{6401AFB5-E102-7E1C-555B-A67387F9BF70}"/>
          </ac:spMkLst>
        </pc:spChg>
        <pc:spChg chg="add mod">
          <ac:chgData name="Manish Sharma" userId="b799adb9ba789c8f" providerId="LiveId" clId="{1B3C70B8-77C4-4486-8B3C-4C8ED1A1B5DA}" dt="2022-08-05T10:34:56.085" v="339"/>
          <ac:spMkLst>
            <pc:docMk/>
            <pc:sldMk cId="2082349927" sldId="497"/>
            <ac:spMk id="4" creationId="{1A70984A-7686-413D-D8CF-455D3798BE50}"/>
          </ac:spMkLst>
        </pc:spChg>
        <pc:spChg chg="add mod">
          <ac:chgData name="Manish Sharma" userId="b799adb9ba789c8f" providerId="LiveId" clId="{1B3C70B8-77C4-4486-8B3C-4C8ED1A1B5DA}" dt="2022-08-05T10:34:56.085" v="339"/>
          <ac:spMkLst>
            <pc:docMk/>
            <pc:sldMk cId="2082349927" sldId="497"/>
            <ac:spMk id="5" creationId="{554B0FAE-70F1-4322-98E4-C4198C7D2FF5}"/>
          </ac:spMkLst>
        </pc:spChg>
        <pc:spChg chg="add mod">
          <ac:chgData name="Manish Sharma" userId="b799adb9ba789c8f" providerId="LiveId" clId="{1B3C70B8-77C4-4486-8B3C-4C8ED1A1B5DA}" dt="2022-08-05T10:35:02.015" v="340"/>
          <ac:spMkLst>
            <pc:docMk/>
            <pc:sldMk cId="2082349927" sldId="497"/>
            <ac:spMk id="6" creationId="{DB77FB52-5E66-F0F1-C2B3-55CFCFEB13FC}"/>
          </ac:spMkLst>
        </pc:spChg>
        <pc:spChg chg="add mod">
          <ac:chgData name="Manish Sharma" userId="b799adb9ba789c8f" providerId="LiveId" clId="{1B3C70B8-77C4-4486-8B3C-4C8ED1A1B5DA}" dt="2022-08-05T10:35:09.409" v="341"/>
          <ac:spMkLst>
            <pc:docMk/>
            <pc:sldMk cId="2082349927" sldId="497"/>
            <ac:spMk id="7" creationId="{05CA57C3-919B-8C2D-F0B3-1BE0D562F6A8}"/>
          </ac:spMkLst>
        </pc:spChg>
        <pc:spChg chg="add mod">
          <ac:chgData name="Manish Sharma" userId="b799adb9ba789c8f" providerId="LiveId" clId="{1B3C70B8-77C4-4486-8B3C-4C8ED1A1B5DA}" dt="2022-08-05T10:35:22.889" v="342"/>
          <ac:spMkLst>
            <pc:docMk/>
            <pc:sldMk cId="2082349927" sldId="497"/>
            <ac:spMk id="8" creationId="{CB91AEEB-A013-474A-C161-A454C0194ADE}"/>
          </ac:spMkLst>
        </pc:spChg>
        <pc:spChg chg="add mod">
          <ac:chgData name="Manish Sharma" userId="b799adb9ba789c8f" providerId="LiveId" clId="{1B3C70B8-77C4-4486-8B3C-4C8ED1A1B5DA}" dt="2022-08-05T10:35:37.349" v="343"/>
          <ac:spMkLst>
            <pc:docMk/>
            <pc:sldMk cId="2082349927" sldId="497"/>
            <ac:spMk id="9" creationId="{7A6AD4D4-0CDC-9595-C138-1BBC3C48D777}"/>
          </ac:spMkLst>
        </pc:spChg>
        <pc:spChg chg="add mod">
          <ac:chgData name="Manish Sharma" userId="b799adb9ba789c8f" providerId="LiveId" clId="{1B3C70B8-77C4-4486-8B3C-4C8ED1A1B5DA}" dt="2022-08-05T10:35:55.038" v="344"/>
          <ac:spMkLst>
            <pc:docMk/>
            <pc:sldMk cId="2082349927" sldId="497"/>
            <ac:spMk id="10" creationId="{91F7A77B-1ED3-5BC1-4626-527D1CCD8987}"/>
          </ac:spMkLst>
        </pc:spChg>
        <pc:spChg chg="add mod">
          <ac:chgData name="Manish Sharma" userId="b799adb9ba789c8f" providerId="LiveId" clId="{1B3C70B8-77C4-4486-8B3C-4C8ED1A1B5DA}" dt="2022-08-05T10:36:10.025" v="345"/>
          <ac:spMkLst>
            <pc:docMk/>
            <pc:sldMk cId="2082349927" sldId="497"/>
            <ac:spMk id="11" creationId="{4A7E3C15-6B8F-7AE7-33D7-6478998715FA}"/>
          </ac:spMkLst>
        </pc:spChg>
      </pc:sldChg>
      <pc:sldChg chg="addSp delSp modSp new add del mod">
        <pc:chgData name="Manish Sharma" userId="b799adb9ba789c8f" providerId="LiveId" clId="{1B3C70B8-77C4-4486-8B3C-4C8ED1A1B5DA}" dt="2022-08-05T12:28:45.286" v="669" actId="47"/>
        <pc:sldMkLst>
          <pc:docMk/>
          <pc:sldMk cId="4269000089" sldId="498"/>
        </pc:sldMkLst>
        <pc:spChg chg="del">
          <ac:chgData name="Manish Sharma" userId="b799adb9ba789c8f" providerId="LiveId" clId="{1B3C70B8-77C4-4486-8B3C-4C8ED1A1B5DA}" dt="2022-08-05T10:48:29.175" v="349" actId="478"/>
          <ac:spMkLst>
            <pc:docMk/>
            <pc:sldMk cId="4269000089" sldId="498"/>
            <ac:spMk id="2" creationId="{E6D56896-FD61-AA58-3A0C-C4F57D995481}"/>
          </ac:spMkLst>
        </pc:spChg>
        <pc:spChg chg="del">
          <ac:chgData name="Manish Sharma" userId="b799adb9ba789c8f" providerId="LiveId" clId="{1B3C70B8-77C4-4486-8B3C-4C8ED1A1B5DA}" dt="2022-08-05T10:48:29.175" v="349" actId="478"/>
          <ac:spMkLst>
            <pc:docMk/>
            <pc:sldMk cId="4269000089" sldId="498"/>
            <ac:spMk id="3" creationId="{F7C06360-A0D1-4B0B-18E3-5556145DAC77}"/>
          </ac:spMkLst>
        </pc:spChg>
        <pc:spChg chg="add mod">
          <ac:chgData name="Manish Sharma" userId="b799adb9ba789c8f" providerId="LiveId" clId="{1B3C70B8-77C4-4486-8B3C-4C8ED1A1B5DA}" dt="2022-08-05T10:51:50.337" v="541" actId="1076"/>
          <ac:spMkLst>
            <pc:docMk/>
            <pc:sldMk cId="4269000089" sldId="498"/>
            <ac:spMk id="4" creationId="{0C2139EB-E0C1-B21B-A76D-AD161CC1FA77}"/>
          </ac:spMkLst>
        </pc:spChg>
        <pc:spChg chg="add mod">
          <ac:chgData name="Manish Sharma" userId="b799adb9ba789c8f" providerId="LiveId" clId="{1B3C70B8-77C4-4486-8B3C-4C8ED1A1B5DA}" dt="2022-08-05T10:51:50.337" v="541" actId="1076"/>
          <ac:spMkLst>
            <pc:docMk/>
            <pc:sldMk cId="4269000089" sldId="498"/>
            <ac:spMk id="5" creationId="{100289CE-37BC-CFB6-7D9C-E5066561FC4F}"/>
          </ac:spMkLst>
        </pc:spChg>
        <pc:spChg chg="add mod ord">
          <ac:chgData name="Manish Sharma" userId="b799adb9ba789c8f" providerId="LiveId" clId="{1B3C70B8-77C4-4486-8B3C-4C8ED1A1B5DA}" dt="2022-08-05T10:51:50.337" v="541" actId="1076"/>
          <ac:spMkLst>
            <pc:docMk/>
            <pc:sldMk cId="4269000089" sldId="498"/>
            <ac:spMk id="6" creationId="{C32562F2-8C00-61CA-C158-ABD8AF4DDBF0}"/>
          </ac:spMkLst>
        </pc:spChg>
        <pc:spChg chg="add mod">
          <ac:chgData name="Manish Sharma" userId="b799adb9ba789c8f" providerId="LiveId" clId="{1B3C70B8-77C4-4486-8B3C-4C8ED1A1B5DA}" dt="2022-08-05T10:51:50.337" v="541" actId="1076"/>
          <ac:spMkLst>
            <pc:docMk/>
            <pc:sldMk cId="4269000089" sldId="498"/>
            <ac:spMk id="7" creationId="{3907C828-670E-C48C-FAD5-CEEA885C960A}"/>
          </ac:spMkLst>
        </pc:spChg>
        <pc:spChg chg="add mod">
          <ac:chgData name="Manish Sharma" userId="b799adb9ba789c8f" providerId="LiveId" clId="{1B3C70B8-77C4-4486-8B3C-4C8ED1A1B5DA}" dt="2022-08-05T10:51:50.337" v="541" actId="1076"/>
          <ac:spMkLst>
            <pc:docMk/>
            <pc:sldMk cId="4269000089" sldId="498"/>
            <ac:spMk id="8" creationId="{5B93091C-9EBB-1D3B-4991-723518978B2D}"/>
          </ac:spMkLst>
        </pc:spChg>
        <pc:spChg chg="add mod">
          <ac:chgData name="Manish Sharma" userId="b799adb9ba789c8f" providerId="LiveId" clId="{1B3C70B8-77C4-4486-8B3C-4C8ED1A1B5DA}" dt="2022-08-05T10:51:50.337" v="541" actId="1076"/>
          <ac:spMkLst>
            <pc:docMk/>
            <pc:sldMk cId="4269000089" sldId="498"/>
            <ac:spMk id="9" creationId="{3647F59F-72E8-0941-C77C-CA33608A4C50}"/>
          </ac:spMkLst>
        </pc:spChg>
        <pc:spChg chg="add mod">
          <ac:chgData name="Manish Sharma" userId="b799adb9ba789c8f" providerId="LiveId" clId="{1B3C70B8-77C4-4486-8B3C-4C8ED1A1B5DA}" dt="2022-08-05T10:51:50.337" v="541" actId="1076"/>
          <ac:spMkLst>
            <pc:docMk/>
            <pc:sldMk cId="4269000089" sldId="498"/>
            <ac:spMk id="10" creationId="{95E03CA4-F0CF-F97B-CFAC-789ABA8CE336}"/>
          </ac:spMkLst>
        </pc:spChg>
        <pc:spChg chg="add mod">
          <ac:chgData name="Manish Sharma" userId="b799adb9ba789c8f" providerId="LiveId" clId="{1B3C70B8-77C4-4486-8B3C-4C8ED1A1B5DA}" dt="2022-08-05T10:51:50.337" v="541" actId="1076"/>
          <ac:spMkLst>
            <pc:docMk/>
            <pc:sldMk cId="4269000089" sldId="498"/>
            <ac:spMk id="11" creationId="{70389990-5A48-9313-02F0-8588EB6297D7}"/>
          </ac:spMkLst>
        </pc:spChg>
        <pc:spChg chg="add mod">
          <ac:chgData name="Manish Sharma" userId="b799adb9ba789c8f" providerId="LiveId" clId="{1B3C70B8-77C4-4486-8B3C-4C8ED1A1B5DA}" dt="2022-08-05T10:51:50.337" v="541" actId="1076"/>
          <ac:spMkLst>
            <pc:docMk/>
            <pc:sldMk cId="4269000089" sldId="498"/>
            <ac:spMk id="12" creationId="{0DAA7AB6-F6A3-E371-FECE-082C53C88A8A}"/>
          </ac:spMkLst>
        </pc:spChg>
        <pc:spChg chg="add mod">
          <ac:chgData name="Manish Sharma" userId="b799adb9ba789c8f" providerId="LiveId" clId="{1B3C70B8-77C4-4486-8B3C-4C8ED1A1B5DA}" dt="2022-08-05T10:51:50.337" v="541" actId="1076"/>
          <ac:spMkLst>
            <pc:docMk/>
            <pc:sldMk cId="4269000089" sldId="498"/>
            <ac:spMk id="13" creationId="{462E19D4-F083-7379-FADC-A63BE508837E}"/>
          </ac:spMkLst>
        </pc:spChg>
      </pc:sldChg>
      <pc:sldChg chg="addSp delSp modSp new add del mod">
        <pc:chgData name="Manish Sharma" userId="b799adb9ba789c8f" providerId="LiveId" clId="{1B3C70B8-77C4-4486-8B3C-4C8ED1A1B5DA}" dt="2022-08-05T12:28:45.286" v="669" actId="47"/>
        <pc:sldMkLst>
          <pc:docMk/>
          <pc:sldMk cId="2533878097" sldId="499"/>
        </pc:sldMkLst>
        <pc:spChg chg="del">
          <ac:chgData name="Manish Sharma" userId="b799adb9ba789c8f" providerId="LiveId" clId="{1B3C70B8-77C4-4486-8B3C-4C8ED1A1B5DA}" dt="2022-08-05T12:15:41.828" v="549" actId="478"/>
          <ac:spMkLst>
            <pc:docMk/>
            <pc:sldMk cId="2533878097" sldId="499"/>
            <ac:spMk id="2" creationId="{1314D555-5CF2-0149-4AEF-DE4F94272CAD}"/>
          </ac:spMkLst>
        </pc:spChg>
        <pc:spChg chg="del">
          <ac:chgData name="Manish Sharma" userId="b799adb9ba789c8f" providerId="LiveId" clId="{1B3C70B8-77C4-4486-8B3C-4C8ED1A1B5DA}" dt="2022-08-05T12:15:41.828" v="549" actId="478"/>
          <ac:spMkLst>
            <pc:docMk/>
            <pc:sldMk cId="2533878097" sldId="499"/>
            <ac:spMk id="3" creationId="{573E1074-A7AF-6016-9806-938A32C02010}"/>
          </ac:spMkLst>
        </pc:spChg>
        <pc:spChg chg="add mod">
          <ac:chgData name="Manish Sharma" userId="b799adb9ba789c8f" providerId="LiveId" clId="{1B3C70B8-77C4-4486-8B3C-4C8ED1A1B5DA}" dt="2022-08-05T12:16:33.712" v="564" actId="3064"/>
          <ac:spMkLst>
            <pc:docMk/>
            <pc:sldMk cId="2533878097" sldId="499"/>
            <ac:spMk id="4" creationId="{C7C7E179-1D3E-6197-0B2B-1B77807D18BE}"/>
          </ac:spMkLst>
        </pc:spChg>
        <pc:spChg chg="add mod">
          <ac:chgData name="Manish Sharma" userId="b799adb9ba789c8f" providerId="LiveId" clId="{1B3C70B8-77C4-4486-8B3C-4C8ED1A1B5DA}" dt="2022-08-05T12:21:02.716" v="665" actId="14100"/>
          <ac:spMkLst>
            <pc:docMk/>
            <pc:sldMk cId="2533878097" sldId="499"/>
            <ac:spMk id="5" creationId="{D45EB7A4-8C45-7E96-15CA-25F4AFD037AA}"/>
          </ac:spMkLst>
        </pc:spChg>
        <pc:spChg chg="add mod">
          <ac:chgData name="Manish Sharma" userId="b799adb9ba789c8f" providerId="LiveId" clId="{1B3C70B8-77C4-4486-8B3C-4C8ED1A1B5DA}" dt="2022-08-05T12:16:50.478" v="567" actId="13822"/>
          <ac:spMkLst>
            <pc:docMk/>
            <pc:sldMk cId="2533878097" sldId="499"/>
            <ac:spMk id="6" creationId="{6516CE87-44F3-BDC9-EF15-F635D3E65FE7}"/>
          </ac:spMkLst>
        </pc:spChg>
        <pc:spChg chg="add mod">
          <ac:chgData name="Manish Sharma" userId="b799adb9ba789c8f" providerId="LiveId" clId="{1B3C70B8-77C4-4486-8B3C-4C8ED1A1B5DA}" dt="2022-08-05T12:16:55.442" v="569" actId="1076"/>
          <ac:spMkLst>
            <pc:docMk/>
            <pc:sldMk cId="2533878097" sldId="499"/>
            <ac:spMk id="7" creationId="{C2A1B60E-2418-D881-4735-8483A2B874CF}"/>
          </ac:spMkLst>
        </pc:spChg>
        <pc:spChg chg="add mod">
          <ac:chgData name="Manish Sharma" userId="b799adb9ba789c8f" providerId="LiveId" clId="{1B3C70B8-77C4-4486-8B3C-4C8ED1A1B5DA}" dt="2022-08-05T12:17:02.306" v="575" actId="20577"/>
          <ac:spMkLst>
            <pc:docMk/>
            <pc:sldMk cId="2533878097" sldId="499"/>
            <ac:spMk id="8" creationId="{AC55C703-E169-970A-13F7-BB8CA680377F}"/>
          </ac:spMkLst>
        </pc:spChg>
        <pc:spChg chg="add mod">
          <ac:chgData name="Manish Sharma" userId="b799adb9ba789c8f" providerId="LiveId" clId="{1B3C70B8-77C4-4486-8B3C-4C8ED1A1B5DA}" dt="2022-08-05T12:17:21.916" v="588" actId="1076"/>
          <ac:spMkLst>
            <pc:docMk/>
            <pc:sldMk cId="2533878097" sldId="499"/>
            <ac:spMk id="11" creationId="{E1A53369-B88B-30CC-9B05-84E55F1A0A6D}"/>
          </ac:spMkLst>
        </pc:spChg>
        <pc:spChg chg="add mod">
          <ac:chgData name="Manish Sharma" userId="b799adb9ba789c8f" providerId="LiveId" clId="{1B3C70B8-77C4-4486-8B3C-4C8ED1A1B5DA}" dt="2022-08-05T12:17:40.254" v="595" actId="1076"/>
          <ac:spMkLst>
            <pc:docMk/>
            <pc:sldMk cId="2533878097" sldId="499"/>
            <ac:spMk id="14" creationId="{4DD5E365-A638-7EAE-7C32-E0165A2D9CB2}"/>
          </ac:spMkLst>
        </pc:spChg>
        <pc:spChg chg="add mod">
          <ac:chgData name="Manish Sharma" userId="b799adb9ba789c8f" providerId="LiveId" clId="{1B3C70B8-77C4-4486-8B3C-4C8ED1A1B5DA}" dt="2022-08-05T12:17:59.133" v="604" actId="20577"/>
          <ac:spMkLst>
            <pc:docMk/>
            <pc:sldMk cId="2533878097" sldId="499"/>
            <ac:spMk id="15" creationId="{0C012613-5E38-00B4-E150-C67F266EF258}"/>
          </ac:spMkLst>
        </pc:spChg>
        <pc:spChg chg="add mod">
          <ac:chgData name="Manish Sharma" userId="b799adb9ba789c8f" providerId="LiveId" clId="{1B3C70B8-77C4-4486-8B3C-4C8ED1A1B5DA}" dt="2022-08-05T12:18:36.258" v="606" actId="1076"/>
          <ac:spMkLst>
            <pc:docMk/>
            <pc:sldMk cId="2533878097" sldId="499"/>
            <ac:spMk id="16" creationId="{35CD755A-8361-9F18-C3EE-08528EE1F296}"/>
          </ac:spMkLst>
        </pc:spChg>
        <pc:spChg chg="add mod">
          <ac:chgData name="Manish Sharma" userId="b799adb9ba789c8f" providerId="LiveId" clId="{1B3C70B8-77C4-4486-8B3C-4C8ED1A1B5DA}" dt="2022-08-05T12:20:57.952" v="664" actId="14100"/>
          <ac:spMkLst>
            <pc:docMk/>
            <pc:sldMk cId="2533878097" sldId="499"/>
            <ac:spMk id="17" creationId="{AC763A29-4438-0AE7-2BD4-0DC74F1313E6}"/>
          </ac:spMkLst>
        </pc:spChg>
        <pc:spChg chg="add del mod">
          <ac:chgData name="Manish Sharma" userId="b799adb9ba789c8f" providerId="LiveId" clId="{1B3C70B8-77C4-4486-8B3C-4C8ED1A1B5DA}" dt="2022-08-05T12:19:01.224" v="625" actId="478"/>
          <ac:spMkLst>
            <pc:docMk/>
            <pc:sldMk cId="2533878097" sldId="499"/>
            <ac:spMk id="18" creationId="{343E5DE8-3ADF-A256-1096-D3C9D48C1FB6}"/>
          </ac:spMkLst>
        </pc:spChg>
        <pc:spChg chg="add del mod">
          <ac:chgData name="Manish Sharma" userId="b799adb9ba789c8f" providerId="LiveId" clId="{1B3C70B8-77C4-4486-8B3C-4C8ED1A1B5DA}" dt="2022-08-05T12:19:01.224" v="625" actId="478"/>
          <ac:spMkLst>
            <pc:docMk/>
            <pc:sldMk cId="2533878097" sldId="499"/>
            <ac:spMk id="19" creationId="{F2532647-78B6-0E32-8E62-ED41CFF0F099}"/>
          </ac:spMkLst>
        </pc:spChg>
        <pc:spChg chg="add del mod">
          <ac:chgData name="Manish Sharma" userId="b799adb9ba789c8f" providerId="LiveId" clId="{1B3C70B8-77C4-4486-8B3C-4C8ED1A1B5DA}" dt="2022-08-05T12:19:04.058" v="626" actId="478"/>
          <ac:spMkLst>
            <pc:docMk/>
            <pc:sldMk cId="2533878097" sldId="499"/>
            <ac:spMk id="20" creationId="{75B111CA-AEF3-9944-C291-62F2A805A0FC}"/>
          </ac:spMkLst>
        </pc:spChg>
        <pc:spChg chg="add mod">
          <ac:chgData name="Manish Sharma" userId="b799adb9ba789c8f" providerId="LiveId" clId="{1B3C70B8-77C4-4486-8B3C-4C8ED1A1B5DA}" dt="2022-08-05T12:20:23.400" v="654" actId="1076"/>
          <ac:spMkLst>
            <pc:docMk/>
            <pc:sldMk cId="2533878097" sldId="499"/>
            <ac:spMk id="22" creationId="{900BDEE6-87A0-68A2-12B9-07A7B22445FE}"/>
          </ac:spMkLst>
        </pc:spChg>
        <pc:spChg chg="add mod">
          <ac:chgData name="Manish Sharma" userId="b799adb9ba789c8f" providerId="LiveId" clId="{1B3C70B8-77C4-4486-8B3C-4C8ED1A1B5DA}" dt="2022-08-05T12:20:19.704" v="653" actId="1076"/>
          <ac:spMkLst>
            <pc:docMk/>
            <pc:sldMk cId="2533878097" sldId="499"/>
            <ac:spMk id="24" creationId="{FBA160DC-2218-82C9-7A15-7186DD6E5E36}"/>
          </ac:spMkLst>
        </pc:spChg>
        <pc:spChg chg="add mod">
          <ac:chgData name="Manish Sharma" userId="b799adb9ba789c8f" providerId="LiveId" clId="{1B3C70B8-77C4-4486-8B3C-4C8ED1A1B5DA}" dt="2022-08-05T12:18:36.258" v="606" actId="1076"/>
          <ac:spMkLst>
            <pc:docMk/>
            <pc:sldMk cId="2533878097" sldId="499"/>
            <ac:spMk id="25" creationId="{60A00A21-5446-F727-1B22-7F0CEC202919}"/>
          </ac:spMkLst>
        </pc:spChg>
        <pc:spChg chg="add mod">
          <ac:chgData name="Manish Sharma" userId="b799adb9ba789c8f" providerId="LiveId" clId="{1B3C70B8-77C4-4486-8B3C-4C8ED1A1B5DA}" dt="2022-08-05T12:19:14.728" v="634" actId="20577"/>
          <ac:spMkLst>
            <pc:docMk/>
            <pc:sldMk cId="2533878097" sldId="499"/>
            <ac:spMk id="26" creationId="{34D12FB4-ECD7-DF48-D1BE-54A48E42BCBC}"/>
          </ac:spMkLst>
        </pc:spChg>
        <pc:spChg chg="add mod">
          <ac:chgData name="Manish Sharma" userId="b799adb9ba789c8f" providerId="LiveId" clId="{1B3C70B8-77C4-4486-8B3C-4C8ED1A1B5DA}" dt="2022-08-05T12:20:34.469" v="663" actId="1035"/>
          <ac:spMkLst>
            <pc:docMk/>
            <pc:sldMk cId="2533878097" sldId="499"/>
            <ac:spMk id="27" creationId="{0CEFC5E1-C0A7-3009-2CA4-4F4A2A2EA88E}"/>
          </ac:spMkLst>
        </pc:spChg>
        <pc:spChg chg="add mod">
          <ac:chgData name="Manish Sharma" userId="b799adb9ba789c8f" providerId="LiveId" clId="{1B3C70B8-77C4-4486-8B3C-4C8ED1A1B5DA}" dt="2022-08-05T12:20:34.469" v="663" actId="1035"/>
          <ac:spMkLst>
            <pc:docMk/>
            <pc:sldMk cId="2533878097" sldId="499"/>
            <ac:spMk id="28" creationId="{D0733859-46BA-B4C7-16AC-728F17D8ECD0}"/>
          </ac:spMkLst>
        </pc:spChg>
        <pc:cxnChg chg="add">
          <ac:chgData name="Manish Sharma" userId="b799adb9ba789c8f" providerId="LiveId" clId="{1B3C70B8-77C4-4486-8B3C-4C8ED1A1B5DA}" dt="2022-08-05T12:17:09.266" v="576" actId="11529"/>
          <ac:cxnSpMkLst>
            <pc:docMk/>
            <pc:sldMk cId="2533878097" sldId="499"/>
            <ac:cxnSpMk id="10" creationId="{2E8152AF-A49B-CB99-FA45-1252F20FFDBC}"/>
          </ac:cxnSpMkLst>
        </pc:cxnChg>
        <pc:cxnChg chg="add">
          <ac:chgData name="Manish Sharma" userId="b799adb9ba789c8f" providerId="LiveId" clId="{1B3C70B8-77C4-4486-8B3C-4C8ED1A1B5DA}" dt="2022-08-05T12:17:30.551" v="589" actId="11529"/>
          <ac:cxnSpMkLst>
            <pc:docMk/>
            <pc:sldMk cId="2533878097" sldId="499"/>
            <ac:cxnSpMk id="13" creationId="{A78E9673-4B30-EC68-EB83-10A281CB7C8D}"/>
          </ac:cxnSpMkLst>
        </pc:cxnChg>
        <pc:cxnChg chg="add mod">
          <ac:chgData name="Manish Sharma" userId="b799adb9ba789c8f" providerId="LiveId" clId="{1B3C70B8-77C4-4486-8B3C-4C8ED1A1B5DA}" dt="2022-08-05T12:18:36.258" v="606" actId="1076"/>
          <ac:cxnSpMkLst>
            <pc:docMk/>
            <pc:sldMk cId="2533878097" sldId="499"/>
            <ac:cxnSpMk id="21" creationId="{01E1E091-3C0F-1492-3521-292EC08FBD7B}"/>
          </ac:cxnSpMkLst>
        </pc:cxnChg>
        <pc:cxnChg chg="add mod">
          <ac:chgData name="Manish Sharma" userId="b799adb9ba789c8f" providerId="LiveId" clId="{1B3C70B8-77C4-4486-8B3C-4C8ED1A1B5DA}" dt="2022-08-05T12:18:36.258" v="606" actId="1076"/>
          <ac:cxnSpMkLst>
            <pc:docMk/>
            <pc:sldMk cId="2533878097" sldId="499"/>
            <ac:cxnSpMk id="23" creationId="{001E9FB1-4D6B-5FCE-5B59-49152D1874B3}"/>
          </ac:cxnSpMkLst>
        </pc:cxnChg>
      </pc:sldChg>
      <pc:sldChg chg="addSp delSp modSp new add del mod">
        <pc:chgData name="Manish Sharma" userId="b799adb9ba789c8f" providerId="LiveId" clId="{1B3C70B8-77C4-4486-8B3C-4C8ED1A1B5DA}" dt="2022-08-05T12:30:02.841" v="675"/>
        <pc:sldMkLst>
          <pc:docMk/>
          <pc:sldMk cId="1930475842" sldId="500"/>
        </pc:sldMkLst>
        <pc:spChg chg="del">
          <ac:chgData name="Manish Sharma" userId="b799adb9ba789c8f" providerId="LiveId" clId="{1B3C70B8-77C4-4486-8B3C-4C8ED1A1B5DA}" dt="2022-08-05T12:28:49.051" v="670" actId="478"/>
          <ac:spMkLst>
            <pc:docMk/>
            <pc:sldMk cId="1930475842" sldId="500"/>
            <ac:spMk id="2" creationId="{CF98EDF3-E651-E020-7323-0E8C4E37BF37}"/>
          </ac:spMkLst>
        </pc:spChg>
        <pc:spChg chg="del">
          <ac:chgData name="Manish Sharma" userId="b799adb9ba789c8f" providerId="LiveId" clId="{1B3C70B8-77C4-4486-8B3C-4C8ED1A1B5DA}" dt="2022-08-05T12:28:49.051" v="670" actId="478"/>
          <ac:spMkLst>
            <pc:docMk/>
            <pc:sldMk cId="1930475842" sldId="500"/>
            <ac:spMk id="3" creationId="{05394D75-CAA3-BCC3-408F-027D8A61C84A}"/>
          </ac:spMkLst>
        </pc:spChg>
        <pc:spChg chg="add mod">
          <ac:chgData name="Manish Sharma" userId="b799adb9ba789c8f" providerId="LiveId" clId="{1B3C70B8-77C4-4486-8B3C-4C8ED1A1B5DA}" dt="2022-08-05T12:28:50.822" v="671"/>
          <ac:spMkLst>
            <pc:docMk/>
            <pc:sldMk cId="1930475842" sldId="500"/>
            <ac:spMk id="4" creationId="{D940A177-0F00-29D3-5617-E06F1CD035BF}"/>
          </ac:spMkLst>
        </pc:spChg>
        <pc:spChg chg="add mod">
          <ac:chgData name="Manish Sharma" userId="b799adb9ba789c8f" providerId="LiveId" clId="{1B3C70B8-77C4-4486-8B3C-4C8ED1A1B5DA}" dt="2022-08-05T12:28:50.822" v="671"/>
          <ac:spMkLst>
            <pc:docMk/>
            <pc:sldMk cId="1930475842" sldId="500"/>
            <ac:spMk id="5" creationId="{08D54E8E-DBDA-1C12-C4DB-5D6FE4A428E4}"/>
          </ac:spMkLst>
        </pc:spChg>
        <pc:spChg chg="add mod">
          <ac:chgData name="Manish Sharma" userId="b799adb9ba789c8f" providerId="LiveId" clId="{1B3C70B8-77C4-4486-8B3C-4C8ED1A1B5DA}" dt="2022-08-05T12:28:50.822" v="671"/>
          <ac:spMkLst>
            <pc:docMk/>
            <pc:sldMk cId="1930475842" sldId="500"/>
            <ac:spMk id="6" creationId="{B0A182DE-B3B4-BAF6-DE8C-C2A829049599}"/>
          </ac:spMkLst>
        </pc:spChg>
        <pc:spChg chg="add mod">
          <ac:chgData name="Manish Sharma" userId="b799adb9ba789c8f" providerId="LiveId" clId="{1B3C70B8-77C4-4486-8B3C-4C8ED1A1B5DA}" dt="2022-08-05T12:28:50.822" v="671"/>
          <ac:spMkLst>
            <pc:docMk/>
            <pc:sldMk cId="1930475842" sldId="500"/>
            <ac:spMk id="7" creationId="{C4E8738C-EA4A-085B-8DFB-3CCFE65F3E4E}"/>
          </ac:spMkLst>
        </pc:spChg>
        <pc:spChg chg="add mod">
          <ac:chgData name="Manish Sharma" userId="b799adb9ba789c8f" providerId="LiveId" clId="{1B3C70B8-77C4-4486-8B3C-4C8ED1A1B5DA}" dt="2022-08-05T12:28:50.822" v="671"/>
          <ac:spMkLst>
            <pc:docMk/>
            <pc:sldMk cId="1930475842" sldId="500"/>
            <ac:spMk id="8" creationId="{9732E5F9-04EE-88EC-8F9E-B6CECF89A4C3}"/>
          </ac:spMkLst>
        </pc:spChg>
        <pc:spChg chg="add mod">
          <ac:chgData name="Manish Sharma" userId="b799adb9ba789c8f" providerId="LiveId" clId="{1B3C70B8-77C4-4486-8B3C-4C8ED1A1B5DA}" dt="2022-08-05T12:28:50.822" v="671"/>
          <ac:spMkLst>
            <pc:docMk/>
            <pc:sldMk cId="1930475842" sldId="500"/>
            <ac:spMk id="9" creationId="{76E4C85B-F887-B153-B44C-88EFCCF10774}"/>
          </ac:spMkLst>
        </pc:spChg>
        <pc:spChg chg="add mod">
          <ac:chgData name="Manish Sharma" userId="b799adb9ba789c8f" providerId="LiveId" clId="{1B3C70B8-77C4-4486-8B3C-4C8ED1A1B5DA}" dt="2022-08-05T12:28:50.822" v="671"/>
          <ac:spMkLst>
            <pc:docMk/>
            <pc:sldMk cId="1930475842" sldId="500"/>
            <ac:spMk id="11" creationId="{1E9025D4-3EED-B3B3-97CC-68FD7F67C354}"/>
          </ac:spMkLst>
        </pc:spChg>
        <pc:spChg chg="add mod">
          <ac:chgData name="Manish Sharma" userId="b799adb9ba789c8f" providerId="LiveId" clId="{1B3C70B8-77C4-4486-8B3C-4C8ED1A1B5DA}" dt="2022-08-05T12:29:23.452" v="672"/>
          <ac:spMkLst>
            <pc:docMk/>
            <pc:sldMk cId="1930475842" sldId="500"/>
            <ac:spMk id="16" creationId="{DDE9F34E-537A-D834-2541-EEDEB571B4E7}"/>
          </ac:spMkLst>
        </pc:spChg>
        <pc:spChg chg="add mod">
          <ac:chgData name="Manish Sharma" userId="b799adb9ba789c8f" providerId="LiveId" clId="{1B3C70B8-77C4-4486-8B3C-4C8ED1A1B5DA}" dt="2022-08-05T12:29:39.521" v="673"/>
          <ac:spMkLst>
            <pc:docMk/>
            <pc:sldMk cId="1930475842" sldId="500"/>
            <ac:spMk id="17" creationId="{8DBE6162-E2CF-C72D-1D5C-7CE1C51C83B0}"/>
          </ac:spMkLst>
        </pc:spChg>
        <pc:spChg chg="add mod">
          <ac:chgData name="Manish Sharma" userId="b799adb9ba789c8f" providerId="LiveId" clId="{1B3C70B8-77C4-4486-8B3C-4C8ED1A1B5DA}" dt="2022-08-05T12:29:39.521" v="673"/>
          <ac:spMkLst>
            <pc:docMk/>
            <pc:sldMk cId="1930475842" sldId="500"/>
            <ac:spMk id="18" creationId="{823576AB-EDB9-E035-1B3B-8F3F0BFDCD6A}"/>
          </ac:spMkLst>
        </pc:spChg>
        <pc:spChg chg="add mod">
          <ac:chgData name="Manish Sharma" userId="b799adb9ba789c8f" providerId="LiveId" clId="{1B3C70B8-77C4-4486-8B3C-4C8ED1A1B5DA}" dt="2022-08-05T12:29:39.521" v="673"/>
          <ac:spMkLst>
            <pc:docMk/>
            <pc:sldMk cId="1930475842" sldId="500"/>
            <ac:spMk id="19" creationId="{4584C597-806C-C479-C95C-C78B9508DB61}"/>
          </ac:spMkLst>
        </pc:spChg>
        <pc:spChg chg="add mod">
          <ac:chgData name="Manish Sharma" userId="b799adb9ba789c8f" providerId="LiveId" clId="{1B3C70B8-77C4-4486-8B3C-4C8ED1A1B5DA}" dt="2022-08-05T12:29:39.521" v="673"/>
          <ac:spMkLst>
            <pc:docMk/>
            <pc:sldMk cId="1930475842" sldId="500"/>
            <ac:spMk id="20" creationId="{037E569F-B6EC-217F-1C2A-739274BB9814}"/>
          </ac:spMkLst>
        </pc:spChg>
        <pc:spChg chg="add mod">
          <ac:chgData name="Manish Sharma" userId="b799adb9ba789c8f" providerId="LiveId" clId="{1B3C70B8-77C4-4486-8B3C-4C8ED1A1B5DA}" dt="2022-08-05T12:29:39.521" v="673"/>
          <ac:spMkLst>
            <pc:docMk/>
            <pc:sldMk cId="1930475842" sldId="500"/>
            <ac:spMk id="21" creationId="{EC850D07-2C20-4B73-9876-6BD9DE18DCB4}"/>
          </ac:spMkLst>
        </pc:spChg>
        <pc:spChg chg="add mod">
          <ac:chgData name="Manish Sharma" userId="b799adb9ba789c8f" providerId="LiveId" clId="{1B3C70B8-77C4-4486-8B3C-4C8ED1A1B5DA}" dt="2022-08-05T12:29:39.521" v="673"/>
          <ac:spMkLst>
            <pc:docMk/>
            <pc:sldMk cId="1930475842" sldId="500"/>
            <ac:spMk id="23" creationId="{30AFB387-988E-6952-84F9-4B383843A0FE}"/>
          </ac:spMkLst>
        </pc:spChg>
        <pc:spChg chg="add mod">
          <ac:chgData name="Manish Sharma" userId="b799adb9ba789c8f" providerId="LiveId" clId="{1B3C70B8-77C4-4486-8B3C-4C8ED1A1B5DA}" dt="2022-08-05T12:29:53.799" v="674"/>
          <ac:spMkLst>
            <pc:docMk/>
            <pc:sldMk cId="1930475842" sldId="500"/>
            <ac:spMk id="28" creationId="{9FAF52E5-7BD9-11D9-3710-59ECC1D97862}"/>
          </ac:spMkLst>
        </pc:spChg>
        <pc:spChg chg="add mod">
          <ac:chgData name="Manish Sharma" userId="b799adb9ba789c8f" providerId="LiveId" clId="{1B3C70B8-77C4-4486-8B3C-4C8ED1A1B5DA}" dt="2022-08-05T12:30:02.841" v="675"/>
          <ac:spMkLst>
            <pc:docMk/>
            <pc:sldMk cId="1930475842" sldId="500"/>
            <ac:spMk id="30" creationId="{A796D318-89DC-0EF1-B451-147C21A60BBA}"/>
          </ac:spMkLst>
        </pc:spChg>
        <pc:spChg chg="add mod">
          <ac:chgData name="Manish Sharma" userId="b799adb9ba789c8f" providerId="LiveId" clId="{1B3C70B8-77C4-4486-8B3C-4C8ED1A1B5DA}" dt="2022-08-05T12:30:02.841" v="675"/>
          <ac:spMkLst>
            <pc:docMk/>
            <pc:sldMk cId="1930475842" sldId="500"/>
            <ac:spMk id="31" creationId="{CAB25AA4-7876-DA91-3030-36497E0BBCAF}"/>
          </ac:spMkLst>
        </pc:spChg>
        <pc:cxnChg chg="add mod">
          <ac:chgData name="Manish Sharma" userId="b799adb9ba789c8f" providerId="LiveId" clId="{1B3C70B8-77C4-4486-8B3C-4C8ED1A1B5DA}" dt="2022-08-05T12:28:50.822" v="671"/>
          <ac:cxnSpMkLst>
            <pc:docMk/>
            <pc:sldMk cId="1930475842" sldId="500"/>
            <ac:cxnSpMk id="10" creationId="{B2D88A60-1136-FAE5-8273-C4742D88EE9F}"/>
          </ac:cxnSpMkLst>
        </pc:cxnChg>
        <pc:cxnChg chg="add mod">
          <ac:chgData name="Manish Sharma" userId="b799adb9ba789c8f" providerId="LiveId" clId="{1B3C70B8-77C4-4486-8B3C-4C8ED1A1B5DA}" dt="2022-08-05T12:28:50.822" v="671"/>
          <ac:cxnSpMkLst>
            <pc:docMk/>
            <pc:sldMk cId="1930475842" sldId="500"/>
            <ac:cxnSpMk id="12" creationId="{E24A7FEF-4179-B6D4-DBFC-B40346AE651C}"/>
          </ac:cxnSpMkLst>
        </pc:cxnChg>
        <pc:cxnChg chg="add mod">
          <ac:chgData name="Manish Sharma" userId="b799adb9ba789c8f" providerId="LiveId" clId="{1B3C70B8-77C4-4486-8B3C-4C8ED1A1B5DA}" dt="2022-08-05T12:28:50.822" v="671"/>
          <ac:cxnSpMkLst>
            <pc:docMk/>
            <pc:sldMk cId="1930475842" sldId="500"/>
            <ac:cxnSpMk id="13" creationId="{5932F38E-3B6F-B375-A8A1-98A7542B5762}"/>
          </ac:cxnSpMkLst>
        </pc:cxnChg>
        <pc:cxnChg chg="add mod">
          <ac:chgData name="Manish Sharma" userId="b799adb9ba789c8f" providerId="LiveId" clId="{1B3C70B8-77C4-4486-8B3C-4C8ED1A1B5DA}" dt="2022-08-05T12:28:50.822" v="671"/>
          <ac:cxnSpMkLst>
            <pc:docMk/>
            <pc:sldMk cId="1930475842" sldId="500"/>
            <ac:cxnSpMk id="14" creationId="{1F1B1737-8F1C-BD86-0214-E007FE18D075}"/>
          </ac:cxnSpMkLst>
        </pc:cxnChg>
        <pc:cxnChg chg="add mod">
          <ac:chgData name="Manish Sharma" userId="b799adb9ba789c8f" providerId="LiveId" clId="{1B3C70B8-77C4-4486-8B3C-4C8ED1A1B5DA}" dt="2022-08-05T12:28:50.822" v="671"/>
          <ac:cxnSpMkLst>
            <pc:docMk/>
            <pc:sldMk cId="1930475842" sldId="500"/>
            <ac:cxnSpMk id="15" creationId="{EFE3C4B2-18A3-A37A-41E5-E69EE34DCCDD}"/>
          </ac:cxnSpMkLst>
        </pc:cxnChg>
        <pc:cxnChg chg="add mod">
          <ac:chgData name="Manish Sharma" userId="b799adb9ba789c8f" providerId="LiveId" clId="{1B3C70B8-77C4-4486-8B3C-4C8ED1A1B5DA}" dt="2022-08-05T12:29:39.521" v="673"/>
          <ac:cxnSpMkLst>
            <pc:docMk/>
            <pc:sldMk cId="1930475842" sldId="500"/>
            <ac:cxnSpMk id="22" creationId="{D9E45AA0-AE3F-8B9B-4AF9-F23ABC5791C7}"/>
          </ac:cxnSpMkLst>
        </pc:cxnChg>
        <pc:cxnChg chg="add mod">
          <ac:chgData name="Manish Sharma" userId="b799adb9ba789c8f" providerId="LiveId" clId="{1B3C70B8-77C4-4486-8B3C-4C8ED1A1B5DA}" dt="2022-08-05T12:29:39.521" v="673"/>
          <ac:cxnSpMkLst>
            <pc:docMk/>
            <pc:sldMk cId="1930475842" sldId="500"/>
            <ac:cxnSpMk id="24" creationId="{E8063132-E1A0-431B-770E-39911883FD83}"/>
          </ac:cxnSpMkLst>
        </pc:cxnChg>
        <pc:cxnChg chg="add mod">
          <ac:chgData name="Manish Sharma" userId="b799adb9ba789c8f" providerId="LiveId" clId="{1B3C70B8-77C4-4486-8B3C-4C8ED1A1B5DA}" dt="2022-08-05T12:29:39.521" v="673"/>
          <ac:cxnSpMkLst>
            <pc:docMk/>
            <pc:sldMk cId="1930475842" sldId="500"/>
            <ac:cxnSpMk id="25" creationId="{566AF9B5-9878-E56F-EAA3-1F1437B75D46}"/>
          </ac:cxnSpMkLst>
        </pc:cxnChg>
        <pc:cxnChg chg="add mod">
          <ac:chgData name="Manish Sharma" userId="b799adb9ba789c8f" providerId="LiveId" clId="{1B3C70B8-77C4-4486-8B3C-4C8ED1A1B5DA}" dt="2022-08-05T12:29:39.521" v="673"/>
          <ac:cxnSpMkLst>
            <pc:docMk/>
            <pc:sldMk cId="1930475842" sldId="500"/>
            <ac:cxnSpMk id="26" creationId="{ADF9FD31-8958-1CD7-FA1A-7A86777437A8}"/>
          </ac:cxnSpMkLst>
        </pc:cxnChg>
        <pc:cxnChg chg="add mod">
          <ac:chgData name="Manish Sharma" userId="b799adb9ba789c8f" providerId="LiveId" clId="{1B3C70B8-77C4-4486-8B3C-4C8ED1A1B5DA}" dt="2022-08-05T12:29:39.521" v="673"/>
          <ac:cxnSpMkLst>
            <pc:docMk/>
            <pc:sldMk cId="1930475842" sldId="500"/>
            <ac:cxnSpMk id="27" creationId="{89C270A3-570F-7661-F20B-1BE9BCC1E547}"/>
          </ac:cxnSpMkLst>
        </pc:cxnChg>
        <pc:cxnChg chg="add mod">
          <ac:chgData name="Manish Sharma" userId="b799adb9ba789c8f" providerId="LiveId" clId="{1B3C70B8-77C4-4486-8B3C-4C8ED1A1B5DA}" dt="2022-08-05T12:30:02.841" v="675"/>
          <ac:cxnSpMkLst>
            <pc:docMk/>
            <pc:sldMk cId="1930475842" sldId="500"/>
            <ac:cxnSpMk id="29" creationId="{857F528F-7841-7971-E2FF-963CA3FB85B7}"/>
          </ac:cxnSpMkLst>
        </pc:cxnChg>
      </pc:sldChg>
      <pc:sldChg chg="addSp delSp modSp new mod">
        <pc:chgData name="Manish Sharma" userId="b799adb9ba789c8f" providerId="LiveId" clId="{1B3C70B8-77C4-4486-8B3C-4C8ED1A1B5DA}" dt="2022-08-05T12:35:14.769" v="734"/>
        <pc:sldMkLst>
          <pc:docMk/>
          <pc:sldMk cId="2558834336" sldId="501"/>
        </pc:sldMkLst>
        <pc:spChg chg="del">
          <ac:chgData name="Manish Sharma" userId="b799adb9ba789c8f" providerId="LiveId" clId="{1B3C70B8-77C4-4486-8B3C-4C8ED1A1B5DA}" dt="2022-08-05T12:31:23.489" v="677" actId="478"/>
          <ac:spMkLst>
            <pc:docMk/>
            <pc:sldMk cId="2558834336" sldId="501"/>
            <ac:spMk id="2" creationId="{149A5A34-5D84-7381-8CF6-B52048B6618D}"/>
          </ac:spMkLst>
        </pc:spChg>
        <pc:spChg chg="del">
          <ac:chgData name="Manish Sharma" userId="b799adb9ba789c8f" providerId="LiveId" clId="{1B3C70B8-77C4-4486-8B3C-4C8ED1A1B5DA}" dt="2022-08-05T12:31:23.489" v="677" actId="478"/>
          <ac:spMkLst>
            <pc:docMk/>
            <pc:sldMk cId="2558834336" sldId="501"/>
            <ac:spMk id="3" creationId="{57BD26B5-9CC0-B533-24DC-530130709577}"/>
          </ac:spMkLst>
        </pc:spChg>
        <pc:spChg chg="add del mod">
          <ac:chgData name="Manish Sharma" userId="b799adb9ba789c8f" providerId="LiveId" clId="{1B3C70B8-77C4-4486-8B3C-4C8ED1A1B5DA}" dt="2022-08-05T12:35:06.627" v="731" actId="478"/>
          <ac:spMkLst>
            <pc:docMk/>
            <pc:sldMk cId="2558834336" sldId="501"/>
            <ac:spMk id="4" creationId="{FB3ADF04-0043-9C50-E46F-45DD590E5901}"/>
          </ac:spMkLst>
        </pc:spChg>
        <pc:spChg chg="add del">
          <ac:chgData name="Manish Sharma" userId="b799adb9ba789c8f" providerId="LiveId" clId="{1B3C70B8-77C4-4486-8B3C-4C8ED1A1B5DA}" dt="2022-08-05T12:35:14.247" v="733" actId="478"/>
          <ac:spMkLst>
            <pc:docMk/>
            <pc:sldMk cId="2558834336" sldId="501"/>
            <ac:spMk id="6" creationId="{9B626AF0-C4CE-A209-25E9-D144D1A9A16D}"/>
          </ac:spMkLst>
        </pc:spChg>
        <pc:spChg chg="add mod">
          <ac:chgData name="Manish Sharma" userId="b799adb9ba789c8f" providerId="LiveId" clId="{1B3C70B8-77C4-4486-8B3C-4C8ED1A1B5DA}" dt="2022-08-05T12:35:14.769" v="734"/>
          <ac:spMkLst>
            <pc:docMk/>
            <pc:sldMk cId="2558834336" sldId="501"/>
            <ac:spMk id="7" creationId="{F8014AA1-AB23-F2DA-16C5-353EBBF613D6}"/>
          </ac:spMkLst>
        </pc:spChg>
        <pc:spChg chg="add mod">
          <ac:chgData name="Manish Sharma" userId="b799adb9ba789c8f" providerId="LiveId" clId="{1B3C70B8-77C4-4486-8B3C-4C8ED1A1B5DA}" dt="2022-08-05T12:35:14.769" v="734"/>
          <ac:spMkLst>
            <pc:docMk/>
            <pc:sldMk cId="2558834336" sldId="501"/>
            <ac:spMk id="8" creationId="{87F563DB-37AD-27AF-1F32-A264B0B666F7}"/>
          </ac:spMkLst>
        </pc:spChg>
        <pc:spChg chg="add mod">
          <ac:chgData name="Manish Sharma" userId="b799adb9ba789c8f" providerId="LiveId" clId="{1B3C70B8-77C4-4486-8B3C-4C8ED1A1B5DA}" dt="2022-08-05T12:35:14.769" v="734"/>
          <ac:spMkLst>
            <pc:docMk/>
            <pc:sldMk cId="2558834336" sldId="501"/>
            <ac:spMk id="10" creationId="{FBC2D3FF-45C6-8C26-92A8-8E3F6BB5C5D2}"/>
          </ac:spMkLst>
        </pc:spChg>
        <pc:spChg chg="add mod">
          <ac:chgData name="Manish Sharma" userId="b799adb9ba789c8f" providerId="LiveId" clId="{1B3C70B8-77C4-4486-8B3C-4C8ED1A1B5DA}" dt="2022-08-05T12:35:14.769" v="734"/>
          <ac:spMkLst>
            <pc:docMk/>
            <pc:sldMk cId="2558834336" sldId="501"/>
            <ac:spMk id="12" creationId="{8249DB3E-03D2-D371-07B8-23BA22E88D8B}"/>
          </ac:spMkLst>
        </pc:spChg>
        <pc:spChg chg="add mod">
          <ac:chgData name="Manish Sharma" userId="b799adb9ba789c8f" providerId="LiveId" clId="{1B3C70B8-77C4-4486-8B3C-4C8ED1A1B5DA}" dt="2022-08-05T12:35:14.769" v="734"/>
          <ac:spMkLst>
            <pc:docMk/>
            <pc:sldMk cId="2558834336" sldId="501"/>
            <ac:spMk id="14" creationId="{5A4D5F96-7D86-8A7B-0CC8-F2492F11A65C}"/>
          </ac:spMkLst>
        </pc:spChg>
        <pc:cxnChg chg="add mod">
          <ac:chgData name="Manish Sharma" userId="b799adb9ba789c8f" providerId="LiveId" clId="{1B3C70B8-77C4-4486-8B3C-4C8ED1A1B5DA}" dt="2022-08-05T12:35:14.769" v="734"/>
          <ac:cxnSpMkLst>
            <pc:docMk/>
            <pc:sldMk cId="2558834336" sldId="501"/>
            <ac:cxnSpMk id="9" creationId="{F3AE7EDB-2736-FE52-AF87-F2A400FAC0DB}"/>
          </ac:cxnSpMkLst>
        </pc:cxnChg>
        <pc:cxnChg chg="add mod">
          <ac:chgData name="Manish Sharma" userId="b799adb9ba789c8f" providerId="LiveId" clId="{1B3C70B8-77C4-4486-8B3C-4C8ED1A1B5DA}" dt="2022-08-05T12:35:14.769" v="734"/>
          <ac:cxnSpMkLst>
            <pc:docMk/>
            <pc:sldMk cId="2558834336" sldId="501"/>
            <ac:cxnSpMk id="11" creationId="{61000D91-B0BB-15D6-414F-7BDC8DD141CF}"/>
          </ac:cxnSpMkLst>
        </pc:cxnChg>
        <pc:cxnChg chg="add mod">
          <ac:chgData name="Manish Sharma" userId="b799adb9ba789c8f" providerId="LiveId" clId="{1B3C70B8-77C4-4486-8B3C-4C8ED1A1B5DA}" dt="2022-08-05T12:35:14.769" v="734"/>
          <ac:cxnSpMkLst>
            <pc:docMk/>
            <pc:sldMk cId="2558834336" sldId="501"/>
            <ac:cxnSpMk id="13" creationId="{C5C3F91C-2E46-F997-2C5E-4E8C0F2AF0FA}"/>
          </ac:cxnSpMkLst>
        </pc:cxnChg>
        <pc:cxnChg chg="add mod">
          <ac:chgData name="Manish Sharma" userId="b799adb9ba789c8f" providerId="LiveId" clId="{1B3C70B8-77C4-4486-8B3C-4C8ED1A1B5DA}" dt="2022-08-05T12:35:14.769" v="734"/>
          <ac:cxnSpMkLst>
            <pc:docMk/>
            <pc:sldMk cId="2558834336" sldId="501"/>
            <ac:cxnSpMk id="15" creationId="{351F0653-B3A8-8AC1-D9B9-76189F5B5B46}"/>
          </ac:cxnSpMkLst>
        </pc:cxnChg>
      </pc:sldChg>
      <pc:sldChg chg="addSp delSp modSp new mod">
        <pc:chgData name="Manish Sharma" userId="b799adb9ba789c8f" providerId="LiveId" clId="{1B3C70B8-77C4-4486-8B3C-4C8ED1A1B5DA}" dt="2022-08-05T12:40:47.711" v="743"/>
        <pc:sldMkLst>
          <pc:docMk/>
          <pc:sldMk cId="2248080938" sldId="502"/>
        </pc:sldMkLst>
        <pc:spChg chg="mod">
          <ac:chgData name="Manish Sharma" userId="b799adb9ba789c8f" providerId="LiveId" clId="{1B3C70B8-77C4-4486-8B3C-4C8ED1A1B5DA}" dt="2022-08-05T12:40:00.388" v="736"/>
          <ac:spMkLst>
            <pc:docMk/>
            <pc:sldMk cId="2248080938" sldId="502"/>
            <ac:spMk id="2" creationId="{FFF4A827-D2D4-437F-39D5-925478505ED3}"/>
          </ac:spMkLst>
        </pc:spChg>
        <pc:spChg chg="del">
          <ac:chgData name="Manish Sharma" userId="b799adb9ba789c8f" providerId="LiveId" clId="{1B3C70B8-77C4-4486-8B3C-4C8ED1A1B5DA}" dt="2022-08-05T12:40:04.184" v="737" actId="478"/>
          <ac:spMkLst>
            <pc:docMk/>
            <pc:sldMk cId="2248080938" sldId="502"/>
            <ac:spMk id="3" creationId="{AA301647-2320-ACD6-2D66-33DEC4CD8A74}"/>
          </ac:spMkLst>
        </pc:spChg>
        <pc:spChg chg="add mod">
          <ac:chgData name="Manish Sharma" userId="b799adb9ba789c8f" providerId="LiveId" clId="{1B3C70B8-77C4-4486-8B3C-4C8ED1A1B5DA}" dt="2022-08-05T12:40:15.497" v="738"/>
          <ac:spMkLst>
            <pc:docMk/>
            <pc:sldMk cId="2248080938" sldId="502"/>
            <ac:spMk id="4" creationId="{D0E42D31-820F-22A7-9EEE-5A4DE82D2A8A}"/>
          </ac:spMkLst>
        </pc:spChg>
        <pc:spChg chg="add mod">
          <ac:chgData name="Manish Sharma" userId="b799adb9ba789c8f" providerId="LiveId" clId="{1B3C70B8-77C4-4486-8B3C-4C8ED1A1B5DA}" dt="2022-08-05T12:40:22.963" v="739"/>
          <ac:spMkLst>
            <pc:docMk/>
            <pc:sldMk cId="2248080938" sldId="502"/>
            <ac:spMk id="5" creationId="{EE78EE16-5870-873C-FC1A-D42F658D4EE8}"/>
          </ac:spMkLst>
        </pc:spChg>
        <pc:spChg chg="add mod">
          <ac:chgData name="Manish Sharma" userId="b799adb9ba789c8f" providerId="LiveId" clId="{1B3C70B8-77C4-4486-8B3C-4C8ED1A1B5DA}" dt="2022-08-05T12:40:29.224" v="740"/>
          <ac:spMkLst>
            <pc:docMk/>
            <pc:sldMk cId="2248080938" sldId="502"/>
            <ac:spMk id="6" creationId="{48DBE5A6-9765-6074-2696-6DE2ABA7022F}"/>
          </ac:spMkLst>
        </pc:spChg>
        <pc:spChg chg="add mod">
          <ac:chgData name="Manish Sharma" userId="b799adb9ba789c8f" providerId="LiveId" clId="{1B3C70B8-77C4-4486-8B3C-4C8ED1A1B5DA}" dt="2022-08-05T12:40:36.205" v="741"/>
          <ac:spMkLst>
            <pc:docMk/>
            <pc:sldMk cId="2248080938" sldId="502"/>
            <ac:spMk id="7" creationId="{922408C1-6388-8B59-4C32-333C49DC4013}"/>
          </ac:spMkLst>
        </pc:spChg>
        <pc:spChg chg="add mod">
          <ac:chgData name="Manish Sharma" userId="b799adb9ba789c8f" providerId="LiveId" clId="{1B3C70B8-77C4-4486-8B3C-4C8ED1A1B5DA}" dt="2022-08-05T12:40:36.205" v="741"/>
          <ac:spMkLst>
            <pc:docMk/>
            <pc:sldMk cId="2248080938" sldId="502"/>
            <ac:spMk id="8" creationId="{C487AAAE-3866-FD6B-94B0-3B406DF04EFD}"/>
          </ac:spMkLst>
        </pc:spChg>
        <pc:spChg chg="add mod">
          <ac:chgData name="Manish Sharma" userId="b799adb9ba789c8f" providerId="LiveId" clId="{1B3C70B8-77C4-4486-8B3C-4C8ED1A1B5DA}" dt="2022-08-05T12:40:36.205" v="741"/>
          <ac:spMkLst>
            <pc:docMk/>
            <pc:sldMk cId="2248080938" sldId="502"/>
            <ac:spMk id="9" creationId="{6B3944ED-712B-6845-70FB-91FCC490EF61}"/>
          </ac:spMkLst>
        </pc:spChg>
        <pc:spChg chg="add mod">
          <ac:chgData name="Manish Sharma" userId="b799adb9ba789c8f" providerId="LiveId" clId="{1B3C70B8-77C4-4486-8B3C-4C8ED1A1B5DA}" dt="2022-08-05T12:40:36.205" v="741"/>
          <ac:spMkLst>
            <pc:docMk/>
            <pc:sldMk cId="2248080938" sldId="502"/>
            <ac:spMk id="10" creationId="{785B12C9-CBFC-D1DE-2759-9E968611DB56}"/>
          </ac:spMkLst>
        </pc:spChg>
        <pc:spChg chg="add mod">
          <ac:chgData name="Manish Sharma" userId="b799adb9ba789c8f" providerId="LiveId" clId="{1B3C70B8-77C4-4486-8B3C-4C8ED1A1B5DA}" dt="2022-08-05T12:40:42.481" v="742"/>
          <ac:spMkLst>
            <pc:docMk/>
            <pc:sldMk cId="2248080938" sldId="502"/>
            <ac:spMk id="11" creationId="{644D3AE1-933B-BD4A-366A-4D4CCE43B6E2}"/>
          </ac:spMkLst>
        </pc:spChg>
        <pc:spChg chg="add mod">
          <ac:chgData name="Manish Sharma" userId="b799adb9ba789c8f" providerId="LiveId" clId="{1B3C70B8-77C4-4486-8B3C-4C8ED1A1B5DA}" dt="2022-08-05T12:40:42.481" v="742"/>
          <ac:spMkLst>
            <pc:docMk/>
            <pc:sldMk cId="2248080938" sldId="502"/>
            <ac:spMk id="12" creationId="{095D7A6A-3374-6D0B-8DC1-79FC2DB9C96A}"/>
          </ac:spMkLst>
        </pc:spChg>
        <pc:spChg chg="add mod">
          <ac:chgData name="Manish Sharma" userId="b799adb9ba789c8f" providerId="LiveId" clId="{1B3C70B8-77C4-4486-8B3C-4C8ED1A1B5DA}" dt="2022-08-05T12:40:42.481" v="742"/>
          <ac:spMkLst>
            <pc:docMk/>
            <pc:sldMk cId="2248080938" sldId="502"/>
            <ac:spMk id="13" creationId="{729D7FD4-A496-C3E2-3079-39B3AD3F304D}"/>
          </ac:spMkLst>
        </pc:spChg>
        <pc:spChg chg="add mod">
          <ac:chgData name="Manish Sharma" userId="b799adb9ba789c8f" providerId="LiveId" clId="{1B3C70B8-77C4-4486-8B3C-4C8ED1A1B5DA}" dt="2022-08-05T12:40:47.711" v="743"/>
          <ac:spMkLst>
            <pc:docMk/>
            <pc:sldMk cId="2248080938" sldId="502"/>
            <ac:spMk id="14" creationId="{04816856-90DA-0ABA-9FB2-6252C4615803}"/>
          </ac:spMkLst>
        </pc:spChg>
      </pc:sldChg>
      <pc:sldChg chg="addSp delSp modSp new mod">
        <pc:chgData name="Manish Sharma" userId="b799adb9ba789c8f" providerId="LiveId" clId="{1B3C70B8-77C4-4486-8B3C-4C8ED1A1B5DA}" dt="2022-08-06T07:41:35.769" v="803"/>
        <pc:sldMkLst>
          <pc:docMk/>
          <pc:sldMk cId="3262307824" sldId="503"/>
        </pc:sldMkLst>
        <pc:spChg chg="mod">
          <ac:chgData name="Manish Sharma" userId="b799adb9ba789c8f" providerId="LiveId" clId="{1B3C70B8-77C4-4486-8B3C-4C8ED1A1B5DA}" dt="2022-08-06T07:38:49.988" v="795"/>
          <ac:spMkLst>
            <pc:docMk/>
            <pc:sldMk cId="3262307824" sldId="503"/>
            <ac:spMk id="2" creationId="{7DC4617D-7B92-B2D7-9949-93606A3AC77C}"/>
          </ac:spMkLst>
        </pc:spChg>
        <pc:spChg chg="del">
          <ac:chgData name="Manish Sharma" userId="b799adb9ba789c8f" providerId="LiveId" clId="{1B3C70B8-77C4-4486-8B3C-4C8ED1A1B5DA}" dt="2022-08-06T07:38:53.588" v="796" actId="478"/>
          <ac:spMkLst>
            <pc:docMk/>
            <pc:sldMk cId="3262307824" sldId="503"/>
            <ac:spMk id="3" creationId="{48646F8E-0798-1154-949F-64354EE6E723}"/>
          </ac:spMkLst>
        </pc:spChg>
        <pc:spChg chg="add mod">
          <ac:chgData name="Manish Sharma" userId="b799adb9ba789c8f" providerId="LiveId" clId="{1B3C70B8-77C4-4486-8B3C-4C8ED1A1B5DA}" dt="2022-08-06T07:39:43.613" v="797"/>
          <ac:spMkLst>
            <pc:docMk/>
            <pc:sldMk cId="3262307824" sldId="503"/>
            <ac:spMk id="4" creationId="{B637D1BD-DE4C-6C89-CC24-B54209C250F6}"/>
          </ac:spMkLst>
        </pc:spChg>
        <pc:spChg chg="add mod">
          <ac:chgData name="Manish Sharma" userId="b799adb9ba789c8f" providerId="LiveId" clId="{1B3C70B8-77C4-4486-8B3C-4C8ED1A1B5DA}" dt="2022-08-06T07:39:43.613" v="797"/>
          <ac:spMkLst>
            <pc:docMk/>
            <pc:sldMk cId="3262307824" sldId="503"/>
            <ac:spMk id="5" creationId="{BE439018-7C70-4879-2517-B0A636C7777F}"/>
          </ac:spMkLst>
        </pc:spChg>
        <pc:spChg chg="add mod">
          <ac:chgData name="Manish Sharma" userId="b799adb9ba789c8f" providerId="LiveId" clId="{1B3C70B8-77C4-4486-8B3C-4C8ED1A1B5DA}" dt="2022-08-06T07:39:58.791" v="798"/>
          <ac:spMkLst>
            <pc:docMk/>
            <pc:sldMk cId="3262307824" sldId="503"/>
            <ac:spMk id="7" creationId="{3E1E4483-9883-EC3B-9FAC-F76DE7BFCE68}"/>
          </ac:spMkLst>
        </pc:spChg>
        <pc:spChg chg="add mod">
          <ac:chgData name="Manish Sharma" userId="b799adb9ba789c8f" providerId="LiveId" clId="{1B3C70B8-77C4-4486-8B3C-4C8ED1A1B5DA}" dt="2022-08-06T07:40:11.290" v="799"/>
          <ac:spMkLst>
            <pc:docMk/>
            <pc:sldMk cId="3262307824" sldId="503"/>
            <ac:spMk id="9" creationId="{5DFD8F26-616B-1D36-2622-0C1B880925D2}"/>
          </ac:spMkLst>
        </pc:spChg>
        <pc:spChg chg="add mod">
          <ac:chgData name="Manish Sharma" userId="b799adb9ba789c8f" providerId="LiveId" clId="{1B3C70B8-77C4-4486-8B3C-4C8ED1A1B5DA}" dt="2022-08-06T07:40:46.549" v="800"/>
          <ac:spMkLst>
            <pc:docMk/>
            <pc:sldMk cId="3262307824" sldId="503"/>
            <ac:spMk id="11" creationId="{F289C31B-31DB-1587-DE8B-03E7611A4915}"/>
          </ac:spMkLst>
        </pc:spChg>
        <pc:spChg chg="add mod">
          <ac:chgData name="Manish Sharma" userId="b799adb9ba789c8f" providerId="LiveId" clId="{1B3C70B8-77C4-4486-8B3C-4C8ED1A1B5DA}" dt="2022-08-06T07:40:46.549" v="800"/>
          <ac:spMkLst>
            <pc:docMk/>
            <pc:sldMk cId="3262307824" sldId="503"/>
            <ac:spMk id="12" creationId="{DE5A8587-E0EE-AE7F-5E2B-C8FF5111F423}"/>
          </ac:spMkLst>
        </pc:spChg>
        <pc:spChg chg="add mod">
          <ac:chgData name="Manish Sharma" userId="b799adb9ba789c8f" providerId="LiveId" clId="{1B3C70B8-77C4-4486-8B3C-4C8ED1A1B5DA}" dt="2022-08-06T07:40:46.549" v="800"/>
          <ac:spMkLst>
            <pc:docMk/>
            <pc:sldMk cId="3262307824" sldId="503"/>
            <ac:spMk id="14" creationId="{E3738441-862A-BFA1-57B8-6684CCD4EA87}"/>
          </ac:spMkLst>
        </pc:spChg>
        <pc:spChg chg="add mod">
          <ac:chgData name="Manish Sharma" userId="b799adb9ba789c8f" providerId="LiveId" clId="{1B3C70B8-77C4-4486-8B3C-4C8ED1A1B5DA}" dt="2022-08-06T07:41:07.568" v="801"/>
          <ac:spMkLst>
            <pc:docMk/>
            <pc:sldMk cId="3262307824" sldId="503"/>
            <ac:spMk id="16" creationId="{1C9F0993-41A5-BEB0-7593-2863DCB4C8C2}"/>
          </ac:spMkLst>
        </pc:spChg>
        <pc:spChg chg="add mod">
          <ac:chgData name="Manish Sharma" userId="b799adb9ba789c8f" providerId="LiveId" clId="{1B3C70B8-77C4-4486-8B3C-4C8ED1A1B5DA}" dt="2022-08-06T07:41:15.565" v="802"/>
          <ac:spMkLst>
            <pc:docMk/>
            <pc:sldMk cId="3262307824" sldId="503"/>
            <ac:spMk id="19" creationId="{2D0F9C43-8D11-11BA-487C-2D381D33E82A}"/>
          </ac:spMkLst>
        </pc:spChg>
        <pc:spChg chg="add mod">
          <ac:chgData name="Manish Sharma" userId="b799adb9ba789c8f" providerId="LiveId" clId="{1B3C70B8-77C4-4486-8B3C-4C8ED1A1B5DA}" dt="2022-08-06T07:41:35.769" v="803"/>
          <ac:spMkLst>
            <pc:docMk/>
            <pc:sldMk cId="3262307824" sldId="503"/>
            <ac:spMk id="21" creationId="{B592B22A-5925-BA20-7732-1763D365EA3E}"/>
          </ac:spMkLst>
        </pc:spChg>
        <pc:spChg chg="add mod">
          <ac:chgData name="Manish Sharma" userId="b799adb9ba789c8f" providerId="LiveId" clId="{1B3C70B8-77C4-4486-8B3C-4C8ED1A1B5DA}" dt="2022-08-06T07:41:35.769" v="803"/>
          <ac:spMkLst>
            <pc:docMk/>
            <pc:sldMk cId="3262307824" sldId="503"/>
            <ac:spMk id="23" creationId="{4D20940B-933E-C832-D7E7-B0D57FCD1C9C}"/>
          </ac:spMkLst>
        </pc:spChg>
        <pc:spChg chg="add mod">
          <ac:chgData name="Manish Sharma" userId="b799adb9ba789c8f" providerId="LiveId" clId="{1B3C70B8-77C4-4486-8B3C-4C8ED1A1B5DA}" dt="2022-08-06T07:41:35.769" v="803"/>
          <ac:spMkLst>
            <pc:docMk/>
            <pc:sldMk cId="3262307824" sldId="503"/>
            <ac:spMk id="26" creationId="{0EAE5043-6B97-EA5C-F9D2-909B5EA74E08}"/>
          </ac:spMkLst>
        </pc:spChg>
        <pc:cxnChg chg="add mod">
          <ac:chgData name="Manish Sharma" userId="b799adb9ba789c8f" providerId="LiveId" clId="{1B3C70B8-77C4-4486-8B3C-4C8ED1A1B5DA}" dt="2022-08-06T07:39:43.613" v="797"/>
          <ac:cxnSpMkLst>
            <pc:docMk/>
            <pc:sldMk cId="3262307824" sldId="503"/>
            <ac:cxnSpMk id="6" creationId="{95608C5B-AA0B-5299-FD74-302CE36EAC84}"/>
          </ac:cxnSpMkLst>
        </pc:cxnChg>
        <pc:cxnChg chg="add mod">
          <ac:chgData name="Manish Sharma" userId="b799adb9ba789c8f" providerId="LiveId" clId="{1B3C70B8-77C4-4486-8B3C-4C8ED1A1B5DA}" dt="2022-08-06T07:39:58.791" v="798"/>
          <ac:cxnSpMkLst>
            <pc:docMk/>
            <pc:sldMk cId="3262307824" sldId="503"/>
            <ac:cxnSpMk id="8" creationId="{EE057D78-F985-3C61-C3E0-B63650D465A6}"/>
          </ac:cxnSpMkLst>
        </pc:cxnChg>
        <pc:cxnChg chg="add mod">
          <ac:chgData name="Manish Sharma" userId="b799adb9ba789c8f" providerId="LiveId" clId="{1B3C70B8-77C4-4486-8B3C-4C8ED1A1B5DA}" dt="2022-08-06T07:40:11.290" v="799"/>
          <ac:cxnSpMkLst>
            <pc:docMk/>
            <pc:sldMk cId="3262307824" sldId="503"/>
            <ac:cxnSpMk id="10" creationId="{6123E309-3B19-9366-852A-40EA5E94899C}"/>
          </ac:cxnSpMkLst>
        </pc:cxnChg>
        <pc:cxnChg chg="add mod">
          <ac:chgData name="Manish Sharma" userId="b799adb9ba789c8f" providerId="LiveId" clId="{1B3C70B8-77C4-4486-8B3C-4C8ED1A1B5DA}" dt="2022-08-06T07:40:46.549" v="800"/>
          <ac:cxnSpMkLst>
            <pc:docMk/>
            <pc:sldMk cId="3262307824" sldId="503"/>
            <ac:cxnSpMk id="13" creationId="{00183733-F2BA-E209-AD86-3AA0D681CB20}"/>
          </ac:cxnSpMkLst>
        </pc:cxnChg>
        <pc:cxnChg chg="add mod">
          <ac:chgData name="Manish Sharma" userId="b799adb9ba789c8f" providerId="LiveId" clId="{1B3C70B8-77C4-4486-8B3C-4C8ED1A1B5DA}" dt="2022-08-06T07:40:46.549" v="800"/>
          <ac:cxnSpMkLst>
            <pc:docMk/>
            <pc:sldMk cId="3262307824" sldId="503"/>
            <ac:cxnSpMk id="15" creationId="{96FC1983-C352-872A-FFFB-73A26ABD99BA}"/>
          </ac:cxnSpMkLst>
        </pc:cxnChg>
        <pc:cxnChg chg="add mod">
          <ac:chgData name="Manish Sharma" userId="b799adb9ba789c8f" providerId="LiveId" clId="{1B3C70B8-77C4-4486-8B3C-4C8ED1A1B5DA}" dt="2022-08-06T07:41:07.568" v="801"/>
          <ac:cxnSpMkLst>
            <pc:docMk/>
            <pc:sldMk cId="3262307824" sldId="503"/>
            <ac:cxnSpMk id="17" creationId="{C9E70170-E09A-FDD2-D5A6-E49FEA8E3FBE}"/>
          </ac:cxnSpMkLst>
        </pc:cxnChg>
        <pc:cxnChg chg="add mod">
          <ac:chgData name="Manish Sharma" userId="b799adb9ba789c8f" providerId="LiveId" clId="{1B3C70B8-77C4-4486-8B3C-4C8ED1A1B5DA}" dt="2022-08-06T07:41:07.568" v="801"/>
          <ac:cxnSpMkLst>
            <pc:docMk/>
            <pc:sldMk cId="3262307824" sldId="503"/>
            <ac:cxnSpMk id="18" creationId="{2DF398DC-2C3D-DA5A-1D70-91E1285EBB74}"/>
          </ac:cxnSpMkLst>
        </pc:cxnChg>
        <pc:cxnChg chg="add mod">
          <ac:chgData name="Manish Sharma" userId="b799adb9ba789c8f" providerId="LiveId" clId="{1B3C70B8-77C4-4486-8B3C-4C8ED1A1B5DA}" dt="2022-08-06T07:41:15.565" v="802"/>
          <ac:cxnSpMkLst>
            <pc:docMk/>
            <pc:sldMk cId="3262307824" sldId="503"/>
            <ac:cxnSpMk id="20" creationId="{AB08E2B2-2900-BD2F-E310-3BB90BB812DE}"/>
          </ac:cxnSpMkLst>
        </pc:cxnChg>
        <pc:cxnChg chg="add mod">
          <ac:chgData name="Manish Sharma" userId="b799adb9ba789c8f" providerId="LiveId" clId="{1B3C70B8-77C4-4486-8B3C-4C8ED1A1B5DA}" dt="2022-08-06T07:41:35.769" v="803"/>
          <ac:cxnSpMkLst>
            <pc:docMk/>
            <pc:sldMk cId="3262307824" sldId="503"/>
            <ac:cxnSpMk id="22" creationId="{BB57E0B4-ABE3-42CD-8355-079739D04B36}"/>
          </ac:cxnSpMkLst>
        </pc:cxnChg>
        <pc:cxnChg chg="add mod">
          <ac:chgData name="Manish Sharma" userId="b799adb9ba789c8f" providerId="LiveId" clId="{1B3C70B8-77C4-4486-8B3C-4C8ED1A1B5DA}" dt="2022-08-06T07:41:35.769" v="803"/>
          <ac:cxnSpMkLst>
            <pc:docMk/>
            <pc:sldMk cId="3262307824" sldId="503"/>
            <ac:cxnSpMk id="24" creationId="{673D1F9C-9B17-FA75-BD0A-DF081EC711A4}"/>
          </ac:cxnSpMkLst>
        </pc:cxnChg>
        <pc:cxnChg chg="add mod">
          <ac:chgData name="Manish Sharma" userId="b799adb9ba789c8f" providerId="LiveId" clId="{1B3C70B8-77C4-4486-8B3C-4C8ED1A1B5DA}" dt="2022-08-06T07:41:35.769" v="803"/>
          <ac:cxnSpMkLst>
            <pc:docMk/>
            <pc:sldMk cId="3262307824" sldId="503"/>
            <ac:cxnSpMk id="25" creationId="{0AE69E45-45E9-4514-5E21-A5C011AE359E}"/>
          </ac:cxnSpMkLst>
        </pc:cxnChg>
      </pc:sldChg>
      <pc:sldChg chg="addSp delSp modSp new mod">
        <pc:chgData name="Manish Sharma" userId="b799adb9ba789c8f" providerId="LiveId" clId="{1B3C70B8-77C4-4486-8B3C-4C8ED1A1B5DA}" dt="2022-08-06T07:48:22.396" v="819"/>
        <pc:sldMkLst>
          <pc:docMk/>
          <pc:sldMk cId="1188086359" sldId="504"/>
        </pc:sldMkLst>
        <pc:spChg chg="del">
          <ac:chgData name="Manish Sharma" userId="b799adb9ba789c8f" providerId="LiveId" clId="{1B3C70B8-77C4-4486-8B3C-4C8ED1A1B5DA}" dt="2022-08-06T07:46:01.527" v="807" actId="478"/>
          <ac:spMkLst>
            <pc:docMk/>
            <pc:sldMk cId="1188086359" sldId="504"/>
            <ac:spMk id="2" creationId="{A6FFD513-9202-8426-71F1-95941BDFFE45}"/>
          </ac:spMkLst>
        </pc:spChg>
        <pc:spChg chg="del">
          <ac:chgData name="Manish Sharma" userId="b799adb9ba789c8f" providerId="LiveId" clId="{1B3C70B8-77C4-4486-8B3C-4C8ED1A1B5DA}" dt="2022-08-06T07:46:01.527" v="807" actId="478"/>
          <ac:spMkLst>
            <pc:docMk/>
            <pc:sldMk cId="1188086359" sldId="504"/>
            <ac:spMk id="3" creationId="{F1CFBC80-1F8F-8CA7-2B17-36B999E39D79}"/>
          </ac:spMkLst>
        </pc:spChg>
        <pc:spChg chg="add mod">
          <ac:chgData name="Manish Sharma" userId="b799adb9ba789c8f" providerId="LiveId" clId="{1B3C70B8-77C4-4486-8B3C-4C8ED1A1B5DA}" dt="2022-08-06T07:46:07.983" v="808"/>
          <ac:spMkLst>
            <pc:docMk/>
            <pc:sldMk cId="1188086359" sldId="504"/>
            <ac:spMk id="4" creationId="{BA15DE04-8E0D-D22F-A96D-552BA66089D2}"/>
          </ac:spMkLst>
        </pc:spChg>
        <pc:spChg chg="add mod">
          <ac:chgData name="Manish Sharma" userId="b799adb9ba789c8f" providerId="LiveId" clId="{1B3C70B8-77C4-4486-8B3C-4C8ED1A1B5DA}" dt="2022-08-06T07:46:07.983" v="808"/>
          <ac:spMkLst>
            <pc:docMk/>
            <pc:sldMk cId="1188086359" sldId="504"/>
            <ac:spMk id="5" creationId="{483C504D-AB39-598E-E48D-F6DD4E92B25E}"/>
          </ac:spMkLst>
        </pc:spChg>
        <pc:spChg chg="add mod">
          <ac:chgData name="Manish Sharma" userId="b799adb9ba789c8f" providerId="LiveId" clId="{1B3C70B8-77C4-4486-8B3C-4C8ED1A1B5DA}" dt="2022-08-06T07:46:07.983" v="808"/>
          <ac:spMkLst>
            <pc:docMk/>
            <pc:sldMk cId="1188086359" sldId="504"/>
            <ac:spMk id="6" creationId="{3A54560A-3000-7EBA-B86C-15B0DA9C3F66}"/>
          </ac:spMkLst>
        </pc:spChg>
        <pc:spChg chg="add mod">
          <ac:chgData name="Manish Sharma" userId="b799adb9ba789c8f" providerId="LiveId" clId="{1B3C70B8-77C4-4486-8B3C-4C8ED1A1B5DA}" dt="2022-08-06T07:46:41.013" v="814" actId="20577"/>
          <ac:spMkLst>
            <pc:docMk/>
            <pc:sldMk cId="1188086359" sldId="504"/>
            <ac:spMk id="9" creationId="{491661FB-A202-D79D-1B1E-A6F3542C1CA1}"/>
          </ac:spMkLst>
        </pc:spChg>
        <pc:spChg chg="add mod">
          <ac:chgData name="Manish Sharma" userId="b799adb9ba789c8f" providerId="LiveId" clId="{1B3C70B8-77C4-4486-8B3C-4C8ED1A1B5DA}" dt="2022-08-06T07:46:33.259" v="810"/>
          <ac:spMkLst>
            <pc:docMk/>
            <pc:sldMk cId="1188086359" sldId="504"/>
            <ac:spMk id="11" creationId="{60FF387A-E610-FE39-8869-42D4302F9FB5}"/>
          </ac:spMkLst>
        </pc:spChg>
        <pc:spChg chg="add mod">
          <ac:chgData name="Manish Sharma" userId="b799adb9ba789c8f" providerId="LiveId" clId="{1B3C70B8-77C4-4486-8B3C-4C8ED1A1B5DA}" dt="2022-08-06T07:46:50.477" v="815"/>
          <ac:spMkLst>
            <pc:docMk/>
            <pc:sldMk cId="1188086359" sldId="504"/>
            <ac:spMk id="12" creationId="{AB3DE8CD-77C1-CB24-8EB9-1A3FDC3C4896}"/>
          </ac:spMkLst>
        </pc:spChg>
        <pc:spChg chg="add mod">
          <ac:chgData name="Manish Sharma" userId="b799adb9ba789c8f" providerId="LiveId" clId="{1B3C70B8-77C4-4486-8B3C-4C8ED1A1B5DA}" dt="2022-08-06T07:46:58.870" v="816"/>
          <ac:spMkLst>
            <pc:docMk/>
            <pc:sldMk cId="1188086359" sldId="504"/>
            <ac:spMk id="15" creationId="{F3264F45-1BD2-6A86-DE8B-DC2F9AF54699}"/>
          </ac:spMkLst>
        </pc:spChg>
        <pc:spChg chg="add mod">
          <ac:chgData name="Manish Sharma" userId="b799adb9ba789c8f" providerId="LiveId" clId="{1B3C70B8-77C4-4486-8B3C-4C8ED1A1B5DA}" dt="2022-08-06T07:47:13.510" v="817"/>
          <ac:spMkLst>
            <pc:docMk/>
            <pc:sldMk cId="1188086359" sldId="504"/>
            <ac:spMk id="16" creationId="{C708B4CE-E3B6-72E7-2C8A-C831F0FA0235}"/>
          </ac:spMkLst>
        </pc:spChg>
        <pc:spChg chg="add mod">
          <ac:chgData name="Manish Sharma" userId="b799adb9ba789c8f" providerId="LiveId" clId="{1B3C70B8-77C4-4486-8B3C-4C8ED1A1B5DA}" dt="2022-08-06T07:47:33.915" v="818"/>
          <ac:spMkLst>
            <pc:docMk/>
            <pc:sldMk cId="1188086359" sldId="504"/>
            <ac:spMk id="18" creationId="{5F2033B9-B57C-6040-6F19-2A99FE791B37}"/>
          </ac:spMkLst>
        </pc:spChg>
        <pc:spChg chg="add mod">
          <ac:chgData name="Manish Sharma" userId="b799adb9ba789c8f" providerId="LiveId" clId="{1B3C70B8-77C4-4486-8B3C-4C8ED1A1B5DA}" dt="2022-08-06T07:47:33.915" v="818"/>
          <ac:spMkLst>
            <pc:docMk/>
            <pc:sldMk cId="1188086359" sldId="504"/>
            <ac:spMk id="19" creationId="{C048DD95-69E4-9DE2-3C94-6179976078A5}"/>
          </ac:spMkLst>
        </pc:spChg>
        <pc:spChg chg="add mod">
          <ac:chgData name="Manish Sharma" userId="b799adb9ba789c8f" providerId="LiveId" clId="{1B3C70B8-77C4-4486-8B3C-4C8ED1A1B5DA}" dt="2022-08-06T07:48:22.396" v="819"/>
          <ac:spMkLst>
            <pc:docMk/>
            <pc:sldMk cId="1188086359" sldId="504"/>
            <ac:spMk id="21" creationId="{58581D2A-99E9-4AB2-BAD9-7A2CF2C7B0B2}"/>
          </ac:spMkLst>
        </pc:spChg>
        <pc:cxnChg chg="add mod">
          <ac:chgData name="Manish Sharma" userId="b799adb9ba789c8f" providerId="LiveId" clId="{1B3C70B8-77C4-4486-8B3C-4C8ED1A1B5DA}" dt="2022-08-06T07:46:07.983" v="808"/>
          <ac:cxnSpMkLst>
            <pc:docMk/>
            <pc:sldMk cId="1188086359" sldId="504"/>
            <ac:cxnSpMk id="7" creationId="{0E228787-CF28-F169-4D2E-1AE202C83B58}"/>
          </ac:cxnSpMkLst>
        </pc:cxnChg>
        <pc:cxnChg chg="add mod">
          <ac:chgData name="Manish Sharma" userId="b799adb9ba789c8f" providerId="LiveId" clId="{1B3C70B8-77C4-4486-8B3C-4C8ED1A1B5DA}" dt="2022-08-06T07:46:22.791" v="809"/>
          <ac:cxnSpMkLst>
            <pc:docMk/>
            <pc:sldMk cId="1188086359" sldId="504"/>
            <ac:cxnSpMk id="8" creationId="{7A2F5D40-D539-8C9F-F392-3C31C6701AA2}"/>
          </ac:cxnSpMkLst>
        </pc:cxnChg>
        <pc:cxnChg chg="add mod">
          <ac:chgData name="Manish Sharma" userId="b799adb9ba789c8f" providerId="LiveId" clId="{1B3C70B8-77C4-4486-8B3C-4C8ED1A1B5DA}" dt="2022-08-06T07:46:33.259" v="810"/>
          <ac:cxnSpMkLst>
            <pc:docMk/>
            <pc:sldMk cId="1188086359" sldId="504"/>
            <ac:cxnSpMk id="10" creationId="{BC29043B-2029-DD8E-0EF7-566C3AEA872D}"/>
          </ac:cxnSpMkLst>
        </pc:cxnChg>
        <pc:cxnChg chg="add mod">
          <ac:chgData name="Manish Sharma" userId="b799adb9ba789c8f" providerId="LiveId" clId="{1B3C70B8-77C4-4486-8B3C-4C8ED1A1B5DA}" dt="2022-08-06T07:46:50.477" v="815"/>
          <ac:cxnSpMkLst>
            <pc:docMk/>
            <pc:sldMk cId="1188086359" sldId="504"/>
            <ac:cxnSpMk id="13" creationId="{CFA705D3-1CF7-3B6D-83F5-0E8843E57776}"/>
          </ac:cxnSpMkLst>
        </pc:cxnChg>
        <pc:cxnChg chg="add mod">
          <ac:chgData name="Manish Sharma" userId="b799adb9ba789c8f" providerId="LiveId" clId="{1B3C70B8-77C4-4486-8B3C-4C8ED1A1B5DA}" dt="2022-08-06T07:46:58.870" v="816"/>
          <ac:cxnSpMkLst>
            <pc:docMk/>
            <pc:sldMk cId="1188086359" sldId="504"/>
            <ac:cxnSpMk id="14" creationId="{13656262-D7F6-AC6F-8B46-F4E4E5BB00B6}"/>
          </ac:cxnSpMkLst>
        </pc:cxnChg>
        <pc:cxnChg chg="add mod">
          <ac:chgData name="Manish Sharma" userId="b799adb9ba789c8f" providerId="LiveId" clId="{1B3C70B8-77C4-4486-8B3C-4C8ED1A1B5DA}" dt="2022-08-06T07:47:13.510" v="817"/>
          <ac:cxnSpMkLst>
            <pc:docMk/>
            <pc:sldMk cId="1188086359" sldId="504"/>
            <ac:cxnSpMk id="17" creationId="{01D8E416-F431-98D1-6C1D-FB0223A53C59}"/>
          </ac:cxnSpMkLst>
        </pc:cxnChg>
        <pc:cxnChg chg="add mod">
          <ac:chgData name="Manish Sharma" userId="b799adb9ba789c8f" providerId="LiveId" clId="{1B3C70B8-77C4-4486-8B3C-4C8ED1A1B5DA}" dt="2022-08-06T07:47:33.915" v="818"/>
          <ac:cxnSpMkLst>
            <pc:docMk/>
            <pc:sldMk cId="1188086359" sldId="504"/>
            <ac:cxnSpMk id="20" creationId="{DC44F3AE-6380-2796-BA2A-C1545499C57B}"/>
          </ac:cxnSpMkLst>
        </pc:cxnChg>
        <pc:cxnChg chg="add mod">
          <ac:chgData name="Manish Sharma" userId="b799adb9ba789c8f" providerId="LiveId" clId="{1B3C70B8-77C4-4486-8B3C-4C8ED1A1B5DA}" dt="2022-08-06T07:48:22.396" v="819"/>
          <ac:cxnSpMkLst>
            <pc:docMk/>
            <pc:sldMk cId="1188086359" sldId="504"/>
            <ac:cxnSpMk id="22" creationId="{57CEE20F-3ED7-1D6C-491F-A43A1170A863}"/>
          </ac:cxnSpMkLst>
        </pc:cxnChg>
      </pc:sldChg>
      <pc:sldChg chg="modSp new mod">
        <pc:chgData name="Manish Sharma" userId="b799adb9ba789c8f" providerId="LiveId" clId="{1B3C70B8-77C4-4486-8B3C-4C8ED1A1B5DA}" dt="2022-08-06T07:54:16.582" v="962" actId="20577"/>
        <pc:sldMkLst>
          <pc:docMk/>
          <pc:sldMk cId="2272787014" sldId="505"/>
        </pc:sldMkLst>
        <pc:spChg chg="mod">
          <ac:chgData name="Manish Sharma" userId="b799adb9ba789c8f" providerId="LiveId" clId="{1B3C70B8-77C4-4486-8B3C-4C8ED1A1B5DA}" dt="2022-08-06T07:53:02.893" v="830" actId="20577"/>
          <ac:spMkLst>
            <pc:docMk/>
            <pc:sldMk cId="2272787014" sldId="505"/>
            <ac:spMk id="2" creationId="{184A4BC3-BEAB-A032-AE9E-1294E798161B}"/>
          </ac:spMkLst>
        </pc:spChg>
        <pc:spChg chg="mod">
          <ac:chgData name="Manish Sharma" userId="b799adb9ba789c8f" providerId="LiveId" clId="{1B3C70B8-77C4-4486-8B3C-4C8ED1A1B5DA}" dt="2022-08-06T07:54:16.582" v="962" actId="20577"/>
          <ac:spMkLst>
            <pc:docMk/>
            <pc:sldMk cId="2272787014" sldId="505"/>
            <ac:spMk id="3" creationId="{9199C398-62D5-FDAA-2E66-16DEDFFD1CF1}"/>
          </ac:spMkLst>
        </pc:spChg>
      </pc:sldChg>
      <pc:sldChg chg="modSp new mod">
        <pc:chgData name="Manish Sharma" userId="b799adb9ba789c8f" providerId="LiveId" clId="{1B3C70B8-77C4-4486-8B3C-4C8ED1A1B5DA}" dt="2022-08-06T09:51:52.164" v="1342" actId="113"/>
        <pc:sldMkLst>
          <pc:docMk/>
          <pc:sldMk cId="1601196656" sldId="506"/>
        </pc:sldMkLst>
        <pc:spChg chg="mod">
          <ac:chgData name="Manish Sharma" userId="b799adb9ba789c8f" providerId="LiveId" clId="{1B3C70B8-77C4-4486-8B3C-4C8ED1A1B5DA}" dt="2022-08-06T09:48:35.481" v="965"/>
          <ac:spMkLst>
            <pc:docMk/>
            <pc:sldMk cId="1601196656" sldId="506"/>
            <ac:spMk id="2" creationId="{178B24EF-D305-D756-63C4-4C6346A5D4B3}"/>
          </ac:spMkLst>
        </pc:spChg>
        <pc:spChg chg="mod">
          <ac:chgData name="Manish Sharma" userId="b799adb9ba789c8f" providerId="LiveId" clId="{1B3C70B8-77C4-4486-8B3C-4C8ED1A1B5DA}" dt="2022-08-06T09:51:52.164" v="1342" actId="113"/>
          <ac:spMkLst>
            <pc:docMk/>
            <pc:sldMk cId="1601196656" sldId="506"/>
            <ac:spMk id="3" creationId="{E538A3CC-AD03-8458-DDC4-6CAE29AE057F}"/>
          </ac:spMkLst>
        </pc:spChg>
      </pc:sldChg>
      <pc:sldChg chg="modSp new mod">
        <pc:chgData name="Manish Sharma" userId="b799adb9ba789c8f" providerId="LiveId" clId="{1B3C70B8-77C4-4486-8B3C-4C8ED1A1B5DA}" dt="2022-08-12T09:53:08.671" v="2174" actId="207"/>
        <pc:sldMkLst>
          <pc:docMk/>
          <pc:sldMk cId="2813237514" sldId="507"/>
        </pc:sldMkLst>
        <pc:spChg chg="mod">
          <ac:chgData name="Manish Sharma" userId="b799adb9ba789c8f" providerId="LiveId" clId="{1B3C70B8-77C4-4486-8B3C-4C8ED1A1B5DA}" dt="2022-08-06T09:52:40.079" v="1344"/>
          <ac:spMkLst>
            <pc:docMk/>
            <pc:sldMk cId="2813237514" sldId="507"/>
            <ac:spMk id="2" creationId="{A4AF7AF2-D7F8-BCA3-145C-321F8C4AAEAB}"/>
          </ac:spMkLst>
        </pc:spChg>
        <pc:spChg chg="mod">
          <ac:chgData name="Manish Sharma" userId="b799adb9ba789c8f" providerId="LiveId" clId="{1B3C70B8-77C4-4486-8B3C-4C8ED1A1B5DA}" dt="2022-08-12T09:53:08.671" v="2174" actId="207"/>
          <ac:spMkLst>
            <pc:docMk/>
            <pc:sldMk cId="2813237514" sldId="507"/>
            <ac:spMk id="3" creationId="{30FA44F7-6C85-08D7-AD50-31E016F27291}"/>
          </ac:spMkLst>
        </pc:spChg>
      </pc:sldChg>
      <pc:sldChg chg="addSp delSp modSp new mod modClrScheme chgLayout">
        <pc:chgData name="Manish Sharma" userId="b799adb9ba789c8f" providerId="LiveId" clId="{1B3C70B8-77C4-4486-8B3C-4C8ED1A1B5DA}" dt="2022-08-06T10:38:05.830" v="1771" actId="20577"/>
        <pc:sldMkLst>
          <pc:docMk/>
          <pc:sldMk cId="3316529776" sldId="508"/>
        </pc:sldMkLst>
        <pc:spChg chg="del">
          <ac:chgData name="Manish Sharma" userId="b799adb9ba789c8f" providerId="LiveId" clId="{1B3C70B8-77C4-4486-8B3C-4C8ED1A1B5DA}" dt="2022-08-06T10:35:28.962" v="1645" actId="478"/>
          <ac:spMkLst>
            <pc:docMk/>
            <pc:sldMk cId="3316529776" sldId="508"/>
            <ac:spMk id="2" creationId="{F05AD03A-418E-D06E-74EF-4C7202778A36}"/>
          </ac:spMkLst>
        </pc:spChg>
        <pc:spChg chg="del">
          <ac:chgData name="Manish Sharma" userId="b799adb9ba789c8f" providerId="LiveId" clId="{1B3C70B8-77C4-4486-8B3C-4C8ED1A1B5DA}" dt="2022-08-06T10:35:28.962" v="1645" actId="478"/>
          <ac:spMkLst>
            <pc:docMk/>
            <pc:sldMk cId="3316529776" sldId="508"/>
            <ac:spMk id="3" creationId="{3F91E4F4-BA23-17A5-EF5A-1A761880922B}"/>
          </ac:spMkLst>
        </pc:spChg>
        <pc:spChg chg="add mod">
          <ac:chgData name="Manish Sharma" userId="b799adb9ba789c8f" providerId="LiveId" clId="{1B3C70B8-77C4-4486-8B3C-4C8ED1A1B5DA}" dt="2022-08-06T10:36:50.774" v="1701" actId="1036"/>
          <ac:spMkLst>
            <pc:docMk/>
            <pc:sldMk cId="3316529776" sldId="508"/>
            <ac:spMk id="4" creationId="{19D8CEE7-31AB-1FDE-8168-B35315F2EDEB}"/>
          </ac:spMkLst>
        </pc:spChg>
        <pc:spChg chg="add mod">
          <ac:chgData name="Manish Sharma" userId="b799adb9ba789c8f" providerId="LiveId" clId="{1B3C70B8-77C4-4486-8B3C-4C8ED1A1B5DA}" dt="2022-08-06T10:36:50.774" v="1701" actId="1036"/>
          <ac:spMkLst>
            <pc:docMk/>
            <pc:sldMk cId="3316529776" sldId="508"/>
            <ac:spMk id="5" creationId="{B5C4D6E9-7EB2-B5FB-130E-2679D4F5B1F4}"/>
          </ac:spMkLst>
        </pc:spChg>
        <pc:spChg chg="add mod">
          <ac:chgData name="Manish Sharma" userId="b799adb9ba789c8f" providerId="LiveId" clId="{1B3C70B8-77C4-4486-8B3C-4C8ED1A1B5DA}" dt="2022-08-06T10:36:50.774" v="1701" actId="1036"/>
          <ac:spMkLst>
            <pc:docMk/>
            <pc:sldMk cId="3316529776" sldId="508"/>
            <ac:spMk id="6" creationId="{46418244-4C2C-6284-71DD-786FDE792D44}"/>
          </ac:spMkLst>
        </pc:spChg>
        <pc:spChg chg="add mod ord">
          <ac:chgData name="Manish Sharma" userId="b799adb9ba789c8f" providerId="LiveId" clId="{1B3C70B8-77C4-4486-8B3C-4C8ED1A1B5DA}" dt="2022-08-06T10:38:05.830" v="1771" actId="20577"/>
          <ac:spMkLst>
            <pc:docMk/>
            <pc:sldMk cId="3316529776" sldId="508"/>
            <ac:spMk id="7" creationId="{4D753146-464B-222F-CA74-4D1F40AA3343}"/>
          </ac:spMkLst>
        </pc:spChg>
        <pc:spChg chg="add mod">
          <ac:chgData name="Manish Sharma" userId="b799adb9ba789c8f" providerId="LiveId" clId="{1B3C70B8-77C4-4486-8B3C-4C8ED1A1B5DA}" dt="2022-08-06T10:37:28.080" v="1728" actId="20577"/>
          <ac:spMkLst>
            <pc:docMk/>
            <pc:sldMk cId="3316529776" sldId="508"/>
            <ac:spMk id="8" creationId="{EEBBE2ED-5F13-7EF0-846B-EF960BAA722C}"/>
          </ac:spMkLst>
        </pc:spChg>
        <pc:spChg chg="add mod">
          <ac:chgData name="Manish Sharma" userId="b799adb9ba789c8f" providerId="LiveId" clId="{1B3C70B8-77C4-4486-8B3C-4C8ED1A1B5DA}" dt="2022-08-06T10:37:37.315" v="1744" actId="20577"/>
          <ac:spMkLst>
            <pc:docMk/>
            <pc:sldMk cId="3316529776" sldId="508"/>
            <ac:spMk id="9" creationId="{61F56303-EA3F-66A2-97A2-6B47C4312970}"/>
          </ac:spMkLst>
        </pc:spChg>
        <pc:spChg chg="add mod">
          <ac:chgData name="Manish Sharma" userId="b799adb9ba789c8f" providerId="LiveId" clId="{1B3C70B8-77C4-4486-8B3C-4C8ED1A1B5DA}" dt="2022-08-06T10:37:18.574" v="1712" actId="1076"/>
          <ac:spMkLst>
            <pc:docMk/>
            <pc:sldMk cId="3316529776" sldId="508"/>
            <ac:spMk id="10" creationId="{76155E33-5103-DD4A-B259-BC91F500AA43}"/>
          </ac:spMkLst>
        </pc:spChg>
        <pc:spChg chg="add mod">
          <ac:chgData name="Manish Sharma" userId="b799adb9ba789c8f" providerId="LiveId" clId="{1B3C70B8-77C4-4486-8B3C-4C8ED1A1B5DA}" dt="2022-08-06T10:37:47.141" v="1750" actId="20577"/>
          <ac:spMkLst>
            <pc:docMk/>
            <pc:sldMk cId="3316529776" sldId="508"/>
            <ac:spMk id="11" creationId="{B3B914CF-474A-E507-70AF-6D3CABE923A7}"/>
          </ac:spMkLst>
        </pc:spChg>
      </pc:sldChg>
      <pc:sldChg chg="addSp delSp modSp new mod">
        <pc:chgData name="Manish Sharma" userId="b799adb9ba789c8f" providerId="LiveId" clId="{1B3C70B8-77C4-4486-8B3C-4C8ED1A1B5DA}" dt="2022-08-12T05:46:07.272" v="1859"/>
        <pc:sldMkLst>
          <pc:docMk/>
          <pc:sldMk cId="1199665404" sldId="509"/>
        </pc:sldMkLst>
        <pc:spChg chg="mod">
          <ac:chgData name="Manish Sharma" userId="b799adb9ba789c8f" providerId="LiveId" clId="{1B3C70B8-77C4-4486-8B3C-4C8ED1A1B5DA}" dt="2022-08-12T05:45:47.588" v="1856"/>
          <ac:spMkLst>
            <pc:docMk/>
            <pc:sldMk cId="1199665404" sldId="509"/>
            <ac:spMk id="2" creationId="{79239325-3984-E398-2205-BF331353E43E}"/>
          </ac:spMkLst>
        </pc:spChg>
        <pc:spChg chg="del">
          <ac:chgData name="Manish Sharma" userId="b799adb9ba789c8f" providerId="LiveId" clId="{1B3C70B8-77C4-4486-8B3C-4C8ED1A1B5DA}" dt="2022-08-12T05:45:50.025" v="1857" actId="478"/>
          <ac:spMkLst>
            <pc:docMk/>
            <pc:sldMk cId="1199665404" sldId="509"/>
            <ac:spMk id="3" creationId="{7949C8B6-2F0D-0171-8CA4-1F312FC231EB}"/>
          </ac:spMkLst>
        </pc:spChg>
        <pc:spChg chg="add mod">
          <ac:chgData name="Manish Sharma" userId="b799adb9ba789c8f" providerId="LiveId" clId="{1B3C70B8-77C4-4486-8B3C-4C8ED1A1B5DA}" dt="2022-08-12T05:45:56.416" v="1858"/>
          <ac:spMkLst>
            <pc:docMk/>
            <pc:sldMk cId="1199665404" sldId="509"/>
            <ac:spMk id="4" creationId="{3909563D-EA5E-8DC1-E0F8-3FC4423564C3}"/>
          </ac:spMkLst>
        </pc:spChg>
        <pc:spChg chg="add mod">
          <ac:chgData name="Manish Sharma" userId="b799adb9ba789c8f" providerId="LiveId" clId="{1B3C70B8-77C4-4486-8B3C-4C8ED1A1B5DA}" dt="2022-08-12T05:45:56.416" v="1858"/>
          <ac:spMkLst>
            <pc:docMk/>
            <pc:sldMk cId="1199665404" sldId="509"/>
            <ac:spMk id="5" creationId="{D9CA407C-9B0A-4925-A191-10514EBF80D0}"/>
          </ac:spMkLst>
        </pc:spChg>
        <pc:spChg chg="add mod">
          <ac:chgData name="Manish Sharma" userId="b799adb9ba789c8f" providerId="LiveId" clId="{1B3C70B8-77C4-4486-8B3C-4C8ED1A1B5DA}" dt="2022-08-12T05:45:56.416" v="1858"/>
          <ac:spMkLst>
            <pc:docMk/>
            <pc:sldMk cId="1199665404" sldId="509"/>
            <ac:spMk id="6" creationId="{DBDDEB49-6DA8-5A53-6223-36F09880B384}"/>
          </ac:spMkLst>
        </pc:spChg>
        <pc:spChg chg="add mod">
          <ac:chgData name="Manish Sharma" userId="b799adb9ba789c8f" providerId="LiveId" clId="{1B3C70B8-77C4-4486-8B3C-4C8ED1A1B5DA}" dt="2022-08-12T05:45:56.416" v="1858"/>
          <ac:spMkLst>
            <pc:docMk/>
            <pc:sldMk cId="1199665404" sldId="509"/>
            <ac:spMk id="8" creationId="{593599E1-8E40-73E5-2882-39ABB2FDBF2F}"/>
          </ac:spMkLst>
        </pc:spChg>
        <pc:spChg chg="add mod">
          <ac:chgData name="Manish Sharma" userId="b799adb9ba789c8f" providerId="LiveId" clId="{1B3C70B8-77C4-4486-8B3C-4C8ED1A1B5DA}" dt="2022-08-12T05:46:07.272" v="1859"/>
          <ac:spMkLst>
            <pc:docMk/>
            <pc:sldMk cId="1199665404" sldId="509"/>
            <ac:spMk id="9" creationId="{3DC029FD-EB32-C0CE-2FCF-857751666645}"/>
          </ac:spMkLst>
        </pc:spChg>
        <pc:spChg chg="add mod">
          <ac:chgData name="Manish Sharma" userId="b799adb9ba789c8f" providerId="LiveId" clId="{1B3C70B8-77C4-4486-8B3C-4C8ED1A1B5DA}" dt="2022-08-12T05:46:07.272" v="1859"/>
          <ac:spMkLst>
            <pc:docMk/>
            <pc:sldMk cId="1199665404" sldId="509"/>
            <ac:spMk id="10" creationId="{EB974C35-632A-E230-8F99-5B1E8DE9926C}"/>
          </ac:spMkLst>
        </pc:spChg>
        <pc:spChg chg="add mod">
          <ac:chgData name="Manish Sharma" userId="b799adb9ba789c8f" providerId="LiveId" clId="{1B3C70B8-77C4-4486-8B3C-4C8ED1A1B5DA}" dt="2022-08-12T05:46:07.272" v="1859"/>
          <ac:spMkLst>
            <pc:docMk/>
            <pc:sldMk cId="1199665404" sldId="509"/>
            <ac:spMk id="11" creationId="{D3DC82B8-EA47-C322-854C-76BE8638CA00}"/>
          </ac:spMkLst>
        </pc:spChg>
        <pc:spChg chg="add mod">
          <ac:chgData name="Manish Sharma" userId="b799adb9ba789c8f" providerId="LiveId" clId="{1B3C70B8-77C4-4486-8B3C-4C8ED1A1B5DA}" dt="2022-08-12T05:46:07.272" v="1859"/>
          <ac:spMkLst>
            <pc:docMk/>
            <pc:sldMk cId="1199665404" sldId="509"/>
            <ac:spMk id="13" creationId="{D773494A-632B-529A-58D2-F677FF9BC907}"/>
          </ac:spMkLst>
        </pc:spChg>
        <pc:cxnChg chg="add mod">
          <ac:chgData name="Manish Sharma" userId="b799adb9ba789c8f" providerId="LiveId" clId="{1B3C70B8-77C4-4486-8B3C-4C8ED1A1B5DA}" dt="2022-08-12T05:45:56.416" v="1858"/>
          <ac:cxnSpMkLst>
            <pc:docMk/>
            <pc:sldMk cId="1199665404" sldId="509"/>
            <ac:cxnSpMk id="7" creationId="{FE4642A7-CDF3-2FAE-412A-F9E4F73C2118}"/>
          </ac:cxnSpMkLst>
        </pc:cxnChg>
        <pc:cxnChg chg="add mod">
          <ac:chgData name="Manish Sharma" userId="b799adb9ba789c8f" providerId="LiveId" clId="{1B3C70B8-77C4-4486-8B3C-4C8ED1A1B5DA}" dt="2022-08-12T05:46:07.272" v="1859"/>
          <ac:cxnSpMkLst>
            <pc:docMk/>
            <pc:sldMk cId="1199665404" sldId="509"/>
            <ac:cxnSpMk id="12" creationId="{FF31BFFF-F19B-BD29-7775-DF60D76B921B}"/>
          </ac:cxnSpMkLst>
        </pc:cxnChg>
      </pc:sldChg>
      <pc:sldChg chg="modSp new mod ord">
        <pc:chgData name="Manish Sharma" userId="b799adb9ba789c8f" providerId="LiveId" clId="{1B3C70B8-77C4-4486-8B3C-4C8ED1A1B5DA}" dt="2022-08-12T05:48:54.936" v="2076"/>
        <pc:sldMkLst>
          <pc:docMk/>
          <pc:sldMk cId="3701968868" sldId="510"/>
        </pc:sldMkLst>
        <pc:spChg chg="mod">
          <ac:chgData name="Manish Sharma" userId="b799adb9ba789c8f" providerId="LiveId" clId="{1B3C70B8-77C4-4486-8B3C-4C8ED1A1B5DA}" dt="2022-08-12T05:46:59.160" v="1891" actId="20577"/>
          <ac:spMkLst>
            <pc:docMk/>
            <pc:sldMk cId="3701968868" sldId="510"/>
            <ac:spMk id="2" creationId="{33C99E60-B55D-E648-2CC5-10D1C1476664}"/>
          </ac:spMkLst>
        </pc:spChg>
        <pc:spChg chg="mod">
          <ac:chgData name="Manish Sharma" userId="b799adb9ba789c8f" providerId="LiveId" clId="{1B3C70B8-77C4-4486-8B3C-4C8ED1A1B5DA}" dt="2022-08-12T05:48:13.173" v="2073" actId="20577"/>
          <ac:spMkLst>
            <pc:docMk/>
            <pc:sldMk cId="3701968868" sldId="510"/>
            <ac:spMk id="3" creationId="{7C0D6435-6B07-5B95-FBC7-F698CC9776C7}"/>
          </ac:spMkLst>
        </pc:spChg>
      </pc:sldChg>
      <pc:sldChg chg="addSp delSp modSp new mod">
        <pc:chgData name="Manish Sharma" userId="b799adb9ba789c8f" providerId="LiveId" clId="{1B3C70B8-77C4-4486-8B3C-4C8ED1A1B5DA}" dt="2022-08-12T05:51:29.402" v="2171"/>
        <pc:sldMkLst>
          <pc:docMk/>
          <pc:sldMk cId="1733492962" sldId="511"/>
        </pc:sldMkLst>
        <pc:spChg chg="mod">
          <ac:chgData name="Manish Sharma" userId="b799adb9ba789c8f" providerId="LiveId" clId="{1B3C70B8-77C4-4486-8B3C-4C8ED1A1B5DA}" dt="2022-08-12T05:49:01.911" v="2077"/>
          <ac:spMkLst>
            <pc:docMk/>
            <pc:sldMk cId="1733492962" sldId="511"/>
            <ac:spMk id="2" creationId="{3F9C3B02-8E52-272F-3FAA-D2CF1EDF9D0E}"/>
          </ac:spMkLst>
        </pc:spChg>
        <pc:spChg chg="del">
          <ac:chgData name="Manish Sharma" userId="b799adb9ba789c8f" providerId="LiveId" clId="{1B3C70B8-77C4-4486-8B3C-4C8ED1A1B5DA}" dt="2022-08-12T05:49:12.352" v="2078" actId="478"/>
          <ac:spMkLst>
            <pc:docMk/>
            <pc:sldMk cId="1733492962" sldId="511"/>
            <ac:spMk id="3" creationId="{DFD68394-E12A-7C53-69DE-959AE4453392}"/>
          </ac:spMkLst>
        </pc:spChg>
        <pc:spChg chg="add mod">
          <ac:chgData name="Manish Sharma" userId="b799adb9ba789c8f" providerId="LiveId" clId="{1B3C70B8-77C4-4486-8B3C-4C8ED1A1B5DA}" dt="2022-08-12T05:50:14.148" v="2087" actId="20577"/>
          <ac:spMkLst>
            <pc:docMk/>
            <pc:sldMk cId="1733492962" sldId="511"/>
            <ac:spMk id="4" creationId="{CC98238E-D15B-17E8-8D11-C8AF0E31C98D}"/>
          </ac:spMkLst>
        </pc:spChg>
        <pc:spChg chg="add mod">
          <ac:chgData name="Manish Sharma" userId="b799adb9ba789c8f" providerId="LiveId" clId="{1B3C70B8-77C4-4486-8B3C-4C8ED1A1B5DA}" dt="2022-08-12T05:49:12.851" v="2079"/>
          <ac:spMkLst>
            <pc:docMk/>
            <pc:sldMk cId="1733492962" sldId="511"/>
            <ac:spMk id="5" creationId="{0662DCB4-451A-418F-2144-6BD6FC598742}"/>
          </ac:spMkLst>
        </pc:spChg>
        <pc:spChg chg="add mod">
          <ac:chgData name="Manish Sharma" userId="b799adb9ba789c8f" providerId="LiveId" clId="{1B3C70B8-77C4-4486-8B3C-4C8ED1A1B5DA}" dt="2022-08-12T05:49:12.851" v="2079"/>
          <ac:spMkLst>
            <pc:docMk/>
            <pc:sldMk cId="1733492962" sldId="511"/>
            <ac:spMk id="6" creationId="{52482971-CABE-1042-260B-7E6C06262985}"/>
          </ac:spMkLst>
        </pc:spChg>
        <pc:spChg chg="add mod">
          <ac:chgData name="Manish Sharma" userId="b799adb9ba789c8f" providerId="LiveId" clId="{1B3C70B8-77C4-4486-8B3C-4C8ED1A1B5DA}" dt="2022-08-12T05:50:33.256" v="2113" actId="1037"/>
          <ac:spMkLst>
            <pc:docMk/>
            <pc:sldMk cId="1733492962" sldId="511"/>
            <ac:spMk id="9" creationId="{AC76D629-0756-E8DE-DA8D-1BC5488E99B9}"/>
          </ac:spMkLst>
        </pc:spChg>
        <pc:spChg chg="add mod">
          <ac:chgData name="Manish Sharma" userId="b799adb9ba789c8f" providerId="LiveId" clId="{1B3C70B8-77C4-4486-8B3C-4C8ED1A1B5DA}" dt="2022-08-12T05:51:21.846" v="2170" actId="1038"/>
          <ac:spMkLst>
            <pc:docMk/>
            <pc:sldMk cId="1733492962" sldId="511"/>
            <ac:spMk id="10" creationId="{2A6C3245-6DCE-6C62-2A02-CBEE654A70B5}"/>
          </ac:spMkLst>
        </pc:spChg>
        <pc:spChg chg="add mod">
          <ac:chgData name="Manish Sharma" userId="b799adb9ba789c8f" providerId="LiveId" clId="{1B3C70B8-77C4-4486-8B3C-4C8ED1A1B5DA}" dt="2022-08-12T05:51:16.212" v="2166" actId="1037"/>
          <ac:spMkLst>
            <pc:docMk/>
            <pc:sldMk cId="1733492962" sldId="511"/>
            <ac:spMk id="11" creationId="{D30065BC-60E4-1EEE-21DF-3D418BD2D493}"/>
          </ac:spMkLst>
        </pc:spChg>
        <pc:spChg chg="add mod">
          <ac:chgData name="Manish Sharma" userId="b799adb9ba789c8f" providerId="LiveId" clId="{1B3C70B8-77C4-4486-8B3C-4C8ED1A1B5DA}" dt="2022-08-12T05:51:29.402" v="2171"/>
          <ac:spMkLst>
            <pc:docMk/>
            <pc:sldMk cId="1733492962" sldId="511"/>
            <ac:spMk id="12" creationId="{B1E8EF0E-605F-3BE1-ECB7-FFB5EBE0A9EA}"/>
          </ac:spMkLst>
        </pc:spChg>
        <pc:spChg chg="add mod">
          <ac:chgData name="Manish Sharma" userId="b799adb9ba789c8f" providerId="LiveId" clId="{1B3C70B8-77C4-4486-8B3C-4C8ED1A1B5DA}" dt="2022-08-12T05:51:29.402" v="2171"/>
          <ac:spMkLst>
            <pc:docMk/>
            <pc:sldMk cId="1733492962" sldId="511"/>
            <ac:spMk id="13" creationId="{DFDEDC3A-D7B3-2F8A-966A-682DBDAA4354}"/>
          </ac:spMkLst>
        </pc:spChg>
        <pc:cxnChg chg="add mod">
          <ac:chgData name="Manish Sharma" userId="b799adb9ba789c8f" providerId="LiveId" clId="{1B3C70B8-77C4-4486-8B3C-4C8ED1A1B5DA}" dt="2022-08-12T05:49:12.851" v="2079"/>
          <ac:cxnSpMkLst>
            <pc:docMk/>
            <pc:sldMk cId="1733492962" sldId="511"/>
            <ac:cxnSpMk id="7" creationId="{33AB7E39-3BD5-CE65-83CE-CC3FD10B3007}"/>
          </ac:cxnSpMkLst>
        </pc:cxnChg>
        <pc:cxnChg chg="add mod">
          <ac:chgData name="Manish Sharma" userId="b799adb9ba789c8f" providerId="LiveId" clId="{1B3C70B8-77C4-4486-8B3C-4C8ED1A1B5DA}" dt="2022-08-12T05:49:12.851" v="2079"/>
          <ac:cxnSpMkLst>
            <pc:docMk/>
            <pc:sldMk cId="1733492962" sldId="511"/>
            <ac:cxnSpMk id="8" creationId="{AF83C6BF-1CB5-4835-6BC2-D2CD1CD98687}"/>
          </ac:cxnSpMkLst>
        </pc:cxnChg>
      </pc:sldChg>
      <pc:sldChg chg="addSp delSp modSp new mod">
        <pc:chgData name="Manish Sharma" userId="b799adb9ba789c8f" providerId="LiveId" clId="{1B3C70B8-77C4-4486-8B3C-4C8ED1A1B5DA}" dt="2022-08-13T07:38:40.099" v="2211"/>
        <pc:sldMkLst>
          <pc:docMk/>
          <pc:sldMk cId="2713018546" sldId="512"/>
        </pc:sldMkLst>
        <pc:spChg chg="del">
          <ac:chgData name="Manish Sharma" userId="b799adb9ba789c8f" providerId="LiveId" clId="{1B3C70B8-77C4-4486-8B3C-4C8ED1A1B5DA}" dt="2022-08-13T07:13:58.520" v="2198" actId="478"/>
          <ac:spMkLst>
            <pc:docMk/>
            <pc:sldMk cId="2713018546" sldId="512"/>
            <ac:spMk id="2" creationId="{AEDE9655-50A5-0B35-B9D8-FA7AF944E3AD}"/>
          </ac:spMkLst>
        </pc:spChg>
        <pc:spChg chg="add mod">
          <ac:chgData name="Manish Sharma" userId="b799adb9ba789c8f" providerId="LiveId" clId="{1B3C70B8-77C4-4486-8B3C-4C8ED1A1B5DA}" dt="2022-08-13T07:14:17.585" v="2199"/>
          <ac:spMkLst>
            <pc:docMk/>
            <pc:sldMk cId="2713018546" sldId="512"/>
            <ac:spMk id="3" creationId="{7EA834E8-AAAF-DA06-D4C8-FA9B2734F859}"/>
          </ac:spMkLst>
        </pc:spChg>
        <pc:spChg chg="add mod">
          <ac:chgData name="Manish Sharma" userId="b799adb9ba789c8f" providerId="LiveId" clId="{1B3C70B8-77C4-4486-8B3C-4C8ED1A1B5DA}" dt="2022-08-13T07:14:48.666" v="2200"/>
          <ac:spMkLst>
            <pc:docMk/>
            <pc:sldMk cId="2713018546" sldId="512"/>
            <ac:spMk id="4" creationId="{4EBB27F3-7BD4-C5B3-427E-CBF229B50733}"/>
          </ac:spMkLst>
        </pc:spChg>
        <pc:spChg chg="add mod">
          <ac:chgData name="Manish Sharma" userId="b799adb9ba789c8f" providerId="LiveId" clId="{1B3C70B8-77C4-4486-8B3C-4C8ED1A1B5DA}" dt="2022-08-13T07:14:48.666" v="2200"/>
          <ac:spMkLst>
            <pc:docMk/>
            <pc:sldMk cId="2713018546" sldId="512"/>
            <ac:spMk id="5" creationId="{764EFED6-051D-D4A8-50C4-D12014852C36}"/>
          </ac:spMkLst>
        </pc:spChg>
        <pc:spChg chg="add mod">
          <ac:chgData name="Manish Sharma" userId="b799adb9ba789c8f" providerId="LiveId" clId="{1B3C70B8-77C4-4486-8B3C-4C8ED1A1B5DA}" dt="2022-08-13T07:14:48.666" v="2200"/>
          <ac:spMkLst>
            <pc:docMk/>
            <pc:sldMk cId="2713018546" sldId="512"/>
            <ac:spMk id="8" creationId="{3608F4E8-A451-7C03-0876-89DB3139F31A}"/>
          </ac:spMkLst>
        </pc:spChg>
        <pc:spChg chg="add mod">
          <ac:chgData name="Manish Sharma" userId="b799adb9ba789c8f" providerId="LiveId" clId="{1B3C70B8-77C4-4486-8B3C-4C8ED1A1B5DA}" dt="2022-08-13T07:15:28.025" v="2201"/>
          <ac:spMkLst>
            <pc:docMk/>
            <pc:sldMk cId="2713018546" sldId="512"/>
            <ac:spMk id="9" creationId="{3CFE24A7-E4A8-7E18-E881-D60ECD85BF89}"/>
          </ac:spMkLst>
        </pc:spChg>
        <pc:spChg chg="add mod">
          <ac:chgData name="Manish Sharma" userId="b799adb9ba789c8f" providerId="LiveId" clId="{1B3C70B8-77C4-4486-8B3C-4C8ED1A1B5DA}" dt="2022-08-13T07:15:28.025" v="2201"/>
          <ac:spMkLst>
            <pc:docMk/>
            <pc:sldMk cId="2713018546" sldId="512"/>
            <ac:spMk id="10" creationId="{75961758-B994-B1FA-563E-E9779A9B5D42}"/>
          </ac:spMkLst>
        </pc:spChg>
        <pc:spChg chg="add mod">
          <ac:chgData name="Manish Sharma" userId="b799adb9ba789c8f" providerId="LiveId" clId="{1B3C70B8-77C4-4486-8B3C-4C8ED1A1B5DA}" dt="2022-08-13T07:15:28.025" v="2201"/>
          <ac:spMkLst>
            <pc:docMk/>
            <pc:sldMk cId="2713018546" sldId="512"/>
            <ac:spMk id="11" creationId="{9913E14C-2E22-2C7E-D64D-4F8CA8DDF622}"/>
          </ac:spMkLst>
        </pc:spChg>
        <pc:spChg chg="add mod">
          <ac:chgData name="Manish Sharma" userId="b799adb9ba789c8f" providerId="LiveId" clId="{1B3C70B8-77C4-4486-8B3C-4C8ED1A1B5DA}" dt="2022-08-13T07:15:28.025" v="2201"/>
          <ac:spMkLst>
            <pc:docMk/>
            <pc:sldMk cId="2713018546" sldId="512"/>
            <ac:spMk id="12" creationId="{D33734D3-C0FC-01EB-46E9-D7AD93A36FDB}"/>
          </ac:spMkLst>
        </pc:spChg>
        <pc:spChg chg="add mod">
          <ac:chgData name="Manish Sharma" userId="b799adb9ba789c8f" providerId="LiveId" clId="{1B3C70B8-77C4-4486-8B3C-4C8ED1A1B5DA}" dt="2022-08-13T07:15:28.025" v="2201"/>
          <ac:spMkLst>
            <pc:docMk/>
            <pc:sldMk cId="2713018546" sldId="512"/>
            <ac:spMk id="13" creationId="{EA524532-843F-73EA-C995-C4797F4507C7}"/>
          </ac:spMkLst>
        </pc:spChg>
        <pc:spChg chg="add mod">
          <ac:chgData name="Manish Sharma" userId="b799adb9ba789c8f" providerId="LiveId" clId="{1B3C70B8-77C4-4486-8B3C-4C8ED1A1B5DA}" dt="2022-08-13T07:15:28.025" v="2201"/>
          <ac:spMkLst>
            <pc:docMk/>
            <pc:sldMk cId="2713018546" sldId="512"/>
            <ac:spMk id="14" creationId="{559B75FC-D070-BCA6-29FB-E24611F5B44D}"/>
          </ac:spMkLst>
        </pc:spChg>
        <pc:spChg chg="add mod">
          <ac:chgData name="Manish Sharma" userId="b799adb9ba789c8f" providerId="LiveId" clId="{1B3C70B8-77C4-4486-8B3C-4C8ED1A1B5DA}" dt="2022-08-13T07:16:24.797" v="2202"/>
          <ac:spMkLst>
            <pc:docMk/>
            <pc:sldMk cId="2713018546" sldId="512"/>
            <ac:spMk id="16" creationId="{22325BA0-E7FE-AF2B-C9A0-1D8B817112D7}"/>
          </ac:spMkLst>
        </pc:spChg>
        <pc:spChg chg="add mod">
          <ac:chgData name="Manish Sharma" userId="b799adb9ba789c8f" providerId="LiveId" clId="{1B3C70B8-77C4-4486-8B3C-4C8ED1A1B5DA}" dt="2022-08-13T07:16:36.506" v="2203"/>
          <ac:spMkLst>
            <pc:docMk/>
            <pc:sldMk cId="2713018546" sldId="512"/>
            <ac:spMk id="17" creationId="{43B98B30-6C4C-95E0-D81B-3F4C90D4D55E}"/>
          </ac:spMkLst>
        </pc:spChg>
        <pc:spChg chg="add mod">
          <ac:chgData name="Manish Sharma" userId="b799adb9ba789c8f" providerId="LiveId" clId="{1B3C70B8-77C4-4486-8B3C-4C8ED1A1B5DA}" dt="2022-08-13T07:16:53.332" v="2204"/>
          <ac:spMkLst>
            <pc:docMk/>
            <pc:sldMk cId="2713018546" sldId="512"/>
            <ac:spMk id="18" creationId="{C3600549-36AA-12F3-F390-AC201E14AD47}"/>
          </ac:spMkLst>
        </pc:spChg>
        <pc:spChg chg="add mod">
          <ac:chgData name="Manish Sharma" userId="b799adb9ba789c8f" providerId="LiveId" clId="{1B3C70B8-77C4-4486-8B3C-4C8ED1A1B5DA}" dt="2022-08-13T07:16:53.332" v="2204"/>
          <ac:spMkLst>
            <pc:docMk/>
            <pc:sldMk cId="2713018546" sldId="512"/>
            <ac:spMk id="19" creationId="{378463E4-8375-B106-3B3E-702D62B835FF}"/>
          </ac:spMkLst>
        </pc:spChg>
        <pc:spChg chg="add mod">
          <ac:chgData name="Manish Sharma" userId="b799adb9ba789c8f" providerId="LiveId" clId="{1B3C70B8-77C4-4486-8B3C-4C8ED1A1B5DA}" dt="2022-08-13T07:16:53.332" v="2204"/>
          <ac:spMkLst>
            <pc:docMk/>
            <pc:sldMk cId="2713018546" sldId="512"/>
            <ac:spMk id="20" creationId="{6C7246EF-CBF3-FA21-A2A9-22CA1815BA65}"/>
          </ac:spMkLst>
        </pc:spChg>
        <pc:spChg chg="add mod">
          <ac:chgData name="Manish Sharma" userId="b799adb9ba789c8f" providerId="LiveId" clId="{1B3C70B8-77C4-4486-8B3C-4C8ED1A1B5DA}" dt="2022-08-13T07:16:53.332" v="2204"/>
          <ac:spMkLst>
            <pc:docMk/>
            <pc:sldMk cId="2713018546" sldId="512"/>
            <ac:spMk id="21" creationId="{22352BD7-F7B6-898E-C5D2-2B678CE97F5E}"/>
          </ac:spMkLst>
        </pc:spChg>
        <pc:spChg chg="add mod">
          <ac:chgData name="Manish Sharma" userId="b799adb9ba789c8f" providerId="LiveId" clId="{1B3C70B8-77C4-4486-8B3C-4C8ED1A1B5DA}" dt="2022-08-13T07:16:53.332" v="2204"/>
          <ac:spMkLst>
            <pc:docMk/>
            <pc:sldMk cId="2713018546" sldId="512"/>
            <ac:spMk id="22" creationId="{F4F7F3DA-7CFB-CE98-E8B3-2439D372DA96}"/>
          </ac:spMkLst>
        </pc:spChg>
        <pc:spChg chg="add mod">
          <ac:chgData name="Manish Sharma" userId="b799adb9ba789c8f" providerId="LiveId" clId="{1B3C70B8-77C4-4486-8B3C-4C8ED1A1B5DA}" dt="2022-08-13T07:17:19.459" v="2206"/>
          <ac:spMkLst>
            <pc:docMk/>
            <pc:sldMk cId="2713018546" sldId="512"/>
            <ac:spMk id="24" creationId="{BFD0D757-FF62-A78B-95AA-DB97401E5881}"/>
          </ac:spMkLst>
        </pc:spChg>
        <pc:spChg chg="add mod">
          <ac:chgData name="Manish Sharma" userId="b799adb9ba789c8f" providerId="LiveId" clId="{1B3C70B8-77C4-4486-8B3C-4C8ED1A1B5DA}" dt="2022-08-13T07:17:19.459" v="2206"/>
          <ac:spMkLst>
            <pc:docMk/>
            <pc:sldMk cId="2713018546" sldId="512"/>
            <ac:spMk id="26" creationId="{9B3CB039-8D00-4028-417E-A17CBE8DD291}"/>
          </ac:spMkLst>
        </pc:spChg>
        <pc:spChg chg="add mod">
          <ac:chgData name="Manish Sharma" userId="b799adb9ba789c8f" providerId="LiveId" clId="{1B3C70B8-77C4-4486-8B3C-4C8ED1A1B5DA}" dt="2022-08-13T07:17:38.524" v="2207"/>
          <ac:spMkLst>
            <pc:docMk/>
            <pc:sldMk cId="2713018546" sldId="512"/>
            <ac:spMk id="28" creationId="{54E9A2D2-C861-32C5-3B3E-BDA1B0BB0FBA}"/>
          </ac:spMkLst>
        </pc:spChg>
        <pc:spChg chg="add mod">
          <ac:chgData name="Manish Sharma" userId="b799adb9ba789c8f" providerId="LiveId" clId="{1B3C70B8-77C4-4486-8B3C-4C8ED1A1B5DA}" dt="2022-08-13T07:17:55.501" v="2208"/>
          <ac:spMkLst>
            <pc:docMk/>
            <pc:sldMk cId="2713018546" sldId="512"/>
            <ac:spMk id="30" creationId="{94CF0DCF-CA79-A50E-4C5C-A0BADC1F327F}"/>
          </ac:spMkLst>
        </pc:spChg>
        <pc:spChg chg="add mod">
          <ac:chgData name="Manish Sharma" userId="b799adb9ba789c8f" providerId="LiveId" clId="{1B3C70B8-77C4-4486-8B3C-4C8ED1A1B5DA}" dt="2022-08-13T07:18:39.747" v="2209"/>
          <ac:spMkLst>
            <pc:docMk/>
            <pc:sldMk cId="2713018546" sldId="512"/>
            <ac:spMk id="31" creationId="{FF9E78AB-6751-096B-295F-33A88EFDB8DF}"/>
          </ac:spMkLst>
        </pc:spChg>
        <pc:spChg chg="add mod">
          <ac:chgData name="Manish Sharma" userId="b799adb9ba789c8f" providerId="LiveId" clId="{1B3C70B8-77C4-4486-8B3C-4C8ED1A1B5DA}" dt="2022-08-13T07:18:39.747" v="2209"/>
          <ac:spMkLst>
            <pc:docMk/>
            <pc:sldMk cId="2713018546" sldId="512"/>
            <ac:spMk id="32" creationId="{D415E471-9F08-589C-A115-376F8FC5A11F}"/>
          </ac:spMkLst>
        </pc:spChg>
        <pc:spChg chg="add mod">
          <ac:chgData name="Manish Sharma" userId="b799adb9ba789c8f" providerId="LiveId" clId="{1B3C70B8-77C4-4486-8B3C-4C8ED1A1B5DA}" dt="2022-08-13T07:18:39.747" v="2209"/>
          <ac:spMkLst>
            <pc:docMk/>
            <pc:sldMk cId="2713018546" sldId="512"/>
            <ac:spMk id="33" creationId="{B66ACB11-D4F5-552B-CCD9-04EEC7361B1E}"/>
          </ac:spMkLst>
        </pc:spChg>
        <pc:spChg chg="add mod">
          <ac:chgData name="Manish Sharma" userId="b799adb9ba789c8f" providerId="LiveId" clId="{1B3C70B8-77C4-4486-8B3C-4C8ED1A1B5DA}" dt="2022-08-13T07:18:39.747" v="2209"/>
          <ac:spMkLst>
            <pc:docMk/>
            <pc:sldMk cId="2713018546" sldId="512"/>
            <ac:spMk id="34" creationId="{79942EDF-2B8F-6010-7E4B-58A71C1670B5}"/>
          </ac:spMkLst>
        </pc:spChg>
        <pc:spChg chg="add mod">
          <ac:chgData name="Manish Sharma" userId="b799adb9ba789c8f" providerId="LiveId" clId="{1B3C70B8-77C4-4486-8B3C-4C8ED1A1B5DA}" dt="2022-08-13T07:18:39.747" v="2209"/>
          <ac:spMkLst>
            <pc:docMk/>
            <pc:sldMk cId="2713018546" sldId="512"/>
            <ac:spMk id="35" creationId="{D4293B09-6C0C-6A8B-BA58-95C36C102365}"/>
          </ac:spMkLst>
        </pc:spChg>
        <pc:spChg chg="add mod">
          <ac:chgData name="Manish Sharma" userId="b799adb9ba789c8f" providerId="LiveId" clId="{1B3C70B8-77C4-4486-8B3C-4C8ED1A1B5DA}" dt="2022-08-13T07:18:39.747" v="2209"/>
          <ac:spMkLst>
            <pc:docMk/>
            <pc:sldMk cId="2713018546" sldId="512"/>
            <ac:spMk id="36" creationId="{F9B88AD3-45AA-410D-0BD2-44A7CEA0E1F9}"/>
          </ac:spMkLst>
        </pc:spChg>
        <pc:spChg chg="add mod">
          <ac:chgData name="Manish Sharma" userId="b799adb9ba789c8f" providerId="LiveId" clId="{1B3C70B8-77C4-4486-8B3C-4C8ED1A1B5DA}" dt="2022-08-13T07:38:33.703" v="2210"/>
          <ac:spMkLst>
            <pc:docMk/>
            <pc:sldMk cId="2713018546" sldId="512"/>
            <ac:spMk id="37" creationId="{FE32139B-62C3-406C-51BC-B5A068D0A517}"/>
          </ac:spMkLst>
        </pc:spChg>
        <pc:spChg chg="add mod">
          <ac:chgData name="Manish Sharma" userId="b799adb9ba789c8f" providerId="LiveId" clId="{1B3C70B8-77C4-4486-8B3C-4C8ED1A1B5DA}" dt="2022-08-13T07:38:40.099" v="2211"/>
          <ac:spMkLst>
            <pc:docMk/>
            <pc:sldMk cId="2713018546" sldId="512"/>
            <ac:spMk id="38" creationId="{2E6125E3-B504-E8E0-05B7-A0C67BD8AD1A}"/>
          </ac:spMkLst>
        </pc:spChg>
        <pc:cxnChg chg="add mod">
          <ac:chgData name="Manish Sharma" userId="b799adb9ba789c8f" providerId="LiveId" clId="{1B3C70B8-77C4-4486-8B3C-4C8ED1A1B5DA}" dt="2022-08-13T07:14:48.666" v="2200"/>
          <ac:cxnSpMkLst>
            <pc:docMk/>
            <pc:sldMk cId="2713018546" sldId="512"/>
            <ac:cxnSpMk id="6" creationId="{D6A4489E-488C-5EDE-4866-BF10582250CB}"/>
          </ac:cxnSpMkLst>
        </pc:cxnChg>
        <pc:cxnChg chg="add mod">
          <ac:chgData name="Manish Sharma" userId="b799adb9ba789c8f" providerId="LiveId" clId="{1B3C70B8-77C4-4486-8B3C-4C8ED1A1B5DA}" dt="2022-08-13T07:14:48.666" v="2200"/>
          <ac:cxnSpMkLst>
            <pc:docMk/>
            <pc:sldMk cId="2713018546" sldId="512"/>
            <ac:cxnSpMk id="7" creationId="{EA353F45-C569-807E-49A3-F591E1DDA504}"/>
          </ac:cxnSpMkLst>
        </pc:cxnChg>
        <pc:cxnChg chg="add mod">
          <ac:chgData name="Manish Sharma" userId="b799adb9ba789c8f" providerId="LiveId" clId="{1B3C70B8-77C4-4486-8B3C-4C8ED1A1B5DA}" dt="2022-08-13T07:16:24.797" v="2202"/>
          <ac:cxnSpMkLst>
            <pc:docMk/>
            <pc:sldMk cId="2713018546" sldId="512"/>
            <ac:cxnSpMk id="15" creationId="{2A2991A9-05BF-4098-032E-708EB294AE98}"/>
          </ac:cxnSpMkLst>
        </pc:cxnChg>
        <pc:cxnChg chg="add mod">
          <ac:chgData name="Manish Sharma" userId="b799adb9ba789c8f" providerId="LiveId" clId="{1B3C70B8-77C4-4486-8B3C-4C8ED1A1B5DA}" dt="2022-08-13T07:17:04.614" v="2205"/>
          <ac:cxnSpMkLst>
            <pc:docMk/>
            <pc:sldMk cId="2713018546" sldId="512"/>
            <ac:cxnSpMk id="23" creationId="{4B19C541-2C4B-9849-0C95-04993F4845BA}"/>
          </ac:cxnSpMkLst>
        </pc:cxnChg>
        <pc:cxnChg chg="add mod">
          <ac:chgData name="Manish Sharma" userId="b799adb9ba789c8f" providerId="LiveId" clId="{1B3C70B8-77C4-4486-8B3C-4C8ED1A1B5DA}" dt="2022-08-13T07:17:19.459" v="2206"/>
          <ac:cxnSpMkLst>
            <pc:docMk/>
            <pc:sldMk cId="2713018546" sldId="512"/>
            <ac:cxnSpMk id="25" creationId="{3AD79D7E-3830-A2A1-ABB2-8D392B028AB9}"/>
          </ac:cxnSpMkLst>
        </pc:cxnChg>
        <pc:cxnChg chg="add mod">
          <ac:chgData name="Manish Sharma" userId="b799adb9ba789c8f" providerId="LiveId" clId="{1B3C70B8-77C4-4486-8B3C-4C8ED1A1B5DA}" dt="2022-08-13T07:17:38.524" v="2207"/>
          <ac:cxnSpMkLst>
            <pc:docMk/>
            <pc:sldMk cId="2713018546" sldId="512"/>
            <ac:cxnSpMk id="27" creationId="{583E7438-D686-66F3-0FF3-1A9A05279AF6}"/>
          </ac:cxnSpMkLst>
        </pc:cxnChg>
        <pc:cxnChg chg="add mod">
          <ac:chgData name="Manish Sharma" userId="b799adb9ba789c8f" providerId="LiveId" clId="{1B3C70B8-77C4-4486-8B3C-4C8ED1A1B5DA}" dt="2022-08-13T07:17:55.501" v="2208"/>
          <ac:cxnSpMkLst>
            <pc:docMk/>
            <pc:sldMk cId="2713018546" sldId="512"/>
            <ac:cxnSpMk id="29" creationId="{DFFAADB0-F1B8-CDC2-2081-AE92D2890C42}"/>
          </ac:cxnSpMkLst>
        </pc:cxnChg>
      </pc:sldChg>
      <pc:sldChg chg="addSp modSp add mod">
        <pc:chgData name="Manish Sharma" userId="b799adb9ba789c8f" providerId="LiveId" clId="{1B3C70B8-77C4-4486-8B3C-4C8ED1A1B5DA}" dt="2022-08-13T10:04:30.477" v="2216"/>
        <pc:sldMkLst>
          <pc:docMk/>
          <pc:sldMk cId="3375105518" sldId="513"/>
        </pc:sldMkLst>
        <pc:spChg chg="add mod">
          <ac:chgData name="Manish Sharma" userId="b799adb9ba789c8f" providerId="LiveId" clId="{1B3C70B8-77C4-4486-8B3C-4C8ED1A1B5DA}" dt="2022-08-13T10:04:15.595" v="2215"/>
          <ac:spMkLst>
            <pc:docMk/>
            <pc:sldMk cId="3375105518" sldId="513"/>
            <ac:spMk id="2" creationId="{06A731C7-F834-25EC-F2B3-0D5F85D8AE5B}"/>
          </ac:spMkLst>
        </pc:spChg>
        <pc:spChg chg="mod">
          <ac:chgData name="Manish Sharma" userId="b799adb9ba789c8f" providerId="LiveId" clId="{1B3C70B8-77C4-4486-8B3C-4C8ED1A1B5DA}" dt="2022-08-13T10:04:10.855" v="2214" actId="1076"/>
          <ac:spMkLst>
            <pc:docMk/>
            <pc:sldMk cId="3375105518" sldId="513"/>
            <ac:spMk id="30" creationId="{94CF0DCF-CA79-A50E-4C5C-A0BADC1F327F}"/>
          </ac:spMkLst>
        </pc:spChg>
        <pc:spChg chg="add mod">
          <ac:chgData name="Manish Sharma" userId="b799adb9ba789c8f" providerId="LiveId" clId="{1B3C70B8-77C4-4486-8B3C-4C8ED1A1B5DA}" dt="2022-08-13T10:04:30.477" v="2216"/>
          <ac:spMkLst>
            <pc:docMk/>
            <pc:sldMk cId="3375105518" sldId="513"/>
            <ac:spMk id="39" creationId="{2DFA5461-F56F-F4DC-83D7-7D20D6398BED}"/>
          </ac:spMkLst>
        </pc:spChg>
        <pc:spChg chg="add mod">
          <ac:chgData name="Manish Sharma" userId="b799adb9ba789c8f" providerId="LiveId" clId="{1B3C70B8-77C4-4486-8B3C-4C8ED1A1B5DA}" dt="2022-08-13T10:04:30.477" v="2216"/>
          <ac:spMkLst>
            <pc:docMk/>
            <pc:sldMk cId="3375105518" sldId="513"/>
            <ac:spMk id="40" creationId="{72A7264E-B403-1EE3-ED36-6F07724B203D}"/>
          </ac:spMkLst>
        </pc:spChg>
        <pc:spChg chg="add mod">
          <ac:chgData name="Manish Sharma" userId="b799adb9ba789c8f" providerId="LiveId" clId="{1B3C70B8-77C4-4486-8B3C-4C8ED1A1B5DA}" dt="2022-08-13T10:04:30.477" v="2216"/>
          <ac:spMkLst>
            <pc:docMk/>
            <pc:sldMk cId="3375105518" sldId="513"/>
            <ac:spMk id="41" creationId="{5A36BD08-A38C-FEBA-FA08-1F51B790F950}"/>
          </ac:spMkLst>
        </pc:spChg>
        <pc:cxnChg chg="add mod">
          <ac:chgData name="Manish Sharma" userId="b799adb9ba789c8f" providerId="LiveId" clId="{1B3C70B8-77C4-4486-8B3C-4C8ED1A1B5DA}" dt="2022-08-13T10:04:30.477" v="2216"/>
          <ac:cxnSpMkLst>
            <pc:docMk/>
            <pc:sldMk cId="3375105518" sldId="513"/>
            <ac:cxnSpMk id="42" creationId="{2EFDE987-EDC8-34E2-C0C2-4E979D1487B4}"/>
          </ac:cxnSpMkLst>
        </pc:cxnChg>
        <pc:cxnChg chg="add mod">
          <ac:chgData name="Manish Sharma" userId="b799adb9ba789c8f" providerId="LiveId" clId="{1B3C70B8-77C4-4486-8B3C-4C8ED1A1B5DA}" dt="2022-08-13T10:04:30.477" v="2216"/>
          <ac:cxnSpMkLst>
            <pc:docMk/>
            <pc:sldMk cId="3375105518" sldId="513"/>
            <ac:cxnSpMk id="43" creationId="{998CD0C3-405B-6E69-4830-731CD88F0D34}"/>
          </ac:cxnSpMkLst>
        </pc:cxnChg>
      </pc:sldChg>
      <pc:sldChg chg="addSp modSp new mod setBg">
        <pc:chgData name="Manish Sharma" userId="b799adb9ba789c8f" providerId="LiveId" clId="{1B3C70B8-77C4-4486-8B3C-4C8ED1A1B5DA}" dt="2022-08-13T10:07:30.814" v="2315" actId="20577"/>
        <pc:sldMkLst>
          <pc:docMk/>
          <pc:sldMk cId="312666115" sldId="514"/>
        </pc:sldMkLst>
        <pc:spChg chg="mod">
          <ac:chgData name="Manish Sharma" userId="b799adb9ba789c8f" providerId="LiveId" clId="{1B3C70B8-77C4-4486-8B3C-4C8ED1A1B5DA}" dt="2022-08-13T10:07:30.814" v="2315" actId="20577"/>
          <ac:spMkLst>
            <pc:docMk/>
            <pc:sldMk cId="312666115" sldId="514"/>
            <ac:spMk id="2" creationId="{E90B8CCE-6B8C-FA64-E8F5-C35147EAA49D}"/>
          </ac:spMkLst>
        </pc:spChg>
        <pc:spChg chg="add">
          <ac:chgData name="Manish Sharma" userId="b799adb9ba789c8f" providerId="LiveId" clId="{1B3C70B8-77C4-4486-8B3C-4C8ED1A1B5DA}" dt="2022-08-13T10:07:26.836" v="2314" actId="26606"/>
          <ac:spMkLst>
            <pc:docMk/>
            <pc:sldMk cId="312666115" sldId="514"/>
            <ac:spMk id="7" creationId="{C66F2F30-5DC0-44A0-BFA6-E12F46ED16DA}"/>
          </ac:spMkLst>
        </pc:spChg>
        <pc:spChg chg="add">
          <ac:chgData name="Manish Sharma" userId="b799adb9ba789c8f" providerId="LiveId" clId="{1B3C70B8-77C4-4486-8B3C-4C8ED1A1B5DA}" dt="2022-08-13T10:07:26.836" v="2314" actId="26606"/>
          <ac:spMkLst>
            <pc:docMk/>
            <pc:sldMk cId="312666115" sldId="514"/>
            <ac:spMk id="9" creationId="{85872F57-7F42-4F97-8391-DDC8D0054C03}"/>
          </ac:spMkLst>
        </pc:spChg>
        <pc:spChg chg="add">
          <ac:chgData name="Manish Sharma" userId="b799adb9ba789c8f" providerId="LiveId" clId="{1B3C70B8-77C4-4486-8B3C-4C8ED1A1B5DA}" dt="2022-08-13T10:07:26.836" v="2314" actId="26606"/>
          <ac:spMkLst>
            <pc:docMk/>
            <pc:sldMk cId="312666115" sldId="514"/>
            <ac:spMk id="11" creationId="{04DC2037-48A0-4F22-B9D4-8EAEBC780AB4}"/>
          </ac:spMkLst>
        </pc:spChg>
        <pc:spChg chg="add">
          <ac:chgData name="Manish Sharma" userId="b799adb9ba789c8f" providerId="LiveId" clId="{1B3C70B8-77C4-4486-8B3C-4C8ED1A1B5DA}" dt="2022-08-13T10:07:26.836" v="2314" actId="26606"/>
          <ac:spMkLst>
            <pc:docMk/>
            <pc:sldMk cId="312666115" sldId="514"/>
            <ac:spMk id="13" creationId="{0006CBFD-ADA0-43D1-9332-9C34CA1C76ED}"/>
          </ac:spMkLst>
        </pc:spChg>
        <pc:spChg chg="add">
          <ac:chgData name="Manish Sharma" userId="b799adb9ba789c8f" providerId="LiveId" clId="{1B3C70B8-77C4-4486-8B3C-4C8ED1A1B5DA}" dt="2022-08-13T10:07:26.836" v="2314" actId="26606"/>
          <ac:spMkLst>
            <pc:docMk/>
            <pc:sldMk cId="312666115" sldId="514"/>
            <ac:spMk id="15" creationId="{2B931666-F28F-45F3-A074-66D2272D580B}"/>
          </ac:spMkLst>
        </pc:spChg>
      </pc:sldChg>
    </pc:docChg>
  </pc:docChgLst>
  <pc:docChgLst>
    <pc:chgData name="Manish Sharma" userId="b799adb9ba789c8f" providerId="LiveId" clId="{EBEA4F15-CD72-47E1-A609-4F092BECF765}"/>
    <pc:docChg chg="undo redo custSel addSld delSld modSld sldOrd">
      <pc:chgData name="Manish Sharma" userId="b799adb9ba789c8f" providerId="LiveId" clId="{EBEA4F15-CD72-47E1-A609-4F092BECF765}" dt="2021-12-24T11:33:09.047" v="2055" actId="20577"/>
      <pc:docMkLst>
        <pc:docMk/>
      </pc:docMkLst>
      <pc:sldChg chg="modSp add del mod">
        <pc:chgData name="Manish Sharma" userId="b799adb9ba789c8f" providerId="LiveId" clId="{EBEA4F15-CD72-47E1-A609-4F092BECF765}" dt="2021-12-21T05:40:56.815" v="653" actId="47"/>
        <pc:sldMkLst>
          <pc:docMk/>
          <pc:sldMk cId="2387056038" sldId="257"/>
        </pc:sldMkLst>
        <pc:spChg chg="mod">
          <ac:chgData name="Manish Sharma" userId="b799adb9ba789c8f" providerId="LiveId" clId="{EBEA4F15-CD72-47E1-A609-4F092BECF765}" dt="2021-12-20T03:36:50.516" v="8" actId="20577"/>
          <ac:spMkLst>
            <pc:docMk/>
            <pc:sldMk cId="2387056038" sldId="257"/>
            <ac:spMk id="8" creationId="{21BA1D81-28D8-48F6-BE19-AD957AF78D79}"/>
          </ac:spMkLst>
        </pc:spChg>
      </pc:sldChg>
      <pc:sldChg chg="del">
        <pc:chgData name="Manish Sharma" userId="b799adb9ba789c8f" providerId="LiveId" clId="{EBEA4F15-CD72-47E1-A609-4F092BECF765}" dt="2021-12-20T03:37:03.300" v="9" actId="47"/>
        <pc:sldMkLst>
          <pc:docMk/>
          <pc:sldMk cId="919680776" sldId="258"/>
        </pc:sldMkLst>
      </pc:sldChg>
      <pc:sldChg chg="del">
        <pc:chgData name="Manish Sharma" userId="b799adb9ba789c8f" providerId="LiveId" clId="{EBEA4F15-CD72-47E1-A609-4F092BECF765}" dt="2021-12-20T03:37:03.300" v="9" actId="47"/>
        <pc:sldMkLst>
          <pc:docMk/>
          <pc:sldMk cId="2842778960" sldId="259"/>
        </pc:sldMkLst>
      </pc:sldChg>
      <pc:sldChg chg="del">
        <pc:chgData name="Manish Sharma" userId="b799adb9ba789c8f" providerId="LiveId" clId="{EBEA4F15-CD72-47E1-A609-4F092BECF765}" dt="2021-12-20T03:37:03.300" v="9" actId="47"/>
        <pc:sldMkLst>
          <pc:docMk/>
          <pc:sldMk cId="3781098565" sldId="260"/>
        </pc:sldMkLst>
      </pc:sldChg>
      <pc:sldChg chg="del">
        <pc:chgData name="Manish Sharma" userId="b799adb9ba789c8f" providerId="LiveId" clId="{EBEA4F15-CD72-47E1-A609-4F092BECF765}" dt="2021-12-20T03:37:03.300" v="9" actId="47"/>
        <pc:sldMkLst>
          <pc:docMk/>
          <pc:sldMk cId="3177432228" sldId="261"/>
        </pc:sldMkLst>
      </pc:sldChg>
      <pc:sldChg chg="del">
        <pc:chgData name="Manish Sharma" userId="b799adb9ba789c8f" providerId="LiveId" clId="{EBEA4F15-CD72-47E1-A609-4F092BECF765}" dt="2021-12-20T03:37:03.300" v="9" actId="47"/>
        <pc:sldMkLst>
          <pc:docMk/>
          <pc:sldMk cId="3509657197" sldId="262"/>
        </pc:sldMkLst>
      </pc:sldChg>
      <pc:sldChg chg="add del">
        <pc:chgData name="Manish Sharma" userId="b799adb9ba789c8f" providerId="LiveId" clId="{EBEA4F15-CD72-47E1-A609-4F092BECF765}" dt="2021-12-21T05:40:56.815" v="653" actId="47"/>
        <pc:sldMkLst>
          <pc:docMk/>
          <pc:sldMk cId="1040551395" sldId="267"/>
        </pc:sldMkLst>
      </pc:sldChg>
      <pc:sldChg chg="del">
        <pc:chgData name="Manish Sharma" userId="b799adb9ba789c8f" providerId="LiveId" clId="{EBEA4F15-CD72-47E1-A609-4F092BECF765}" dt="2021-12-20T03:37:03.300" v="9" actId="47"/>
        <pc:sldMkLst>
          <pc:docMk/>
          <pc:sldMk cId="0" sldId="269"/>
        </pc:sldMkLst>
      </pc:sldChg>
      <pc:sldChg chg="add">
        <pc:chgData name="Manish Sharma" userId="b799adb9ba789c8f" providerId="LiveId" clId="{EBEA4F15-CD72-47E1-A609-4F092BECF765}" dt="2021-12-21T09:57:39.575" v="796"/>
        <pc:sldMkLst>
          <pc:docMk/>
          <pc:sldMk cId="231286370" sldId="271"/>
        </pc:sldMkLst>
      </pc:sldChg>
      <pc:sldChg chg="del">
        <pc:chgData name="Manish Sharma" userId="b799adb9ba789c8f" providerId="LiveId" clId="{EBEA4F15-CD72-47E1-A609-4F092BECF765}" dt="2021-12-20T03:37:03.300" v="9" actId="47"/>
        <pc:sldMkLst>
          <pc:docMk/>
          <pc:sldMk cId="354889720" sldId="272"/>
        </pc:sldMkLst>
      </pc:sldChg>
      <pc:sldChg chg="del">
        <pc:chgData name="Manish Sharma" userId="b799adb9ba789c8f" providerId="LiveId" clId="{EBEA4F15-CD72-47E1-A609-4F092BECF765}" dt="2021-12-20T03:37:03.300" v="9" actId="47"/>
        <pc:sldMkLst>
          <pc:docMk/>
          <pc:sldMk cId="1041794992" sldId="274"/>
        </pc:sldMkLst>
      </pc:sldChg>
      <pc:sldChg chg="del">
        <pc:chgData name="Manish Sharma" userId="b799adb9ba789c8f" providerId="LiveId" clId="{EBEA4F15-CD72-47E1-A609-4F092BECF765}" dt="2021-12-20T03:37:03.300" v="9" actId="47"/>
        <pc:sldMkLst>
          <pc:docMk/>
          <pc:sldMk cId="1929096108" sldId="275"/>
        </pc:sldMkLst>
      </pc:sldChg>
      <pc:sldChg chg="del">
        <pc:chgData name="Manish Sharma" userId="b799adb9ba789c8f" providerId="LiveId" clId="{EBEA4F15-CD72-47E1-A609-4F092BECF765}" dt="2021-12-20T03:37:03.300" v="9" actId="47"/>
        <pc:sldMkLst>
          <pc:docMk/>
          <pc:sldMk cId="1327294765" sldId="276"/>
        </pc:sldMkLst>
      </pc:sldChg>
      <pc:sldChg chg="add">
        <pc:chgData name="Manish Sharma" userId="b799adb9ba789c8f" providerId="LiveId" clId="{EBEA4F15-CD72-47E1-A609-4F092BECF765}" dt="2021-12-22T07:47:35.036" v="1769"/>
        <pc:sldMkLst>
          <pc:docMk/>
          <pc:sldMk cId="1937767460" sldId="276"/>
        </pc:sldMkLst>
      </pc:sldChg>
      <pc:sldChg chg="del">
        <pc:chgData name="Manish Sharma" userId="b799adb9ba789c8f" providerId="LiveId" clId="{EBEA4F15-CD72-47E1-A609-4F092BECF765}" dt="2021-12-20T03:37:03.300" v="9" actId="47"/>
        <pc:sldMkLst>
          <pc:docMk/>
          <pc:sldMk cId="1476634141" sldId="277"/>
        </pc:sldMkLst>
      </pc:sldChg>
      <pc:sldChg chg="del">
        <pc:chgData name="Manish Sharma" userId="b799adb9ba789c8f" providerId="LiveId" clId="{EBEA4F15-CD72-47E1-A609-4F092BECF765}" dt="2021-12-20T03:37:03.300" v="9" actId="47"/>
        <pc:sldMkLst>
          <pc:docMk/>
          <pc:sldMk cId="3742683978" sldId="278"/>
        </pc:sldMkLst>
      </pc:sldChg>
      <pc:sldChg chg="del">
        <pc:chgData name="Manish Sharma" userId="b799adb9ba789c8f" providerId="LiveId" clId="{EBEA4F15-CD72-47E1-A609-4F092BECF765}" dt="2021-12-20T03:37:03.300" v="9" actId="47"/>
        <pc:sldMkLst>
          <pc:docMk/>
          <pc:sldMk cId="3722122107" sldId="280"/>
        </pc:sldMkLst>
      </pc:sldChg>
      <pc:sldChg chg="del">
        <pc:chgData name="Manish Sharma" userId="b799adb9ba789c8f" providerId="LiveId" clId="{EBEA4F15-CD72-47E1-A609-4F092BECF765}" dt="2021-12-20T03:37:03.300" v="9" actId="47"/>
        <pc:sldMkLst>
          <pc:docMk/>
          <pc:sldMk cId="1870224024" sldId="281"/>
        </pc:sldMkLst>
      </pc:sldChg>
      <pc:sldChg chg="del">
        <pc:chgData name="Manish Sharma" userId="b799adb9ba789c8f" providerId="LiveId" clId="{EBEA4F15-CD72-47E1-A609-4F092BECF765}" dt="2021-12-20T03:37:03.300" v="9" actId="47"/>
        <pc:sldMkLst>
          <pc:docMk/>
          <pc:sldMk cId="2868707546" sldId="282"/>
        </pc:sldMkLst>
      </pc:sldChg>
      <pc:sldChg chg="del">
        <pc:chgData name="Manish Sharma" userId="b799adb9ba789c8f" providerId="LiveId" clId="{EBEA4F15-CD72-47E1-A609-4F092BECF765}" dt="2021-12-20T03:37:03.300" v="9" actId="47"/>
        <pc:sldMkLst>
          <pc:docMk/>
          <pc:sldMk cId="4112244625" sldId="283"/>
        </pc:sldMkLst>
      </pc:sldChg>
      <pc:sldChg chg="del">
        <pc:chgData name="Manish Sharma" userId="b799adb9ba789c8f" providerId="LiveId" clId="{EBEA4F15-CD72-47E1-A609-4F092BECF765}" dt="2021-12-20T03:37:03.300" v="9" actId="47"/>
        <pc:sldMkLst>
          <pc:docMk/>
          <pc:sldMk cId="3526466874" sldId="284"/>
        </pc:sldMkLst>
      </pc:sldChg>
      <pc:sldChg chg="del">
        <pc:chgData name="Manish Sharma" userId="b799adb9ba789c8f" providerId="LiveId" clId="{EBEA4F15-CD72-47E1-A609-4F092BECF765}" dt="2021-12-20T03:37:03.300" v="9" actId="47"/>
        <pc:sldMkLst>
          <pc:docMk/>
          <pc:sldMk cId="3130506059" sldId="285"/>
        </pc:sldMkLst>
      </pc:sldChg>
      <pc:sldChg chg="del">
        <pc:chgData name="Manish Sharma" userId="b799adb9ba789c8f" providerId="LiveId" clId="{EBEA4F15-CD72-47E1-A609-4F092BECF765}" dt="2021-12-20T03:37:03.300" v="9" actId="47"/>
        <pc:sldMkLst>
          <pc:docMk/>
          <pc:sldMk cId="1121659111" sldId="286"/>
        </pc:sldMkLst>
      </pc:sldChg>
      <pc:sldChg chg="del">
        <pc:chgData name="Manish Sharma" userId="b799adb9ba789c8f" providerId="LiveId" clId="{EBEA4F15-CD72-47E1-A609-4F092BECF765}" dt="2021-12-20T03:37:03.300" v="9" actId="47"/>
        <pc:sldMkLst>
          <pc:docMk/>
          <pc:sldMk cId="3166340807" sldId="287"/>
        </pc:sldMkLst>
      </pc:sldChg>
      <pc:sldChg chg="del">
        <pc:chgData name="Manish Sharma" userId="b799adb9ba789c8f" providerId="LiveId" clId="{EBEA4F15-CD72-47E1-A609-4F092BECF765}" dt="2021-12-20T03:37:03.300" v="9" actId="47"/>
        <pc:sldMkLst>
          <pc:docMk/>
          <pc:sldMk cId="4016984177" sldId="288"/>
        </pc:sldMkLst>
      </pc:sldChg>
      <pc:sldChg chg="del">
        <pc:chgData name="Manish Sharma" userId="b799adb9ba789c8f" providerId="LiveId" clId="{EBEA4F15-CD72-47E1-A609-4F092BECF765}" dt="2021-12-20T03:37:03.300" v="9" actId="47"/>
        <pc:sldMkLst>
          <pc:docMk/>
          <pc:sldMk cId="4019827636" sldId="289"/>
        </pc:sldMkLst>
      </pc:sldChg>
      <pc:sldChg chg="add">
        <pc:chgData name="Manish Sharma" userId="b799adb9ba789c8f" providerId="LiveId" clId="{EBEA4F15-CD72-47E1-A609-4F092BECF765}" dt="2021-12-23T05:56:50.535" v="1795"/>
        <pc:sldMkLst>
          <pc:docMk/>
          <pc:sldMk cId="1535532918" sldId="290"/>
        </pc:sldMkLst>
      </pc:sldChg>
      <pc:sldChg chg="del">
        <pc:chgData name="Manish Sharma" userId="b799adb9ba789c8f" providerId="LiveId" clId="{EBEA4F15-CD72-47E1-A609-4F092BECF765}" dt="2021-12-20T03:37:03.300" v="9" actId="47"/>
        <pc:sldMkLst>
          <pc:docMk/>
          <pc:sldMk cId="4234741750" sldId="290"/>
        </pc:sldMkLst>
      </pc:sldChg>
      <pc:sldChg chg="add">
        <pc:chgData name="Manish Sharma" userId="b799adb9ba789c8f" providerId="LiveId" clId="{EBEA4F15-CD72-47E1-A609-4F092BECF765}" dt="2021-12-23T05:56:50.535" v="1795"/>
        <pc:sldMkLst>
          <pc:docMk/>
          <pc:sldMk cId="927873483" sldId="291"/>
        </pc:sldMkLst>
      </pc:sldChg>
      <pc:sldChg chg="del">
        <pc:chgData name="Manish Sharma" userId="b799adb9ba789c8f" providerId="LiveId" clId="{EBEA4F15-CD72-47E1-A609-4F092BECF765}" dt="2021-12-20T03:37:03.300" v="9" actId="47"/>
        <pc:sldMkLst>
          <pc:docMk/>
          <pc:sldMk cId="3252480271" sldId="291"/>
        </pc:sldMkLst>
      </pc:sldChg>
      <pc:sldChg chg="del">
        <pc:chgData name="Manish Sharma" userId="b799adb9ba789c8f" providerId="LiveId" clId="{EBEA4F15-CD72-47E1-A609-4F092BECF765}" dt="2021-12-20T03:37:03.300" v="9" actId="47"/>
        <pc:sldMkLst>
          <pc:docMk/>
          <pc:sldMk cId="4049329401" sldId="292"/>
        </pc:sldMkLst>
      </pc:sldChg>
      <pc:sldChg chg="add">
        <pc:chgData name="Manish Sharma" userId="b799adb9ba789c8f" providerId="LiveId" clId="{EBEA4F15-CD72-47E1-A609-4F092BECF765}" dt="2021-12-23T07:14:08.855" v="1819"/>
        <pc:sldMkLst>
          <pc:docMk/>
          <pc:sldMk cId="4125748975" sldId="292"/>
        </pc:sldMkLst>
      </pc:sldChg>
      <pc:sldChg chg="del">
        <pc:chgData name="Manish Sharma" userId="b799adb9ba789c8f" providerId="LiveId" clId="{EBEA4F15-CD72-47E1-A609-4F092BECF765}" dt="2021-12-20T03:37:03.300" v="9" actId="47"/>
        <pc:sldMkLst>
          <pc:docMk/>
          <pc:sldMk cId="2791508209" sldId="295"/>
        </pc:sldMkLst>
      </pc:sldChg>
      <pc:sldChg chg="add">
        <pc:chgData name="Manish Sharma" userId="b799adb9ba789c8f" providerId="LiveId" clId="{EBEA4F15-CD72-47E1-A609-4F092BECF765}" dt="2021-12-24T03:48:11.753" v="2011"/>
        <pc:sldMkLst>
          <pc:docMk/>
          <pc:sldMk cId="3776691465" sldId="296"/>
        </pc:sldMkLst>
      </pc:sldChg>
      <pc:sldChg chg="del">
        <pc:chgData name="Manish Sharma" userId="b799adb9ba789c8f" providerId="LiveId" clId="{EBEA4F15-CD72-47E1-A609-4F092BECF765}" dt="2021-12-20T03:37:03.300" v="9" actId="47"/>
        <pc:sldMkLst>
          <pc:docMk/>
          <pc:sldMk cId="3655672511" sldId="297"/>
        </pc:sldMkLst>
      </pc:sldChg>
      <pc:sldChg chg="del">
        <pc:chgData name="Manish Sharma" userId="b799adb9ba789c8f" providerId="LiveId" clId="{EBEA4F15-CD72-47E1-A609-4F092BECF765}" dt="2021-12-20T03:37:03.300" v="9" actId="47"/>
        <pc:sldMkLst>
          <pc:docMk/>
          <pc:sldMk cId="2048991383" sldId="298"/>
        </pc:sldMkLst>
      </pc:sldChg>
      <pc:sldChg chg="del">
        <pc:chgData name="Manish Sharma" userId="b799adb9ba789c8f" providerId="LiveId" clId="{EBEA4F15-CD72-47E1-A609-4F092BECF765}" dt="2021-12-20T03:37:03.300" v="9" actId="47"/>
        <pc:sldMkLst>
          <pc:docMk/>
          <pc:sldMk cId="2680455687" sldId="299"/>
        </pc:sldMkLst>
      </pc:sldChg>
      <pc:sldChg chg="del">
        <pc:chgData name="Manish Sharma" userId="b799adb9ba789c8f" providerId="LiveId" clId="{EBEA4F15-CD72-47E1-A609-4F092BECF765}" dt="2021-12-20T03:37:03.300" v="9" actId="47"/>
        <pc:sldMkLst>
          <pc:docMk/>
          <pc:sldMk cId="551039886" sldId="300"/>
        </pc:sldMkLst>
      </pc:sldChg>
      <pc:sldChg chg="add del">
        <pc:chgData name="Manish Sharma" userId="b799adb9ba789c8f" providerId="LiveId" clId="{EBEA4F15-CD72-47E1-A609-4F092BECF765}" dt="2021-12-21T05:40:56.815" v="653" actId="47"/>
        <pc:sldMkLst>
          <pc:docMk/>
          <pc:sldMk cId="631516676" sldId="301"/>
        </pc:sldMkLst>
      </pc:sldChg>
      <pc:sldChg chg="addSp modSp new add del">
        <pc:chgData name="Manish Sharma" userId="b799adb9ba789c8f" providerId="LiveId" clId="{EBEA4F15-CD72-47E1-A609-4F092BECF765}" dt="2021-12-21T05:40:56.815" v="653" actId="47"/>
        <pc:sldMkLst>
          <pc:docMk/>
          <pc:sldMk cId="1472156985" sldId="302"/>
        </pc:sldMkLst>
        <pc:spChg chg="add mod">
          <ac:chgData name="Manish Sharma" userId="b799adb9ba789c8f" providerId="LiveId" clId="{EBEA4F15-CD72-47E1-A609-4F092BECF765}" dt="2021-12-20T03:46:39.151" v="11"/>
          <ac:spMkLst>
            <pc:docMk/>
            <pc:sldMk cId="1472156985" sldId="302"/>
            <ac:spMk id="2" creationId="{BE6D569B-9089-4874-BE94-F5D477F8369C}"/>
          </ac:spMkLst>
        </pc:spChg>
        <pc:spChg chg="add mod">
          <ac:chgData name="Manish Sharma" userId="b799adb9ba789c8f" providerId="LiveId" clId="{EBEA4F15-CD72-47E1-A609-4F092BECF765}" dt="2021-12-20T03:46:39.151" v="11"/>
          <ac:spMkLst>
            <pc:docMk/>
            <pc:sldMk cId="1472156985" sldId="302"/>
            <ac:spMk id="3" creationId="{105210A8-F0FB-4053-81B8-DDE6EE37EA68}"/>
          </ac:spMkLst>
        </pc:spChg>
        <pc:spChg chg="mod">
          <ac:chgData name="Manish Sharma" userId="b799adb9ba789c8f" providerId="LiveId" clId="{EBEA4F15-CD72-47E1-A609-4F092BECF765}" dt="2021-12-20T03:46:50.748" v="12"/>
          <ac:spMkLst>
            <pc:docMk/>
            <pc:sldMk cId="1472156985" sldId="302"/>
            <ac:spMk id="5" creationId="{0A280E28-CC1F-49EB-BCB5-85FF329CB98C}"/>
          </ac:spMkLst>
        </pc:spChg>
        <pc:spChg chg="mod">
          <ac:chgData name="Manish Sharma" userId="b799adb9ba789c8f" providerId="LiveId" clId="{EBEA4F15-CD72-47E1-A609-4F092BECF765}" dt="2021-12-20T03:46:50.748" v="12"/>
          <ac:spMkLst>
            <pc:docMk/>
            <pc:sldMk cId="1472156985" sldId="302"/>
            <ac:spMk id="6" creationId="{0CAD0F51-5E23-499C-AEAF-C1A1F10BDFB2}"/>
          </ac:spMkLst>
        </pc:spChg>
        <pc:spChg chg="mod">
          <ac:chgData name="Manish Sharma" userId="b799adb9ba789c8f" providerId="LiveId" clId="{EBEA4F15-CD72-47E1-A609-4F092BECF765}" dt="2021-12-20T03:46:50.748" v="12"/>
          <ac:spMkLst>
            <pc:docMk/>
            <pc:sldMk cId="1472156985" sldId="302"/>
            <ac:spMk id="8" creationId="{D9D5E796-8C68-43AA-9E4E-09C3C6832262}"/>
          </ac:spMkLst>
        </pc:spChg>
        <pc:spChg chg="mod">
          <ac:chgData name="Manish Sharma" userId="b799adb9ba789c8f" providerId="LiveId" clId="{EBEA4F15-CD72-47E1-A609-4F092BECF765}" dt="2021-12-20T03:46:50.748" v="12"/>
          <ac:spMkLst>
            <pc:docMk/>
            <pc:sldMk cId="1472156985" sldId="302"/>
            <ac:spMk id="9" creationId="{8947CBEF-E447-4097-9C8D-EEDC1756E231}"/>
          </ac:spMkLst>
        </pc:spChg>
        <pc:spChg chg="add mod">
          <ac:chgData name="Manish Sharma" userId="b799adb9ba789c8f" providerId="LiveId" clId="{EBEA4F15-CD72-47E1-A609-4F092BECF765}" dt="2021-12-20T03:46:50.748" v="12"/>
          <ac:spMkLst>
            <pc:docMk/>
            <pc:sldMk cId="1472156985" sldId="302"/>
            <ac:spMk id="11" creationId="{84ABCA22-D821-49AC-9934-E5D873159536}"/>
          </ac:spMkLst>
        </pc:spChg>
        <pc:spChg chg="add mod">
          <ac:chgData name="Manish Sharma" userId="b799adb9ba789c8f" providerId="LiveId" clId="{EBEA4F15-CD72-47E1-A609-4F092BECF765}" dt="2021-12-20T03:46:50.748" v="12"/>
          <ac:spMkLst>
            <pc:docMk/>
            <pc:sldMk cId="1472156985" sldId="302"/>
            <ac:spMk id="13" creationId="{F3E6913E-0E5F-4231-B4FB-A2344E4E84FF}"/>
          </ac:spMkLst>
        </pc:spChg>
        <pc:spChg chg="add mod">
          <ac:chgData name="Manish Sharma" userId="b799adb9ba789c8f" providerId="LiveId" clId="{EBEA4F15-CD72-47E1-A609-4F092BECF765}" dt="2021-12-20T03:47:12.038" v="13"/>
          <ac:spMkLst>
            <pc:docMk/>
            <pc:sldMk cId="1472156985" sldId="302"/>
            <ac:spMk id="14" creationId="{94F08950-7090-4F7A-887C-C25C51B1BC5B}"/>
          </ac:spMkLst>
        </pc:spChg>
        <pc:spChg chg="add mod">
          <ac:chgData name="Manish Sharma" userId="b799adb9ba789c8f" providerId="LiveId" clId="{EBEA4F15-CD72-47E1-A609-4F092BECF765}" dt="2021-12-20T03:47:12.038" v="13"/>
          <ac:spMkLst>
            <pc:docMk/>
            <pc:sldMk cId="1472156985" sldId="302"/>
            <ac:spMk id="15" creationId="{4C0B6C3B-C3ED-4981-B242-1DD094B4A008}"/>
          </ac:spMkLst>
        </pc:spChg>
        <pc:spChg chg="add mod">
          <ac:chgData name="Manish Sharma" userId="b799adb9ba789c8f" providerId="LiveId" clId="{EBEA4F15-CD72-47E1-A609-4F092BECF765}" dt="2021-12-20T03:47:12.038" v="13"/>
          <ac:spMkLst>
            <pc:docMk/>
            <pc:sldMk cId="1472156985" sldId="302"/>
            <ac:spMk id="16" creationId="{6C81CE44-EBA7-40E0-B572-D2D123D10275}"/>
          </ac:spMkLst>
        </pc:spChg>
        <pc:spChg chg="add mod">
          <ac:chgData name="Manish Sharma" userId="b799adb9ba789c8f" providerId="LiveId" clId="{EBEA4F15-CD72-47E1-A609-4F092BECF765}" dt="2021-12-20T03:47:12.038" v="13"/>
          <ac:spMkLst>
            <pc:docMk/>
            <pc:sldMk cId="1472156985" sldId="302"/>
            <ac:spMk id="17" creationId="{10315C19-396D-41C7-8956-30C023B38B4C}"/>
          </ac:spMkLst>
        </pc:spChg>
        <pc:spChg chg="add mod">
          <ac:chgData name="Manish Sharma" userId="b799adb9ba789c8f" providerId="LiveId" clId="{EBEA4F15-CD72-47E1-A609-4F092BECF765}" dt="2021-12-20T03:47:12.038" v="13"/>
          <ac:spMkLst>
            <pc:docMk/>
            <pc:sldMk cId="1472156985" sldId="302"/>
            <ac:spMk id="18" creationId="{0A28A19A-0C49-47AE-82EF-D071DF458F76}"/>
          </ac:spMkLst>
        </pc:spChg>
        <pc:spChg chg="add mod">
          <ac:chgData name="Manish Sharma" userId="b799adb9ba789c8f" providerId="LiveId" clId="{EBEA4F15-CD72-47E1-A609-4F092BECF765}" dt="2021-12-20T03:47:37.017" v="14"/>
          <ac:spMkLst>
            <pc:docMk/>
            <pc:sldMk cId="1472156985" sldId="302"/>
            <ac:spMk id="21" creationId="{20226CE7-753E-4063-8785-FFAB95A49D10}"/>
          </ac:spMkLst>
        </pc:spChg>
        <pc:spChg chg="add mod">
          <ac:chgData name="Manish Sharma" userId="b799adb9ba789c8f" providerId="LiveId" clId="{EBEA4F15-CD72-47E1-A609-4F092BECF765}" dt="2021-12-20T03:47:37.017" v="14"/>
          <ac:spMkLst>
            <pc:docMk/>
            <pc:sldMk cId="1472156985" sldId="302"/>
            <ac:spMk id="22" creationId="{8FB0A0B9-49E1-409C-8F35-4D7B2FC2F451}"/>
          </ac:spMkLst>
        </pc:spChg>
        <pc:spChg chg="mod">
          <ac:chgData name="Manish Sharma" userId="b799adb9ba789c8f" providerId="LiveId" clId="{EBEA4F15-CD72-47E1-A609-4F092BECF765}" dt="2021-12-20T03:47:37.017" v="14"/>
          <ac:spMkLst>
            <pc:docMk/>
            <pc:sldMk cId="1472156985" sldId="302"/>
            <ac:spMk id="24" creationId="{07D4F9EB-2859-49F0-B520-78B0FE802526}"/>
          </ac:spMkLst>
        </pc:spChg>
        <pc:spChg chg="mod">
          <ac:chgData name="Manish Sharma" userId="b799adb9ba789c8f" providerId="LiveId" clId="{EBEA4F15-CD72-47E1-A609-4F092BECF765}" dt="2021-12-20T03:47:37.017" v="14"/>
          <ac:spMkLst>
            <pc:docMk/>
            <pc:sldMk cId="1472156985" sldId="302"/>
            <ac:spMk id="25" creationId="{25506455-B695-449B-809B-77A373E95A93}"/>
          </ac:spMkLst>
        </pc:spChg>
        <pc:grpChg chg="add mod">
          <ac:chgData name="Manish Sharma" userId="b799adb9ba789c8f" providerId="LiveId" clId="{EBEA4F15-CD72-47E1-A609-4F092BECF765}" dt="2021-12-20T03:46:50.748" v="12"/>
          <ac:grpSpMkLst>
            <pc:docMk/>
            <pc:sldMk cId="1472156985" sldId="302"/>
            <ac:grpSpMk id="4" creationId="{4CBA869F-17DF-4A56-80EA-0F8EB2A92E84}"/>
          </ac:grpSpMkLst>
        </pc:grpChg>
        <pc:grpChg chg="add mod">
          <ac:chgData name="Manish Sharma" userId="b799adb9ba789c8f" providerId="LiveId" clId="{EBEA4F15-CD72-47E1-A609-4F092BECF765}" dt="2021-12-20T03:46:50.748" v="12"/>
          <ac:grpSpMkLst>
            <pc:docMk/>
            <pc:sldMk cId="1472156985" sldId="302"/>
            <ac:grpSpMk id="7" creationId="{7963DDDE-25E7-4EFB-92CB-C7FC234365DC}"/>
          </ac:grpSpMkLst>
        </pc:grpChg>
        <pc:grpChg chg="add mod">
          <ac:chgData name="Manish Sharma" userId="b799adb9ba789c8f" providerId="LiveId" clId="{EBEA4F15-CD72-47E1-A609-4F092BECF765}" dt="2021-12-20T03:47:37.017" v="14"/>
          <ac:grpSpMkLst>
            <pc:docMk/>
            <pc:sldMk cId="1472156985" sldId="302"/>
            <ac:grpSpMk id="23" creationId="{FB179BBE-5436-4964-80EE-655697239AA6}"/>
          </ac:grpSpMkLst>
        </pc:grpChg>
        <pc:cxnChg chg="add mod">
          <ac:chgData name="Manish Sharma" userId="b799adb9ba789c8f" providerId="LiveId" clId="{EBEA4F15-CD72-47E1-A609-4F092BECF765}" dt="2021-12-20T03:46:50.748" v="12"/>
          <ac:cxnSpMkLst>
            <pc:docMk/>
            <pc:sldMk cId="1472156985" sldId="302"/>
            <ac:cxnSpMk id="10" creationId="{25A54C35-FA8E-42D3-AD80-602D0AD2E548}"/>
          </ac:cxnSpMkLst>
        </pc:cxnChg>
        <pc:cxnChg chg="add mod">
          <ac:chgData name="Manish Sharma" userId="b799adb9ba789c8f" providerId="LiveId" clId="{EBEA4F15-CD72-47E1-A609-4F092BECF765}" dt="2021-12-20T03:46:50.748" v="12"/>
          <ac:cxnSpMkLst>
            <pc:docMk/>
            <pc:sldMk cId="1472156985" sldId="302"/>
            <ac:cxnSpMk id="12" creationId="{8F97EF5E-DED5-41A7-8388-044451DEEA79}"/>
          </ac:cxnSpMkLst>
        </pc:cxnChg>
        <pc:cxnChg chg="add mod">
          <ac:chgData name="Manish Sharma" userId="b799adb9ba789c8f" providerId="LiveId" clId="{EBEA4F15-CD72-47E1-A609-4F092BECF765}" dt="2021-12-20T03:47:37.017" v="14"/>
          <ac:cxnSpMkLst>
            <pc:docMk/>
            <pc:sldMk cId="1472156985" sldId="302"/>
            <ac:cxnSpMk id="19" creationId="{C8F50894-AA62-4E9D-BBC1-4BF51534D441}"/>
          </ac:cxnSpMkLst>
        </pc:cxnChg>
        <pc:cxnChg chg="add mod">
          <ac:chgData name="Manish Sharma" userId="b799adb9ba789c8f" providerId="LiveId" clId="{EBEA4F15-CD72-47E1-A609-4F092BECF765}" dt="2021-12-20T03:47:37.017" v="14"/>
          <ac:cxnSpMkLst>
            <pc:docMk/>
            <pc:sldMk cId="1472156985" sldId="302"/>
            <ac:cxnSpMk id="20" creationId="{47896B2D-0636-4DE9-99C9-7E27D9D3A633}"/>
          </ac:cxnSpMkLst>
        </pc:cxnChg>
      </pc:sldChg>
      <pc:sldChg chg="addSp modSp new add del">
        <pc:chgData name="Manish Sharma" userId="b799adb9ba789c8f" providerId="LiveId" clId="{EBEA4F15-CD72-47E1-A609-4F092BECF765}" dt="2021-12-21T05:40:56.815" v="653" actId="47"/>
        <pc:sldMkLst>
          <pc:docMk/>
          <pc:sldMk cId="428956353" sldId="303"/>
        </pc:sldMkLst>
        <pc:spChg chg="add mod">
          <ac:chgData name="Manish Sharma" userId="b799adb9ba789c8f" providerId="LiveId" clId="{EBEA4F15-CD72-47E1-A609-4F092BECF765}" dt="2021-12-20T03:49:10.994" v="16"/>
          <ac:spMkLst>
            <pc:docMk/>
            <pc:sldMk cId="428956353" sldId="303"/>
            <ac:spMk id="2" creationId="{5A56C8F0-2FF4-45D0-9325-E08F7AC863AD}"/>
          </ac:spMkLst>
        </pc:spChg>
        <pc:spChg chg="mod">
          <ac:chgData name="Manish Sharma" userId="b799adb9ba789c8f" providerId="LiveId" clId="{EBEA4F15-CD72-47E1-A609-4F092BECF765}" dt="2021-12-20T03:49:10.994" v="16"/>
          <ac:spMkLst>
            <pc:docMk/>
            <pc:sldMk cId="428956353" sldId="303"/>
            <ac:spMk id="4" creationId="{72C7CDF9-0ABE-489C-AD04-C3A730F80257}"/>
          </ac:spMkLst>
        </pc:spChg>
        <pc:spChg chg="mod">
          <ac:chgData name="Manish Sharma" userId="b799adb9ba789c8f" providerId="LiveId" clId="{EBEA4F15-CD72-47E1-A609-4F092BECF765}" dt="2021-12-20T03:49:10.994" v="16"/>
          <ac:spMkLst>
            <pc:docMk/>
            <pc:sldMk cId="428956353" sldId="303"/>
            <ac:spMk id="5" creationId="{B1768AA4-CFCD-48C5-A777-A58189932C01}"/>
          </ac:spMkLst>
        </pc:spChg>
        <pc:spChg chg="mod">
          <ac:chgData name="Manish Sharma" userId="b799adb9ba789c8f" providerId="LiveId" clId="{EBEA4F15-CD72-47E1-A609-4F092BECF765}" dt="2021-12-20T03:49:10.994" v="16"/>
          <ac:spMkLst>
            <pc:docMk/>
            <pc:sldMk cId="428956353" sldId="303"/>
            <ac:spMk id="7" creationId="{7B843F53-7F87-47BA-B89B-D3BF9805EB9F}"/>
          </ac:spMkLst>
        </pc:spChg>
        <pc:spChg chg="mod">
          <ac:chgData name="Manish Sharma" userId="b799adb9ba789c8f" providerId="LiveId" clId="{EBEA4F15-CD72-47E1-A609-4F092BECF765}" dt="2021-12-20T03:49:10.994" v="16"/>
          <ac:spMkLst>
            <pc:docMk/>
            <pc:sldMk cId="428956353" sldId="303"/>
            <ac:spMk id="8" creationId="{43EB349E-DFC1-4472-AA16-C8BDCD2AD5F5}"/>
          </ac:spMkLst>
        </pc:spChg>
        <pc:spChg chg="add mod">
          <ac:chgData name="Manish Sharma" userId="b799adb9ba789c8f" providerId="LiveId" clId="{EBEA4F15-CD72-47E1-A609-4F092BECF765}" dt="2021-12-20T03:49:10.994" v="16"/>
          <ac:spMkLst>
            <pc:docMk/>
            <pc:sldMk cId="428956353" sldId="303"/>
            <ac:spMk id="10" creationId="{AA4D0BBF-FCE3-4233-9138-CA4C17949A2A}"/>
          </ac:spMkLst>
        </pc:spChg>
        <pc:spChg chg="add mod">
          <ac:chgData name="Manish Sharma" userId="b799adb9ba789c8f" providerId="LiveId" clId="{EBEA4F15-CD72-47E1-A609-4F092BECF765}" dt="2021-12-20T03:49:30.554" v="17"/>
          <ac:spMkLst>
            <pc:docMk/>
            <pc:sldMk cId="428956353" sldId="303"/>
            <ac:spMk id="11" creationId="{C596944D-CD60-494E-8086-A1910F5312C4}"/>
          </ac:spMkLst>
        </pc:spChg>
        <pc:spChg chg="add mod">
          <ac:chgData name="Manish Sharma" userId="b799adb9ba789c8f" providerId="LiveId" clId="{EBEA4F15-CD72-47E1-A609-4F092BECF765}" dt="2021-12-20T03:49:30.554" v="17"/>
          <ac:spMkLst>
            <pc:docMk/>
            <pc:sldMk cId="428956353" sldId="303"/>
            <ac:spMk id="13" creationId="{CF34A49E-CF4C-404F-819E-7D655805F120}"/>
          </ac:spMkLst>
        </pc:spChg>
        <pc:spChg chg="add mod">
          <ac:chgData name="Manish Sharma" userId="b799adb9ba789c8f" providerId="LiveId" clId="{EBEA4F15-CD72-47E1-A609-4F092BECF765}" dt="2021-12-20T03:49:30.554" v="17"/>
          <ac:spMkLst>
            <pc:docMk/>
            <pc:sldMk cId="428956353" sldId="303"/>
            <ac:spMk id="15" creationId="{A6DBF543-EEBF-4D2A-9378-D438DF52BF88}"/>
          </ac:spMkLst>
        </pc:spChg>
        <pc:spChg chg="add mod">
          <ac:chgData name="Manish Sharma" userId="b799adb9ba789c8f" providerId="LiveId" clId="{EBEA4F15-CD72-47E1-A609-4F092BECF765}" dt="2021-12-20T03:49:50.763" v="18"/>
          <ac:spMkLst>
            <pc:docMk/>
            <pc:sldMk cId="428956353" sldId="303"/>
            <ac:spMk id="16" creationId="{648C7791-4251-4562-A729-6064C1F77EEE}"/>
          </ac:spMkLst>
        </pc:spChg>
        <pc:spChg chg="add mod">
          <ac:chgData name="Manish Sharma" userId="b799adb9ba789c8f" providerId="LiveId" clId="{EBEA4F15-CD72-47E1-A609-4F092BECF765}" dt="2021-12-20T03:49:50.763" v="18"/>
          <ac:spMkLst>
            <pc:docMk/>
            <pc:sldMk cId="428956353" sldId="303"/>
            <ac:spMk id="17" creationId="{E614257B-A4CE-4F76-B602-5C2911C7987D}"/>
          </ac:spMkLst>
        </pc:spChg>
        <pc:spChg chg="add mod">
          <ac:chgData name="Manish Sharma" userId="b799adb9ba789c8f" providerId="LiveId" clId="{EBEA4F15-CD72-47E1-A609-4F092BECF765}" dt="2021-12-20T03:49:50.763" v="18"/>
          <ac:spMkLst>
            <pc:docMk/>
            <pc:sldMk cId="428956353" sldId="303"/>
            <ac:spMk id="18" creationId="{2B32528E-FD16-4D7D-842F-219B7466A362}"/>
          </ac:spMkLst>
        </pc:spChg>
        <pc:spChg chg="add mod">
          <ac:chgData name="Manish Sharma" userId="b799adb9ba789c8f" providerId="LiveId" clId="{EBEA4F15-CD72-47E1-A609-4F092BECF765}" dt="2021-12-20T03:49:50.763" v="18"/>
          <ac:spMkLst>
            <pc:docMk/>
            <pc:sldMk cId="428956353" sldId="303"/>
            <ac:spMk id="19" creationId="{E55BFAAB-A735-4AAB-8F4B-184F35C4C918}"/>
          </ac:spMkLst>
        </pc:spChg>
        <pc:spChg chg="add mod">
          <ac:chgData name="Manish Sharma" userId="b799adb9ba789c8f" providerId="LiveId" clId="{EBEA4F15-CD72-47E1-A609-4F092BECF765}" dt="2021-12-20T03:49:50.763" v="18"/>
          <ac:spMkLst>
            <pc:docMk/>
            <pc:sldMk cId="428956353" sldId="303"/>
            <ac:spMk id="20" creationId="{FDD87E20-A14E-469A-8E92-D712C5C3B963}"/>
          </ac:spMkLst>
        </pc:spChg>
        <pc:spChg chg="add mod">
          <ac:chgData name="Manish Sharma" userId="b799adb9ba789c8f" providerId="LiveId" clId="{EBEA4F15-CD72-47E1-A609-4F092BECF765}" dt="2021-12-20T03:50:02.951" v="19"/>
          <ac:spMkLst>
            <pc:docMk/>
            <pc:sldMk cId="428956353" sldId="303"/>
            <ac:spMk id="23" creationId="{52335149-0CEE-45C9-AB03-729BA3A91D37}"/>
          </ac:spMkLst>
        </pc:spChg>
        <pc:spChg chg="add mod">
          <ac:chgData name="Manish Sharma" userId="b799adb9ba789c8f" providerId="LiveId" clId="{EBEA4F15-CD72-47E1-A609-4F092BECF765}" dt="2021-12-20T03:50:33.927" v="20"/>
          <ac:spMkLst>
            <pc:docMk/>
            <pc:sldMk cId="428956353" sldId="303"/>
            <ac:spMk id="25" creationId="{996F49C3-85DF-4F1F-AB16-DCA77FE6C80B}"/>
          </ac:spMkLst>
        </pc:spChg>
        <pc:spChg chg="add mod">
          <ac:chgData name="Manish Sharma" userId="b799adb9ba789c8f" providerId="LiveId" clId="{EBEA4F15-CD72-47E1-A609-4F092BECF765}" dt="2021-12-20T03:50:33.927" v="20"/>
          <ac:spMkLst>
            <pc:docMk/>
            <pc:sldMk cId="428956353" sldId="303"/>
            <ac:spMk id="26" creationId="{AF2635AE-4AC4-4D7C-916F-86D00A4DED24}"/>
          </ac:spMkLst>
        </pc:spChg>
        <pc:spChg chg="mod">
          <ac:chgData name="Manish Sharma" userId="b799adb9ba789c8f" providerId="LiveId" clId="{EBEA4F15-CD72-47E1-A609-4F092BECF765}" dt="2021-12-20T03:50:33.927" v="20"/>
          <ac:spMkLst>
            <pc:docMk/>
            <pc:sldMk cId="428956353" sldId="303"/>
            <ac:spMk id="28" creationId="{C5C23120-7A8B-42AF-A4E5-53F2B501182D}"/>
          </ac:spMkLst>
        </pc:spChg>
        <pc:spChg chg="mod">
          <ac:chgData name="Manish Sharma" userId="b799adb9ba789c8f" providerId="LiveId" clId="{EBEA4F15-CD72-47E1-A609-4F092BECF765}" dt="2021-12-20T03:50:33.927" v="20"/>
          <ac:spMkLst>
            <pc:docMk/>
            <pc:sldMk cId="428956353" sldId="303"/>
            <ac:spMk id="29" creationId="{B0E2023E-F6D3-447C-A5D8-4CB375B9B29E}"/>
          </ac:spMkLst>
        </pc:spChg>
        <pc:grpChg chg="add mod">
          <ac:chgData name="Manish Sharma" userId="b799adb9ba789c8f" providerId="LiveId" clId="{EBEA4F15-CD72-47E1-A609-4F092BECF765}" dt="2021-12-20T03:49:10.994" v="16"/>
          <ac:grpSpMkLst>
            <pc:docMk/>
            <pc:sldMk cId="428956353" sldId="303"/>
            <ac:grpSpMk id="3" creationId="{01A0145E-A85B-4394-AE16-15323F136F5D}"/>
          </ac:grpSpMkLst>
        </pc:grpChg>
        <pc:grpChg chg="add mod">
          <ac:chgData name="Manish Sharma" userId="b799adb9ba789c8f" providerId="LiveId" clId="{EBEA4F15-CD72-47E1-A609-4F092BECF765}" dt="2021-12-20T03:49:10.994" v="16"/>
          <ac:grpSpMkLst>
            <pc:docMk/>
            <pc:sldMk cId="428956353" sldId="303"/>
            <ac:grpSpMk id="6" creationId="{22B9B637-7B71-4F60-A9AD-2D4758C7DA6F}"/>
          </ac:grpSpMkLst>
        </pc:grpChg>
        <pc:grpChg chg="add mod">
          <ac:chgData name="Manish Sharma" userId="b799adb9ba789c8f" providerId="LiveId" clId="{EBEA4F15-CD72-47E1-A609-4F092BECF765}" dt="2021-12-20T03:50:33.927" v="20"/>
          <ac:grpSpMkLst>
            <pc:docMk/>
            <pc:sldMk cId="428956353" sldId="303"/>
            <ac:grpSpMk id="27" creationId="{CC1314C3-449D-4D17-970C-36FD4B180DAC}"/>
          </ac:grpSpMkLst>
        </pc:grpChg>
        <pc:cxnChg chg="add mod">
          <ac:chgData name="Manish Sharma" userId="b799adb9ba789c8f" providerId="LiveId" clId="{EBEA4F15-CD72-47E1-A609-4F092BECF765}" dt="2021-12-20T03:49:10.994" v="16"/>
          <ac:cxnSpMkLst>
            <pc:docMk/>
            <pc:sldMk cId="428956353" sldId="303"/>
            <ac:cxnSpMk id="9" creationId="{B30E673A-FF46-46D7-B11C-64997493B46F}"/>
          </ac:cxnSpMkLst>
        </pc:cxnChg>
        <pc:cxnChg chg="add mod">
          <ac:chgData name="Manish Sharma" userId="b799adb9ba789c8f" providerId="LiveId" clId="{EBEA4F15-CD72-47E1-A609-4F092BECF765}" dt="2021-12-20T03:49:30.554" v="17"/>
          <ac:cxnSpMkLst>
            <pc:docMk/>
            <pc:sldMk cId="428956353" sldId="303"/>
            <ac:cxnSpMk id="12" creationId="{7AFE1B6E-BD68-4BD1-8ECC-B2FCC0836D3A}"/>
          </ac:cxnSpMkLst>
        </pc:cxnChg>
        <pc:cxnChg chg="add mod">
          <ac:chgData name="Manish Sharma" userId="b799adb9ba789c8f" providerId="LiveId" clId="{EBEA4F15-CD72-47E1-A609-4F092BECF765}" dt="2021-12-20T03:49:30.554" v="17"/>
          <ac:cxnSpMkLst>
            <pc:docMk/>
            <pc:sldMk cId="428956353" sldId="303"/>
            <ac:cxnSpMk id="14" creationId="{BFE16DB8-95E7-4B4B-ADF7-941A2700084A}"/>
          </ac:cxnSpMkLst>
        </pc:cxnChg>
        <pc:cxnChg chg="add mod">
          <ac:chgData name="Manish Sharma" userId="b799adb9ba789c8f" providerId="LiveId" clId="{EBEA4F15-CD72-47E1-A609-4F092BECF765}" dt="2021-12-20T03:50:02.951" v="19"/>
          <ac:cxnSpMkLst>
            <pc:docMk/>
            <pc:sldMk cId="428956353" sldId="303"/>
            <ac:cxnSpMk id="21" creationId="{E93874A9-702A-4B4B-89A5-FD5CD96E2C9F}"/>
          </ac:cxnSpMkLst>
        </pc:cxnChg>
        <pc:cxnChg chg="add mod">
          <ac:chgData name="Manish Sharma" userId="b799adb9ba789c8f" providerId="LiveId" clId="{EBEA4F15-CD72-47E1-A609-4F092BECF765}" dt="2021-12-20T03:50:02.951" v="19"/>
          <ac:cxnSpMkLst>
            <pc:docMk/>
            <pc:sldMk cId="428956353" sldId="303"/>
            <ac:cxnSpMk id="22" creationId="{127C5B77-FAD5-44E5-9679-01DC3CFA9B1B}"/>
          </ac:cxnSpMkLst>
        </pc:cxnChg>
        <pc:cxnChg chg="add mod">
          <ac:chgData name="Manish Sharma" userId="b799adb9ba789c8f" providerId="LiveId" clId="{EBEA4F15-CD72-47E1-A609-4F092BECF765}" dt="2021-12-20T03:50:33.927" v="20"/>
          <ac:cxnSpMkLst>
            <pc:docMk/>
            <pc:sldMk cId="428956353" sldId="303"/>
            <ac:cxnSpMk id="24" creationId="{DE69A9D2-AFF4-4B96-AC28-6265C21051FA}"/>
          </ac:cxnSpMkLst>
        </pc:cxnChg>
        <pc:cxnChg chg="add mod">
          <ac:chgData name="Manish Sharma" userId="b799adb9ba789c8f" providerId="LiveId" clId="{EBEA4F15-CD72-47E1-A609-4F092BECF765}" dt="2021-12-20T03:50:33.927" v="20"/>
          <ac:cxnSpMkLst>
            <pc:docMk/>
            <pc:sldMk cId="428956353" sldId="303"/>
            <ac:cxnSpMk id="30" creationId="{22DEC4E6-ED11-4243-B7B3-F36AD5813FDB}"/>
          </ac:cxnSpMkLst>
        </pc:cxnChg>
      </pc:sldChg>
      <pc:sldChg chg="addSp modSp new add del mod">
        <pc:chgData name="Manish Sharma" userId="b799adb9ba789c8f" providerId="LiveId" clId="{EBEA4F15-CD72-47E1-A609-4F092BECF765}" dt="2021-12-21T05:40:56.815" v="653" actId="47"/>
        <pc:sldMkLst>
          <pc:docMk/>
          <pc:sldMk cId="2184828741" sldId="304"/>
        </pc:sldMkLst>
        <pc:spChg chg="add mod">
          <ac:chgData name="Manish Sharma" userId="b799adb9ba789c8f" providerId="LiveId" clId="{EBEA4F15-CD72-47E1-A609-4F092BECF765}" dt="2021-12-20T03:55:35.348" v="22"/>
          <ac:spMkLst>
            <pc:docMk/>
            <pc:sldMk cId="2184828741" sldId="304"/>
            <ac:spMk id="2" creationId="{A05E5C99-FB32-461D-8016-FA55D1A2512B}"/>
          </ac:spMkLst>
        </pc:spChg>
        <pc:spChg chg="mod">
          <ac:chgData name="Manish Sharma" userId="b799adb9ba789c8f" providerId="LiveId" clId="{EBEA4F15-CD72-47E1-A609-4F092BECF765}" dt="2021-12-20T03:55:35.348" v="22"/>
          <ac:spMkLst>
            <pc:docMk/>
            <pc:sldMk cId="2184828741" sldId="304"/>
            <ac:spMk id="6" creationId="{EE6C041B-A2E8-4AC8-944C-050084B9550F}"/>
          </ac:spMkLst>
        </pc:spChg>
        <pc:spChg chg="mod">
          <ac:chgData name="Manish Sharma" userId="b799adb9ba789c8f" providerId="LiveId" clId="{EBEA4F15-CD72-47E1-A609-4F092BECF765}" dt="2021-12-20T03:55:35.348" v="22"/>
          <ac:spMkLst>
            <pc:docMk/>
            <pc:sldMk cId="2184828741" sldId="304"/>
            <ac:spMk id="7" creationId="{70D38F7E-519E-43C5-8364-61F68584DD45}"/>
          </ac:spMkLst>
        </pc:spChg>
        <pc:spChg chg="mod">
          <ac:chgData name="Manish Sharma" userId="b799adb9ba789c8f" providerId="LiveId" clId="{EBEA4F15-CD72-47E1-A609-4F092BECF765}" dt="2021-12-20T03:55:35.348" v="22"/>
          <ac:spMkLst>
            <pc:docMk/>
            <pc:sldMk cId="2184828741" sldId="304"/>
            <ac:spMk id="9" creationId="{A5E868D9-7E68-4C2B-9F35-F7A4E37D4821}"/>
          </ac:spMkLst>
        </pc:spChg>
        <pc:spChg chg="mod">
          <ac:chgData name="Manish Sharma" userId="b799adb9ba789c8f" providerId="LiveId" clId="{EBEA4F15-CD72-47E1-A609-4F092BECF765}" dt="2021-12-20T03:55:35.348" v="22"/>
          <ac:spMkLst>
            <pc:docMk/>
            <pc:sldMk cId="2184828741" sldId="304"/>
            <ac:spMk id="10" creationId="{030D42D6-8BD8-4FA0-9168-F0C999DB228C}"/>
          </ac:spMkLst>
        </pc:spChg>
        <pc:spChg chg="mod">
          <ac:chgData name="Manish Sharma" userId="b799adb9ba789c8f" providerId="LiveId" clId="{EBEA4F15-CD72-47E1-A609-4F092BECF765}" dt="2021-12-20T03:55:35.348" v="22"/>
          <ac:spMkLst>
            <pc:docMk/>
            <pc:sldMk cId="2184828741" sldId="304"/>
            <ac:spMk id="12" creationId="{41A7A91F-4105-4B01-AB0A-38E43A97D2D5}"/>
          </ac:spMkLst>
        </pc:spChg>
        <pc:spChg chg="mod">
          <ac:chgData name="Manish Sharma" userId="b799adb9ba789c8f" providerId="LiveId" clId="{EBEA4F15-CD72-47E1-A609-4F092BECF765}" dt="2021-12-20T03:55:35.348" v="22"/>
          <ac:spMkLst>
            <pc:docMk/>
            <pc:sldMk cId="2184828741" sldId="304"/>
            <ac:spMk id="13" creationId="{107B794A-A457-4510-A0B5-E2D84F4EFB3C}"/>
          </ac:spMkLst>
        </pc:spChg>
        <pc:spChg chg="add mod">
          <ac:chgData name="Manish Sharma" userId="b799adb9ba789c8f" providerId="LiveId" clId="{EBEA4F15-CD72-47E1-A609-4F092BECF765}" dt="2021-12-20T03:55:35.348" v="22"/>
          <ac:spMkLst>
            <pc:docMk/>
            <pc:sldMk cId="2184828741" sldId="304"/>
            <ac:spMk id="14" creationId="{E778DC23-4A6D-42A9-9B85-4C3069B4AE63}"/>
          </ac:spMkLst>
        </pc:spChg>
        <pc:spChg chg="add mod">
          <ac:chgData name="Manish Sharma" userId="b799adb9ba789c8f" providerId="LiveId" clId="{EBEA4F15-CD72-47E1-A609-4F092BECF765}" dt="2021-12-20T03:55:35.348" v="22"/>
          <ac:spMkLst>
            <pc:docMk/>
            <pc:sldMk cId="2184828741" sldId="304"/>
            <ac:spMk id="15" creationId="{9AC03A20-A705-4F2A-9EF9-A48DFA339808}"/>
          </ac:spMkLst>
        </pc:spChg>
        <pc:spChg chg="add mod">
          <ac:chgData name="Manish Sharma" userId="b799adb9ba789c8f" providerId="LiveId" clId="{EBEA4F15-CD72-47E1-A609-4F092BECF765}" dt="2021-12-20T03:55:43.687" v="23"/>
          <ac:spMkLst>
            <pc:docMk/>
            <pc:sldMk cId="2184828741" sldId="304"/>
            <ac:spMk id="17" creationId="{D5A96325-8B0C-4E0B-A32D-F2CABB901256}"/>
          </ac:spMkLst>
        </pc:spChg>
        <pc:spChg chg="add mod">
          <ac:chgData name="Manish Sharma" userId="b799adb9ba789c8f" providerId="LiveId" clId="{EBEA4F15-CD72-47E1-A609-4F092BECF765}" dt="2021-12-20T03:55:43.687" v="23"/>
          <ac:spMkLst>
            <pc:docMk/>
            <pc:sldMk cId="2184828741" sldId="304"/>
            <ac:spMk id="19" creationId="{2ABCB5C6-984B-4BF9-BBF1-E037A8075F86}"/>
          </ac:spMkLst>
        </pc:spChg>
        <pc:spChg chg="add mod">
          <ac:chgData name="Manish Sharma" userId="b799adb9ba789c8f" providerId="LiveId" clId="{EBEA4F15-CD72-47E1-A609-4F092BECF765}" dt="2021-12-20T03:55:43.687" v="23"/>
          <ac:spMkLst>
            <pc:docMk/>
            <pc:sldMk cId="2184828741" sldId="304"/>
            <ac:spMk id="21" creationId="{752A0991-7C11-4DEC-ABFC-FE968560A05E}"/>
          </ac:spMkLst>
        </pc:spChg>
        <pc:spChg chg="add mod">
          <ac:chgData name="Manish Sharma" userId="b799adb9ba789c8f" providerId="LiveId" clId="{EBEA4F15-CD72-47E1-A609-4F092BECF765}" dt="2021-12-20T03:55:57.408" v="24"/>
          <ac:spMkLst>
            <pc:docMk/>
            <pc:sldMk cId="2184828741" sldId="304"/>
            <ac:spMk id="22" creationId="{16B74D95-84BC-4396-BDE1-556DF669B8B0}"/>
          </ac:spMkLst>
        </pc:spChg>
        <pc:spChg chg="add mod">
          <ac:chgData name="Manish Sharma" userId="b799adb9ba789c8f" providerId="LiveId" clId="{EBEA4F15-CD72-47E1-A609-4F092BECF765}" dt="2021-12-20T03:55:57.408" v="24"/>
          <ac:spMkLst>
            <pc:docMk/>
            <pc:sldMk cId="2184828741" sldId="304"/>
            <ac:spMk id="23" creationId="{F6E3A1B7-FB5D-47B2-B0FD-22DEE7750DC6}"/>
          </ac:spMkLst>
        </pc:spChg>
        <pc:spChg chg="add mod">
          <ac:chgData name="Manish Sharma" userId="b799adb9ba789c8f" providerId="LiveId" clId="{EBEA4F15-CD72-47E1-A609-4F092BECF765}" dt="2021-12-20T03:55:57.408" v="24"/>
          <ac:spMkLst>
            <pc:docMk/>
            <pc:sldMk cId="2184828741" sldId="304"/>
            <ac:spMk id="24" creationId="{10EB1F60-3B21-44A6-81CF-3D1A57C54D51}"/>
          </ac:spMkLst>
        </pc:spChg>
        <pc:spChg chg="add mod">
          <ac:chgData name="Manish Sharma" userId="b799adb9ba789c8f" providerId="LiveId" clId="{EBEA4F15-CD72-47E1-A609-4F092BECF765}" dt="2021-12-20T03:55:57.408" v="24"/>
          <ac:spMkLst>
            <pc:docMk/>
            <pc:sldMk cId="2184828741" sldId="304"/>
            <ac:spMk id="25" creationId="{FC89168B-9EF3-49AA-94CF-473E64E4BFD5}"/>
          </ac:spMkLst>
        </pc:spChg>
        <pc:spChg chg="add mod">
          <ac:chgData name="Manish Sharma" userId="b799adb9ba789c8f" providerId="LiveId" clId="{EBEA4F15-CD72-47E1-A609-4F092BECF765}" dt="2021-12-20T03:55:57.408" v="24"/>
          <ac:spMkLst>
            <pc:docMk/>
            <pc:sldMk cId="2184828741" sldId="304"/>
            <ac:spMk id="26" creationId="{39011B01-EF9B-45DB-BD2A-D9F5E923091C}"/>
          </ac:spMkLst>
        </pc:spChg>
        <pc:spChg chg="add mod">
          <ac:chgData name="Manish Sharma" userId="b799adb9ba789c8f" providerId="LiveId" clId="{EBEA4F15-CD72-47E1-A609-4F092BECF765}" dt="2021-12-20T03:56:11.142" v="25"/>
          <ac:spMkLst>
            <pc:docMk/>
            <pc:sldMk cId="2184828741" sldId="304"/>
            <ac:spMk id="29" creationId="{D0102FC7-B9ED-489E-B34C-92E450E2EEDD}"/>
          </ac:spMkLst>
        </pc:spChg>
        <pc:spChg chg="add mod">
          <ac:chgData name="Manish Sharma" userId="b799adb9ba789c8f" providerId="LiveId" clId="{EBEA4F15-CD72-47E1-A609-4F092BECF765}" dt="2021-12-20T03:56:11.142" v="25"/>
          <ac:spMkLst>
            <pc:docMk/>
            <pc:sldMk cId="2184828741" sldId="304"/>
            <ac:spMk id="30" creationId="{C1E120DB-6E69-436C-8BB2-9792B49033CC}"/>
          </ac:spMkLst>
        </pc:spChg>
        <pc:spChg chg="add mod">
          <ac:chgData name="Manish Sharma" userId="b799adb9ba789c8f" providerId="LiveId" clId="{EBEA4F15-CD72-47E1-A609-4F092BECF765}" dt="2021-12-20T03:56:17.846" v="26"/>
          <ac:spMkLst>
            <pc:docMk/>
            <pc:sldMk cId="2184828741" sldId="304"/>
            <ac:spMk id="31" creationId="{E7F80B6B-EE9D-444C-BFFA-40003621536F}"/>
          </ac:spMkLst>
        </pc:spChg>
        <pc:spChg chg="add mod">
          <ac:chgData name="Manish Sharma" userId="b799adb9ba789c8f" providerId="LiveId" clId="{EBEA4F15-CD72-47E1-A609-4F092BECF765}" dt="2021-12-20T03:56:33.414" v="27"/>
          <ac:spMkLst>
            <pc:docMk/>
            <pc:sldMk cId="2184828741" sldId="304"/>
            <ac:spMk id="32" creationId="{D4A16D9B-1D40-4BB5-8AC5-69BEF0E1017D}"/>
          </ac:spMkLst>
        </pc:spChg>
        <pc:spChg chg="mod">
          <ac:chgData name="Manish Sharma" userId="b799adb9ba789c8f" providerId="LiveId" clId="{EBEA4F15-CD72-47E1-A609-4F092BECF765}" dt="2021-12-20T03:56:45.719" v="28"/>
          <ac:spMkLst>
            <pc:docMk/>
            <pc:sldMk cId="2184828741" sldId="304"/>
            <ac:spMk id="35" creationId="{30DF236B-6B76-44C6-9647-F61902D50B7B}"/>
          </ac:spMkLst>
        </pc:spChg>
        <pc:spChg chg="mod">
          <ac:chgData name="Manish Sharma" userId="b799adb9ba789c8f" providerId="LiveId" clId="{EBEA4F15-CD72-47E1-A609-4F092BECF765}" dt="2021-12-20T03:56:45.719" v="28"/>
          <ac:spMkLst>
            <pc:docMk/>
            <pc:sldMk cId="2184828741" sldId="304"/>
            <ac:spMk id="36" creationId="{AEED5BD8-0B4A-4BAF-AE34-C58F002EC31F}"/>
          </ac:spMkLst>
        </pc:spChg>
        <pc:spChg chg="add mod">
          <ac:chgData name="Manish Sharma" userId="b799adb9ba789c8f" providerId="LiveId" clId="{EBEA4F15-CD72-47E1-A609-4F092BECF765}" dt="2021-12-20T03:57:45.094" v="30" actId="14100"/>
          <ac:spMkLst>
            <pc:docMk/>
            <pc:sldMk cId="2184828741" sldId="304"/>
            <ac:spMk id="37" creationId="{3DFEA784-B41B-4C52-B1A4-ED3B1B193E3A}"/>
          </ac:spMkLst>
        </pc:spChg>
        <pc:grpChg chg="add mod">
          <ac:chgData name="Manish Sharma" userId="b799adb9ba789c8f" providerId="LiveId" clId="{EBEA4F15-CD72-47E1-A609-4F092BECF765}" dt="2021-12-20T03:55:35.348" v="22"/>
          <ac:grpSpMkLst>
            <pc:docMk/>
            <pc:sldMk cId="2184828741" sldId="304"/>
            <ac:grpSpMk id="5" creationId="{B9A991E3-C055-4858-9431-6151E671C0DC}"/>
          </ac:grpSpMkLst>
        </pc:grpChg>
        <pc:grpChg chg="add mod">
          <ac:chgData name="Manish Sharma" userId="b799adb9ba789c8f" providerId="LiveId" clId="{EBEA4F15-CD72-47E1-A609-4F092BECF765}" dt="2021-12-20T03:55:35.348" v="22"/>
          <ac:grpSpMkLst>
            <pc:docMk/>
            <pc:sldMk cId="2184828741" sldId="304"/>
            <ac:grpSpMk id="8" creationId="{F6A453D8-192C-4169-A5CF-B236E0A09E4E}"/>
          </ac:grpSpMkLst>
        </pc:grpChg>
        <pc:grpChg chg="add mod">
          <ac:chgData name="Manish Sharma" userId="b799adb9ba789c8f" providerId="LiveId" clId="{EBEA4F15-CD72-47E1-A609-4F092BECF765}" dt="2021-12-20T03:55:35.348" v="22"/>
          <ac:grpSpMkLst>
            <pc:docMk/>
            <pc:sldMk cId="2184828741" sldId="304"/>
            <ac:grpSpMk id="11" creationId="{3345D499-5CC7-439A-9C98-10E1C7CFA715}"/>
          </ac:grpSpMkLst>
        </pc:grpChg>
        <pc:grpChg chg="add mod">
          <ac:chgData name="Manish Sharma" userId="b799adb9ba789c8f" providerId="LiveId" clId="{EBEA4F15-CD72-47E1-A609-4F092BECF765}" dt="2021-12-20T03:56:45.719" v="28"/>
          <ac:grpSpMkLst>
            <pc:docMk/>
            <pc:sldMk cId="2184828741" sldId="304"/>
            <ac:grpSpMk id="34" creationId="{F1EC0386-EE80-4571-BDAF-5126321AAFA5}"/>
          </ac:grpSpMkLst>
        </pc:grpChg>
        <pc:cxnChg chg="add mod">
          <ac:chgData name="Manish Sharma" userId="b799adb9ba789c8f" providerId="LiveId" clId="{EBEA4F15-CD72-47E1-A609-4F092BECF765}" dt="2021-12-20T03:55:35.348" v="22"/>
          <ac:cxnSpMkLst>
            <pc:docMk/>
            <pc:sldMk cId="2184828741" sldId="304"/>
            <ac:cxnSpMk id="3" creationId="{E33D2FAF-B718-4C34-8809-78943E34BD25}"/>
          </ac:cxnSpMkLst>
        </pc:cxnChg>
        <pc:cxnChg chg="add mod">
          <ac:chgData name="Manish Sharma" userId="b799adb9ba789c8f" providerId="LiveId" clId="{EBEA4F15-CD72-47E1-A609-4F092BECF765}" dt="2021-12-20T03:55:35.348" v="22"/>
          <ac:cxnSpMkLst>
            <pc:docMk/>
            <pc:sldMk cId="2184828741" sldId="304"/>
            <ac:cxnSpMk id="4" creationId="{FF37F3B9-8B5E-4845-8862-73CE9002CE56}"/>
          </ac:cxnSpMkLst>
        </pc:cxnChg>
        <pc:cxnChg chg="add mod">
          <ac:chgData name="Manish Sharma" userId="b799adb9ba789c8f" providerId="LiveId" clId="{EBEA4F15-CD72-47E1-A609-4F092BECF765}" dt="2021-12-20T03:55:35.348" v="22"/>
          <ac:cxnSpMkLst>
            <pc:docMk/>
            <pc:sldMk cId="2184828741" sldId="304"/>
            <ac:cxnSpMk id="16" creationId="{CB24C116-5D9C-43E6-A7F7-0303FE5CF5A3}"/>
          </ac:cxnSpMkLst>
        </pc:cxnChg>
        <pc:cxnChg chg="add mod">
          <ac:chgData name="Manish Sharma" userId="b799adb9ba789c8f" providerId="LiveId" clId="{EBEA4F15-CD72-47E1-A609-4F092BECF765}" dt="2021-12-20T03:55:43.687" v="23"/>
          <ac:cxnSpMkLst>
            <pc:docMk/>
            <pc:sldMk cId="2184828741" sldId="304"/>
            <ac:cxnSpMk id="18" creationId="{FFD365CB-1430-4CF5-AE17-61D83FE00386}"/>
          </ac:cxnSpMkLst>
        </pc:cxnChg>
        <pc:cxnChg chg="add mod">
          <ac:chgData name="Manish Sharma" userId="b799adb9ba789c8f" providerId="LiveId" clId="{EBEA4F15-CD72-47E1-A609-4F092BECF765}" dt="2021-12-20T03:55:43.687" v="23"/>
          <ac:cxnSpMkLst>
            <pc:docMk/>
            <pc:sldMk cId="2184828741" sldId="304"/>
            <ac:cxnSpMk id="20" creationId="{E0BFE340-3DD5-4961-99A7-3F967FB0FD4C}"/>
          </ac:cxnSpMkLst>
        </pc:cxnChg>
        <pc:cxnChg chg="add mod">
          <ac:chgData name="Manish Sharma" userId="b799adb9ba789c8f" providerId="LiveId" clId="{EBEA4F15-CD72-47E1-A609-4F092BECF765}" dt="2021-12-20T03:56:11.142" v="25"/>
          <ac:cxnSpMkLst>
            <pc:docMk/>
            <pc:sldMk cId="2184828741" sldId="304"/>
            <ac:cxnSpMk id="27" creationId="{276A069B-25EA-461C-9512-12C83761AFBC}"/>
          </ac:cxnSpMkLst>
        </pc:cxnChg>
        <pc:cxnChg chg="add mod">
          <ac:chgData name="Manish Sharma" userId="b799adb9ba789c8f" providerId="LiveId" clId="{EBEA4F15-CD72-47E1-A609-4F092BECF765}" dt="2021-12-20T03:56:11.142" v="25"/>
          <ac:cxnSpMkLst>
            <pc:docMk/>
            <pc:sldMk cId="2184828741" sldId="304"/>
            <ac:cxnSpMk id="28" creationId="{3CF487E2-F82F-4F00-AFC5-B4F56C8D6D83}"/>
          </ac:cxnSpMkLst>
        </pc:cxnChg>
        <pc:cxnChg chg="add mod">
          <ac:chgData name="Manish Sharma" userId="b799adb9ba789c8f" providerId="LiveId" clId="{EBEA4F15-CD72-47E1-A609-4F092BECF765}" dt="2021-12-20T03:56:33.414" v="27"/>
          <ac:cxnSpMkLst>
            <pc:docMk/>
            <pc:sldMk cId="2184828741" sldId="304"/>
            <ac:cxnSpMk id="33" creationId="{3DBAD830-60CD-4552-ABEF-459F85B83C93}"/>
          </ac:cxnSpMkLst>
        </pc:cxnChg>
      </pc:sldChg>
      <pc:sldChg chg="addSp modSp new add del mod">
        <pc:chgData name="Manish Sharma" userId="b799adb9ba789c8f" providerId="LiveId" clId="{EBEA4F15-CD72-47E1-A609-4F092BECF765}" dt="2021-12-21T05:40:56.815" v="653" actId="47"/>
        <pc:sldMkLst>
          <pc:docMk/>
          <pc:sldMk cId="315474361" sldId="305"/>
        </pc:sldMkLst>
        <pc:spChg chg="add mod">
          <ac:chgData name="Manish Sharma" userId="b799adb9ba789c8f" providerId="LiveId" clId="{EBEA4F15-CD72-47E1-A609-4F092BECF765}" dt="2021-12-20T04:03:22.251" v="32"/>
          <ac:spMkLst>
            <pc:docMk/>
            <pc:sldMk cId="315474361" sldId="305"/>
            <ac:spMk id="2" creationId="{E5423F97-D96E-4EF7-A714-20BE5AA32B1C}"/>
          </ac:spMkLst>
        </pc:spChg>
        <pc:spChg chg="add mod">
          <ac:chgData name="Manish Sharma" userId="b799adb9ba789c8f" providerId="LiveId" clId="{EBEA4F15-CD72-47E1-A609-4F092BECF765}" dt="2021-12-20T04:03:22.251" v="32"/>
          <ac:spMkLst>
            <pc:docMk/>
            <pc:sldMk cId="315474361" sldId="305"/>
            <ac:spMk id="3" creationId="{11BB4865-FEC0-48D8-8754-C220797D0BFC}"/>
          </ac:spMkLst>
        </pc:spChg>
        <pc:spChg chg="add mod">
          <ac:chgData name="Manish Sharma" userId="b799adb9ba789c8f" providerId="LiveId" clId="{EBEA4F15-CD72-47E1-A609-4F092BECF765}" dt="2021-12-20T04:03:22.251" v="32"/>
          <ac:spMkLst>
            <pc:docMk/>
            <pc:sldMk cId="315474361" sldId="305"/>
            <ac:spMk id="4" creationId="{0FE7AE99-6A9F-4F5E-A5DF-81E6D5BD5077}"/>
          </ac:spMkLst>
        </pc:spChg>
        <pc:spChg chg="mod">
          <ac:chgData name="Manish Sharma" userId="b799adb9ba789c8f" providerId="LiveId" clId="{EBEA4F15-CD72-47E1-A609-4F092BECF765}" dt="2021-12-20T04:03:22.251" v="32"/>
          <ac:spMkLst>
            <pc:docMk/>
            <pc:sldMk cId="315474361" sldId="305"/>
            <ac:spMk id="6" creationId="{E5DF6E30-3963-4570-B160-E0E5157FCE57}"/>
          </ac:spMkLst>
        </pc:spChg>
        <pc:spChg chg="mod">
          <ac:chgData name="Manish Sharma" userId="b799adb9ba789c8f" providerId="LiveId" clId="{EBEA4F15-CD72-47E1-A609-4F092BECF765}" dt="2021-12-20T04:03:22.251" v="32"/>
          <ac:spMkLst>
            <pc:docMk/>
            <pc:sldMk cId="315474361" sldId="305"/>
            <ac:spMk id="7" creationId="{386C7CF4-1238-4679-A841-C43DC46319BA}"/>
          </ac:spMkLst>
        </pc:spChg>
        <pc:spChg chg="mod">
          <ac:chgData name="Manish Sharma" userId="b799adb9ba789c8f" providerId="LiveId" clId="{EBEA4F15-CD72-47E1-A609-4F092BECF765}" dt="2021-12-20T04:03:22.251" v="32"/>
          <ac:spMkLst>
            <pc:docMk/>
            <pc:sldMk cId="315474361" sldId="305"/>
            <ac:spMk id="9" creationId="{8978ED4D-2962-46BF-B4BD-0AD8B6832571}"/>
          </ac:spMkLst>
        </pc:spChg>
        <pc:spChg chg="mod">
          <ac:chgData name="Manish Sharma" userId="b799adb9ba789c8f" providerId="LiveId" clId="{EBEA4F15-CD72-47E1-A609-4F092BECF765}" dt="2021-12-20T04:03:22.251" v="32"/>
          <ac:spMkLst>
            <pc:docMk/>
            <pc:sldMk cId="315474361" sldId="305"/>
            <ac:spMk id="10" creationId="{2F1E4CA1-FD0C-4997-85C8-D558BBE80696}"/>
          </ac:spMkLst>
        </pc:spChg>
        <pc:spChg chg="mod">
          <ac:chgData name="Manish Sharma" userId="b799adb9ba789c8f" providerId="LiveId" clId="{EBEA4F15-CD72-47E1-A609-4F092BECF765}" dt="2021-12-20T04:03:22.251" v="32"/>
          <ac:spMkLst>
            <pc:docMk/>
            <pc:sldMk cId="315474361" sldId="305"/>
            <ac:spMk id="12" creationId="{92960A03-DDC1-4DA6-967A-285EC10A2C81}"/>
          </ac:spMkLst>
        </pc:spChg>
        <pc:spChg chg="mod">
          <ac:chgData name="Manish Sharma" userId="b799adb9ba789c8f" providerId="LiveId" clId="{EBEA4F15-CD72-47E1-A609-4F092BECF765}" dt="2021-12-20T04:03:22.251" v="32"/>
          <ac:spMkLst>
            <pc:docMk/>
            <pc:sldMk cId="315474361" sldId="305"/>
            <ac:spMk id="13" creationId="{DCBC1633-3ED8-410B-BBB4-B0995FE00CE6}"/>
          </ac:spMkLst>
        </pc:spChg>
        <pc:spChg chg="add mod">
          <ac:chgData name="Manish Sharma" userId="b799adb9ba789c8f" providerId="LiveId" clId="{EBEA4F15-CD72-47E1-A609-4F092BECF765}" dt="2021-12-20T04:03:31.236" v="33"/>
          <ac:spMkLst>
            <pc:docMk/>
            <pc:sldMk cId="315474361" sldId="305"/>
            <ac:spMk id="16" creationId="{7AEC7440-C9EE-4488-AE54-18884B1ECC21}"/>
          </ac:spMkLst>
        </pc:spChg>
        <pc:spChg chg="add mod">
          <ac:chgData name="Manish Sharma" userId="b799adb9ba789c8f" providerId="LiveId" clId="{EBEA4F15-CD72-47E1-A609-4F092BECF765}" dt="2021-12-20T04:03:31.236" v="33"/>
          <ac:spMkLst>
            <pc:docMk/>
            <pc:sldMk cId="315474361" sldId="305"/>
            <ac:spMk id="17" creationId="{9ED0320C-AA3C-4DFA-B748-151413FFECE0}"/>
          </ac:spMkLst>
        </pc:spChg>
        <pc:spChg chg="add mod">
          <ac:chgData name="Manish Sharma" userId="b799adb9ba789c8f" providerId="LiveId" clId="{EBEA4F15-CD72-47E1-A609-4F092BECF765}" dt="2021-12-20T04:03:31.236" v="33"/>
          <ac:spMkLst>
            <pc:docMk/>
            <pc:sldMk cId="315474361" sldId="305"/>
            <ac:spMk id="19" creationId="{93985360-1442-4BB3-89E3-1181FA8BB377}"/>
          </ac:spMkLst>
        </pc:spChg>
        <pc:spChg chg="add mod">
          <ac:chgData name="Manish Sharma" userId="b799adb9ba789c8f" providerId="LiveId" clId="{EBEA4F15-CD72-47E1-A609-4F092BECF765}" dt="2021-12-20T04:03:42.051" v="34"/>
          <ac:spMkLst>
            <pc:docMk/>
            <pc:sldMk cId="315474361" sldId="305"/>
            <ac:spMk id="20" creationId="{0FEE1CF1-5632-476B-A9BB-4E43BF501E44}"/>
          </ac:spMkLst>
        </pc:spChg>
        <pc:spChg chg="add mod">
          <ac:chgData name="Manish Sharma" userId="b799adb9ba789c8f" providerId="LiveId" clId="{EBEA4F15-CD72-47E1-A609-4F092BECF765}" dt="2021-12-20T04:03:42.051" v="34"/>
          <ac:spMkLst>
            <pc:docMk/>
            <pc:sldMk cId="315474361" sldId="305"/>
            <ac:spMk id="21" creationId="{3423802B-9139-4C8D-B05D-873607543EE2}"/>
          </ac:spMkLst>
        </pc:spChg>
        <pc:spChg chg="add mod">
          <ac:chgData name="Manish Sharma" userId="b799adb9ba789c8f" providerId="LiveId" clId="{EBEA4F15-CD72-47E1-A609-4F092BECF765}" dt="2021-12-20T04:03:42.051" v="34"/>
          <ac:spMkLst>
            <pc:docMk/>
            <pc:sldMk cId="315474361" sldId="305"/>
            <ac:spMk id="22" creationId="{68EC5B25-919F-4021-AB58-4713CBAF43BB}"/>
          </ac:spMkLst>
        </pc:spChg>
        <pc:spChg chg="add mod">
          <ac:chgData name="Manish Sharma" userId="b799adb9ba789c8f" providerId="LiveId" clId="{EBEA4F15-CD72-47E1-A609-4F092BECF765}" dt="2021-12-20T04:03:42.051" v="34"/>
          <ac:spMkLst>
            <pc:docMk/>
            <pc:sldMk cId="315474361" sldId="305"/>
            <ac:spMk id="23" creationId="{52B3FAC1-D5FB-4483-9B14-51449755FCC5}"/>
          </ac:spMkLst>
        </pc:spChg>
        <pc:spChg chg="add mod">
          <ac:chgData name="Manish Sharma" userId="b799adb9ba789c8f" providerId="LiveId" clId="{EBEA4F15-CD72-47E1-A609-4F092BECF765}" dt="2021-12-20T04:03:42.051" v="34"/>
          <ac:spMkLst>
            <pc:docMk/>
            <pc:sldMk cId="315474361" sldId="305"/>
            <ac:spMk id="24" creationId="{B962E305-76AB-480E-9093-D6EB7C18807F}"/>
          </ac:spMkLst>
        </pc:spChg>
        <pc:spChg chg="add mod">
          <ac:chgData name="Manish Sharma" userId="b799adb9ba789c8f" providerId="LiveId" clId="{EBEA4F15-CD72-47E1-A609-4F092BECF765}" dt="2021-12-20T04:04:01.850" v="35"/>
          <ac:spMkLst>
            <pc:docMk/>
            <pc:sldMk cId="315474361" sldId="305"/>
            <ac:spMk id="25" creationId="{A7937E94-F477-43F0-A85C-3B70669798E0}"/>
          </ac:spMkLst>
        </pc:spChg>
        <pc:spChg chg="add mod">
          <ac:chgData name="Manish Sharma" userId="b799adb9ba789c8f" providerId="LiveId" clId="{EBEA4F15-CD72-47E1-A609-4F092BECF765}" dt="2021-12-20T04:04:01.850" v="35"/>
          <ac:spMkLst>
            <pc:docMk/>
            <pc:sldMk cId="315474361" sldId="305"/>
            <ac:spMk id="26" creationId="{AEC2C477-E617-4AB9-BA4F-D9F4BFC545AA}"/>
          </ac:spMkLst>
        </pc:spChg>
        <pc:spChg chg="add mod">
          <ac:chgData name="Manish Sharma" userId="b799adb9ba789c8f" providerId="LiveId" clId="{EBEA4F15-CD72-47E1-A609-4F092BECF765}" dt="2021-12-20T04:04:01.850" v="35"/>
          <ac:spMkLst>
            <pc:docMk/>
            <pc:sldMk cId="315474361" sldId="305"/>
            <ac:spMk id="29" creationId="{1EEF6F6D-D766-4883-8B2D-55B8F1D8A1BB}"/>
          </ac:spMkLst>
        </pc:spChg>
        <pc:spChg chg="add mod">
          <ac:chgData name="Manish Sharma" userId="b799adb9ba789c8f" providerId="LiveId" clId="{EBEA4F15-CD72-47E1-A609-4F092BECF765}" dt="2021-12-20T04:04:14.313" v="36"/>
          <ac:spMkLst>
            <pc:docMk/>
            <pc:sldMk cId="315474361" sldId="305"/>
            <ac:spMk id="31" creationId="{CC105251-D3DA-48C9-9102-CCCB758DD324}"/>
          </ac:spMkLst>
        </pc:spChg>
        <pc:spChg chg="add mod">
          <ac:chgData name="Manish Sharma" userId="b799adb9ba789c8f" providerId="LiveId" clId="{EBEA4F15-CD72-47E1-A609-4F092BECF765}" dt="2021-12-20T04:04:14.313" v="36"/>
          <ac:spMkLst>
            <pc:docMk/>
            <pc:sldMk cId="315474361" sldId="305"/>
            <ac:spMk id="33" creationId="{87BE4A88-76CC-4EAE-8F3F-3E16BC843645}"/>
          </ac:spMkLst>
        </pc:spChg>
        <pc:spChg chg="add mod">
          <ac:chgData name="Manish Sharma" userId="b799adb9ba789c8f" providerId="LiveId" clId="{EBEA4F15-CD72-47E1-A609-4F092BECF765}" dt="2021-12-20T04:07:28.449" v="37"/>
          <ac:spMkLst>
            <pc:docMk/>
            <pc:sldMk cId="315474361" sldId="305"/>
            <ac:spMk id="34" creationId="{08E406AC-8F10-4AF0-8B77-93FFD754B033}"/>
          </ac:spMkLst>
        </pc:spChg>
        <pc:spChg chg="add mod">
          <ac:chgData name="Manish Sharma" userId="b799adb9ba789c8f" providerId="LiveId" clId="{EBEA4F15-CD72-47E1-A609-4F092BECF765}" dt="2021-12-20T04:07:34.645" v="38"/>
          <ac:spMkLst>
            <pc:docMk/>
            <pc:sldMk cId="315474361" sldId="305"/>
            <ac:spMk id="35" creationId="{4B37EECD-ADCF-49F2-9283-31BCEA1631B3}"/>
          </ac:spMkLst>
        </pc:spChg>
        <pc:spChg chg="add mod">
          <ac:chgData name="Manish Sharma" userId="b799adb9ba789c8f" providerId="LiveId" clId="{EBEA4F15-CD72-47E1-A609-4F092BECF765}" dt="2021-12-20T04:09:07.623" v="106" actId="1076"/>
          <ac:spMkLst>
            <pc:docMk/>
            <pc:sldMk cId="315474361" sldId="305"/>
            <ac:spMk id="36" creationId="{6FC06BCC-0701-41B6-ACB1-312B24A4E176}"/>
          </ac:spMkLst>
        </pc:spChg>
        <pc:spChg chg="add mod">
          <ac:chgData name="Manish Sharma" userId="b799adb9ba789c8f" providerId="LiveId" clId="{EBEA4F15-CD72-47E1-A609-4F092BECF765}" dt="2021-12-20T04:09:39.556" v="108" actId="1076"/>
          <ac:spMkLst>
            <pc:docMk/>
            <pc:sldMk cId="315474361" sldId="305"/>
            <ac:spMk id="37" creationId="{C1DE374F-D567-431E-883C-59CA7FF35CA0}"/>
          </ac:spMkLst>
        </pc:spChg>
        <pc:spChg chg="add mod">
          <ac:chgData name="Manish Sharma" userId="b799adb9ba789c8f" providerId="LiveId" clId="{EBEA4F15-CD72-47E1-A609-4F092BECF765}" dt="2021-12-20T04:10:28.135" v="109"/>
          <ac:spMkLst>
            <pc:docMk/>
            <pc:sldMk cId="315474361" sldId="305"/>
            <ac:spMk id="38" creationId="{274C5C5B-378C-4A6C-AA42-C882634E5351}"/>
          </ac:spMkLst>
        </pc:spChg>
        <pc:grpChg chg="add mod">
          <ac:chgData name="Manish Sharma" userId="b799adb9ba789c8f" providerId="LiveId" clId="{EBEA4F15-CD72-47E1-A609-4F092BECF765}" dt="2021-12-20T04:03:22.251" v="32"/>
          <ac:grpSpMkLst>
            <pc:docMk/>
            <pc:sldMk cId="315474361" sldId="305"/>
            <ac:grpSpMk id="5" creationId="{5BB40C3A-4CB9-49D1-B382-ED6918D2D7AF}"/>
          </ac:grpSpMkLst>
        </pc:grpChg>
        <pc:grpChg chg="add mod">
          <ac:chgData name="Manish Sharma" userId="b799adb9ba789c8f" providerId="LiveId" clId="{EBEA4F15-CD72-47E1-A609-4F092BECF765}" dt="2021-12-20T04:03:22.251" v="32"/>
          <ac:grpSpMkLst>
            <pc:docMk/>
            <pc:sldMk cId="315474361" sldId="305"/>
            <ac:grpSpMk id="8" creationId="{B2BA0899-73BB-4F1E-934A-B99028357344}"/>
          </ac:grpSpMkLst>
        </pc:grpChg>
        <pc:grpChg chg="add mod">
          <ac:chgData name="Manish Sharma" userId="b799adb9ba789c8f" providerId="LiveId" clId="{EBEA4F15-CD72-47E1-A609-4F092BECF765}" dt="2021-12-20T04:03:22.251" v="32"/>
          <ac:grpSpMkLst>
            <pc:docMk/>
            <pc:sldMk cId="315474361" sldId="305"/>
            <ac:grpSpMk id="11" creationId="{264472B3-BC19-4C72-BB47-41FCCB31A2AB}"/>
          </ac:grpSpMkLst>
        </pc:grpChg>
        <pc:cxnChg chg="add mod">
          <ac:chgData name="Manish Sharma" userId="b799adb9ba789c8f" providerId="LiveId" clId="{EBEA4F15-CD72-47E1-A609-4F092BECF765}" dt="2021-12-20T04:03:22.251" v="32"/>
          <ac:cxnSpMkLst>
            <pc:docMk/>
            <pc:sldMk cId="315474361" sldId="305"/>
            <ac:cxnSpMk id="14" creationId="{A5DD5E8D-EB66-4CB5-9FD7-92C0CDEEC675}"/>
          </ac:cxnSpMkLst>
        </pc:cxnChg>
        <pc:cxnChg chg="add mod">
          <ac:chgData name="Manish Sharma" userId="b799adb9ba789c8f" providerId="LiveId" clId="{EBEA4F15-CD72-47E1-A609-4F092BECF765}" dt="2021-12-20T04:03:31.236" v="33"/>
          <ac:cxnSpMkLst>
            <pc:docMk/>
            <pc:sldMk cId="315474361" sldId="305"/>
            <ac:cxnSpMk id="15" creationId="{A0CA962B-3F82-48EF-A607-105BD7FF200A}"/>
          </ac:cxnSpMkLst>
        </pc:cxnChg>
        <pc:cxnChg chg="add mod">
          <ac:chgData name="Manish Sharma" userId="b799adb9ba789c8f" providerId="LiveId" clId="{EBEA4F15-CD72-47E1-A609-4F092BECF765}" dt="2021-12-20T04:03:31.236" v="33"/>
          <ac:cxnSpMkLst>
            <pc:docMk/>
            <pc:sldMk cId="315474361" sldId="305"/>
            <ac:cxnSpMk id="18" creationId="{5664210E-7D26-429E-9C18-65F6EAFEED74}"/>
          </ac:cxnSpMkLst>
        </pc:cxnChg>
        <pc:cxnChg chg="add mod">
          <ac:chgData name="Manish Sharma" userId="b799adb9ba789c8f" providerId="LiveId" clId="{EBEA4F15-CD72-47E1-A609-4F092BECF765}" dt="2021-12-20T04:04:01.850" v="35"/>
          <ac:cxnSpMkLst>
            <pc:docMk/>
            <pc:sldMk cId="315474361" sldId="305"/>
            <ac:cxnSpMk id="27" creationId="{F78E456C-C0A5-4E05-A7EE-4FB568D19ED3}"/>
          </ac:cxnSpMkLst>
        </pc:cxnChg>
        <pc:cxnChg chg="add mod">
          <ac:chgData name="Manish Sharma" userId="b799adb9ba789c8f" providerId="LiveId" clId="{EBEA4F15-CD72-47E1-A609-4F092BECF765}" dt="2021-12-20T04:04:01.850" v="35"/>
          <ac:cxnSpMkLst>
            <pc:docMk/>
            <pc:sldMk cId="315474361" sldId="305"/>
            <ac:cxnSpMk id="28" creationId="{5A98BD28-888D-4895-8EEC-C693E260B12A}"/>
          </ac:cxnSpMkLst>
        </pc:cxnChg>
        <pc:cxnChg chg="add mod">
          <ac:chgData name="Manish Sharma" userId="b799adb9ba789c8f" providerId="LiveId" clId="{EBEA4F15-CD72-47E1-A609-4F092BECF765}" dt="2021-12-20T04:04:14.313" v="36"/>
          <ac:cxnSpMkLst>
            <pc:docMk/>
            <pc:sldMk cId="315474361" sldId="305"/>
            <ac:cxnSpMk id="30" creationId="{3718D456-5253-473E-8711-43AED8A6EAF6}"/>
          </ac:cxnSpMkLst>
        </pc:cxnChg>
        <pc:cxnChg chg="add mod">
          <ac:chgData name="Manish Sharma" userId="b799adb9ba789c8f" providerId="LiveId" clId="{EBEA4F15-CD72-47E1-A609-4F092BECF765}" dt="2021-12-20T04:04:14.313" v="36"/>
          <ac:cxnSpMkLst>
            <pc:docMk/>
            <pc:sldMk cId="315474361" sldId="305"/>
            <ac:cxnSpMk id="32" creationId="{4716161F-22E4-4031-8EA4-833684F58491}"/>
          </ac:cxnSpMkLst>
        </pc:cxnChg>
      </pc:sldChg>
      <pc:sldChg chg="addSp delSp modSp new add del mod">
        <pc:chgData name="Manish Sharma" userId="b799adb9ba789c8f" providerId="LiveId" clId="{EBEA4F15-CD72-47E1-A609-4F092BECF765}" dt="2021-12-21T05:40:56.815" v="653" actId="47"/>
        <pc:sldMkLst>
          <pc:docMk/>
          <pc:sldMk cId="1488511831" sldId="306"/>
        </pc:sldMkLst>
        <pc:spChg chg="add mod">
          <ac:chgData name="Manish Sharma" userId="b799adb9ba789c8f" providerId="LiveId" clId="{EBEA4F15-CD72-47E1-A609-4F092BECF765}" dt="2021-12-20T04:11:08.568" v="111"/>
          <ac:spMkLst>
            <pc:docMk/>
            <pc:sldMk cId="1488511831" sldId="306"/>
            <ac:spMk id="2" creationId="{F9E0F632-7D53-451C-94E2-0B92BAE0B896}"/>
          </ac:spMkLst>
        </pc:spChg>
        <pc:spChg chg="add mod">
          <ac:chgData name="Manish Sharma" userId="b799adb9ba789c8f" providerId="LiveId" clId="{EBEA4F15-CD72-47E1-A609-4F092BECF765}" dt="2021-12-20T04:11:08.568" v="111"/>
          <ac:spMkLst>
            <pc:docMk/>
            <pc:sldMk cId="1488511831" sldId="306"/>
            <ac:spMk id="3" creationId="{65522D14-459A-4C72-BE8B-AE9AC246E8EF}"/>
          </ac:spMkLst>
        </pc:spChg>
        <pc:spChg chg="add mod">
          <ac:chgData name="Manish Sharma" userId="b799adb9ba789c8f" providerId="LiveId" clId="{EBEA4F15-CD72-47E1-A609-4F092BECF765}" dt="2021-12-20T04:11:08.568" v="111"/>
          <ac:spMkLst>
            <pc:docMk/>
            <pc:sldMk cId="1488511831" sldId="306"/>
            <ac:spMk id="4" creationId="{579B5C9C-2BE6-4D25-BAE3-077CF1E6133C}"/>
          </ac:spMkLst>
        </pc:spChg>
        <pc:spChg chg="mod">
          <ac:chgData name="Manish Sharma" userId="b799adb9ba789c8f" providerId="LiveId" clId="{EBEA4F15-CD72-47E1-A609-4F092BECF765}" dt="2021-12-20T04:11:08.568" v="111"/>
          <ac:spMkLst>
            <pc:docMk/>
            <pc:sldMk cId="1488511831" sldId="306"/>
            <ac:spMk id="6" creationId="{F51AD629-3BCA-4180-A93C-BC8D2BB144CA}"/>
          </ac:spMkLst>
        </pc:spChg>
        <pc:spChg chg="mod">
          <ac:chgData name="Manish Sharma" userId="b799adb9ba789c8f" providerId="LiveId" clId="{EBEA4F15-CD72-47E1-A609-4F092BECF765}" dt="2021-12-20T04:11:08.568" v="111"/>
          <ac:spMkLst>
            <pc:docMk/>
            <pc:sldMk cId="1488511831" sldId="306"/>
            <ac:spMk id="7" creationId="{2B151490-735C-4C2B-AE1A-36C309AC8674}"/>
          </ac:spMkLst>
        </pc:spChg>
        <pc:spChg chg="mod">
          <ac:chgData name="Manish Sharma" userId="b799adb9ba789c8f" providerId="LiveId" clId="{EBEA4F15-CD72-47E1-A609-4F092BECF765}" dt="2021-12-20T04:11:08.568" v="111"/>
          <ac:spMkLst>
            <pc:docMk/>
            <pc:sldMk cId="1488511831" sldId="306"/>
            <ac:spMk id="9" creationId="{9B00638F-DE7D-44C4-A469-BC2B504C5966}"/>
          </ac:spMkLst>
        </pc:spChg>
        <pc:spChg chg="mod">
          <ac:chgData name="Manish Sharma" userId="b799adb9ba789c8f" providerId="LiveId" clId="{EBEA4F15-CD72-47E1-A609-4F092BECF765}" dt="2021-12-20T04:11:08.568" v="111"/>
          <ac:spMkLst>
            <pc:docMk/>
            <pc:sldMk cId="1488511831" sldId="306"/>
            <ac:spMk id="10" creationId="{6DE863AD-1AF1-44C6-B841-9A90D6C263B1}"/>
          </ac:spMkLst>
        </pc:spChg>
        <pc:spChg chg="mod">
          <ac:chgData name="Manish Sharma" userId="b799adb9ba789c8f" providerId="LiveId" clId="{EBEA4F15-CD72-47E1-A609-4F092BECF765}" dt="2021-12-20T04:11:08.568" v="111"/>
          <ac:spMkLst>
            <pc:docMk/>
            <pc:sldMk cId="1488511831" sldId="306"/>
            <ac:spMk id="12" creationId="{4E775189-4309-4550-AE7B-CD48B8400207}"/>
          </ac:spMkLst>
        </pc:spChg>
        <pc:spChg chg="mod">
          <ac:chgData name="Manish Sharma" userId="b799adb9ba789c8f" providerId="LiveId" clId="{EBEA4F15-CD72-47E1-A609-4F092BECF765}" dt="2021-12-20T04:11:08.568" v="111"/>
          <ac:spMkLst>
            <pc:docMk/>
            <pc:sldMk cId="1488511831" sldId="306"/>
            <ac:spMk id="13" creationId="{C3B5E3A1-8545-48C4-87EE-3DCF1740A37D}"/>
          </ac:spMkLst>
        </pc:spChg>
        <pc:spChg chg="add mod">
          <ac:chgData name="Manish Sharma" userId="b799adb9ba789c8f" providerId="LiveId" clId="{EBEA4F15-CD72-47E1-A609-4F092BECF765}" dt="2021-12-20T04:11:08.568" v="111"/>
          <ac:spMkLst>
            <pc:docMk/>
            <pc:sldMk cId="1488511831" sldId="306"/>
            <ac:spMk id="16" creationId="{87464C4B-A21E-4A53-88C0-55D5107A1C56}"/>
          </ac:spMkLst>
        </pc:spChg>
        <pc:spChg chg="add mod">
          <ac:chgData name="Manish Sharma" userId="b799adb9ba789c8f" providerId="LiveId" clId="{EBEA4F15-CD72-47E1-A609-4F092BECF765}" dt="2021-12-20T04:11:08.568" v="111"/>
          <ac:spMkLst>
            <pc:docMk/>
            <pc:sldMk cId="1488511831" sldId="306"/>
            <ac:spMk id="17" creationId="{FE848861-BB7F-4A52-816C-14305C213579}"/>
          </ac:spMkLst>
        </pc:spChg>
        <pc:spChg chg="add mod">
          <ac:chgData name="Manish Sharma" userId="b799adb9ba789c8f" providerId="LiveId" clId="{EBEA4F15-CD72-47E1-A609-4F092BECF765}" dt="2021-12-20T04:11:08.568" v="111"/>
          <ac:spMkLst>
            <pc:docMk/>
            <pc:sldMk cId="1488511831" sldId="306"/>
            <ac:spMk id="19" creationId="{50134A10-1DCF-48C5-8681-74D10261AB59}"/>
          </ac:spMkLst>
        </pc:spChg>
        <pc:spChg chg="add mod">
          <ac:chgData name="Manish Sharma" userId="b799adb9ba789c8f" providerId="LiveId" clId="{EBEA4F15-CD72-47E1-A609-4F092BECF765}" dt="2021-12-20T04:11:08.568" v="111"/>
          <ac:spMkLst>
            <pc:docMk/>
            <pc:sldMk cId="1488511831" sldId="306"/>
            <ac:spMk id="20" creationId="{75E95DC3-E7D7-48EE-A40E-ACB38FD6E7B2}"/>
          </ac:spMkLst>
        </pc:spChg>
        <pc:spChg chg="add mod">
          <ac:chgData name="Manish Sharma" userId="b799adb9ba789c8f" providerId="LiveId" clId="{EBEA4F15-CD72-47E1-A609-4F092BECF765}" dt="2021-12-20T04:11:08.568" v="111"/>
          <ac:spMkLst>
            <pc:docMk/>
            <pc:sldMk cId="1488511831" sldId="306"/>
            <ac:spMk id="21" creationId="{AD498BFD-5B18-4FC8-9E0E-29BBFD14FFEC}"/>
          </ac:spMkLst>
        </pc:spChg>
        <pc:spChg chg="add mod">
          <ac:chgData name="Manish Sharma" userId="b799adb9ba789c8f" providerId="LiveId" clId="{EBEA4F15-CD72-47E1-A609-4F092BECF765}" dt="2021-12-20T04:11:08.568" v="111"/>
          <ac:spMkLst>
            <pc:docMk/>
            <pc:sldMk cId="1488511831" sldId="306"/>
            <ac:spMk id="22" creationId="{64535F68-F71F-4095-9A29-4007B537AC51}"/>
          </ac:spMkLst>
        </pc:spChg>
        <pc:spChg chg="add mod">
          <ac:chgData name="Manish Sharma" userId="b799adb9ba789c8f" providerId="LiveId" clId="{EBEA4F15-CD72-47E1-A609-4F092BECF765}" dt="2021-12-20T04:11:08.568" v="111"/>
          <ac:spMkLst>
            <pc:docMk/>
            <pc:sldMk cId="1488511831" sldId="306"/>
            <ac:spMk id="23" creationId="{ADC95405-DB12-40DD-9218-377B150C2047}"/>
          </ac:spMkLst>
        </pc:spChg>
        <pc:spChg chg="add mod">
          <ac:chgData name="Manish Sharma" userId="b799adb9ba789c8f" providerId="LiveId" clId="{EBEA4F15-CD72-47E1-A609-4F092BECF765}" dt="2021-12-20T04:11:08.568" v="111"/>
          <ac:spMkLst>
            <pc:docMk/>
            <pc:sldMk cId="1488511831" sldId="306"/>
            <ac:spMk id="24" creationId="{8B50ADD0-DB85-458A-87AB-B18F80A8BB8D}"/>
          </ac:spMkLst>
        </pc:spChg>
        <pc:spChg chg="add del mod">
          <ac:chgData name="Manish Sharma" userId="b799adb9ba789c8f" providerId="LiveId" clId="{EBEA4F15-CD72-47E1-A609-4F092BECF765}" dt="2021-12-20T04:11:18.085" v="112" actId="478"/>
          <ac:spMkLst>
            <pc:docMk/>
            <pc:sldMk cId="1488511831" sldId="306"/>
            <ac:spMk id="25" creationId="{F700D313-0701-4537-B426-C760E0F94B8F}"/>
          </ac:spMkLst>
        </pc:spChg>
        <pc:spChg chg="add del mod">
          <ac:chgData name="Manish Sharma" userId="b799adb9ba789c8f" providerId="LiveId" clId="{EBEA4F15-CD72-47E1-A609-4F092BECF765}" dt="2021-12-20T04:11:18.085" v="112" actId="478"/>
          <ac:spMkLst>
            <pc:docMk/>
            <pc:sldMk cId="1488511831" sldId="306"/>
            <ac:spMk id="26" creationId="{D785E8B9-6C7D-4B75-8E52-BD6F6F13EB55}"/>
          </ac:spMkLst>
        </pc:spChg>
        <pc:spChg chg="add mod">
          <ac:chgData name="Manish Sharma" userId="b799adb9ba789c8f" providerId="LiveId" clId="{EBEA4F15-CD72-47E1-A609-4F092BECF765}" dt="2021-12-20T04:11:08.568" v="111"/>
          <ac:spMkLst>
            <pc:docMk/>
            <pc:sldMk cId="1488511831" sldId="306"/>
            <ac:spMk id="29" creationId="{AE1C6AAE-F6C0-49E3-94BF-1102FBD046FD}"/>
          </ac:spMkLst>
        </pc:spChg>
        <pc:spChg chg="add del mod">
          <ac:chgData name="Manish Sharma" userId="b799adb9ba789c8f" providerId="LiveId" clId="{EBEA4F15-CD72-47E1-A609-4F092BECF765}" dt="2021-12-20T04:11:18.085" v="112" actId="478"/>
          <ac:spMkLst>
            <pc:docMk/>
            <pc:sldMk cId="1488511831" sldId="306"/>
            <ac:spMk id="31" creationId="{6DB3CB22-C17F-4442-A224-CE3202653FD1}"/>
          </ac:spMkLst>
        </pc:spChg>
        <pc:spChg chg="add del mod">
          <ac:chgData name="Manish Sharma" userId="b799adb9ba789c8f" providerId="LiveId" clId="{EBEA4F15-CD72-47E1-A609-4F092BECF765}" dt="2021-12-20T04:11:18.085" v="112" actId="478"/>
          <ac:spMkLst>
            <pc:docMk/>
            <pc:sldMk cId="1488511831" sldId="306"/>
            <ac:spMk id="33" creationId="{9E22BD14-44FC-4B3B-A3F3-0844222C7AB5}"/>
          </ac:spMkLst>
        </pc:spChg>
        <pc:spChg chg="add mod">
          <ac:chgData name="Manish Sharma" userId="b799adb9ba789c8f" providerId="LiveId" clId="{EBEA4F15-CD72-47E1-A609-4F092BECF765}" dt="2021-12-20T04:11:08.568" v="111"/>
          <ac:spMkLst>
            <pc:docMk/>
            <pc:sldMk cId="1488511831" sldId="306"/>
            <ac:spMk id="34" creationId="{6ED821F4-0954-42AF-93B5-E7C9C690BE4E}"/>
          </ac:spMkLst>
        </pc:spChg>
        <pc:spChg chg="add mod">
          <ac:chgData name="Manish Sharma" userId="b799adb9ba789c8f" providerId="LiveId" clId="{EBEA4F15-CD72-47E1-A609-4F092BECF765}" dt="2021-12-20T04:11:08.568" v="111"/>
          <ac:spMkLst>
            <pc:docMk/>
            <pc:sldMk cId="1488511831" sldId="306"/>
            <ac:spMk id="35" creationId="{751E22DC-0123-480A-BB9E-6AB37B611E95}"/>
          </ac:spMkLst>
        </pc:spChg>
        <pc:spChg chg="add mod">
          <ac:chgData name="Manish Sharma" userId="b799adb9ba789c8f" providerId="LiveId" clId="{EBEA4F15-CD72-47E1-A609-4F092BECF765}" dt="2021-12-20T04:11:08.568" v="111"/>
          <ac:spMkLst>
            <pc:docMk/>
            <pc:sldMk cId="1488511831" sldId="306"/>
            <ac:spMk id="36" creationId="{677C642D-E9A1-44BF-BC3D-C9D1148DCAC1}"/>
          </ac:spMkLst>
        </pc:spChg>
        <pc:spChg chg="add mod">
          <ac:chgData name="Manish Sharma" userId="b799adb9ba789c8f" providerId="LiveId" clId="{EBEA4F15-CD72-47E1-A609-4F092BECF765}" dt="2021-12-20T04:11:08.568" v="111"/>
          <ac:spMkLst>
            <pc:docMk/>
            <pc:sldMk cId="1488511831" sldId="306"/>
            <ac:spMk id="37" creationId="{BCDA9DF9-5EF1-4A19-A338-E684DC4DE908}"/>
          </ac:spMkLst>
        </pc:spChg>
        <pc:spChg chg="add mod">
          <ac:chgData name="Manish Sharma" userId="b799adb9ba789c8f" providerId="LiveId" clId="{EBEA4F15-CD72-47E1-A609-4F092BECF765}" dt="2021-12-20T04:11:08.568" v="111"/>
          <ac:spMkLst>
            <pc:docMk/>
            <pc:sldMk cId="1488511831" sldId="306"/>
            <ac:spMk id="38" creationId="{A4D48A20-0E8D-4333-83BA-37ADCE3490E8}"/>
          </ac:spMkLst>
        </pc:spChg>
        <pc:spChg chg="add mod">
          <ac:chgData name="Manish Sharma" userId="b799adb9ba789c8f" providerId="LiveId" clId="{EBEA4F15-CD72-47E1-A609-4F092BECF765}" dt="2021-12-20T04:11:30.478" v="113"/>
          <ac:spMkLst>
            <pc:docMk/>
            <pc:sldMk cId="1488511831" sldId="306"/>
            <ac:spMk id="39" creationId="{260944E6-8152-46ED-9985-305E2786DAEF}"/>
          </ac:spMkLst>
        </pc:spChg>
        <pc:spChg chg="mod">
          <ac:chgData name="Manish Sharma" userId="b799adb9ba789c8f" providerId="LiveId" clId="{EBEA4F15-CD72-47E1-A609-4F092BECF765}" dt="2021-12-20T04:11:30.478" v="113"/>
          <ac:spMkLst>
            <pc:docMk/>
            <pc:sldMk cId="1488511831" sldId="306"/>
            <ac:spMk id="41" creationId="{299542B8-D313-482F-9D34-57AB3CD25B49}"/>
          </ac:spMkLst>
        </pc:spChg>
        <pc:spChg chg="mod">
          <ac:chgData name="Manish Sharma" userId="b799adb9ba789c8f" providerId="LiveId" clId="{EBEA4F15-CD72-47E1-A609-4F092BECF765}" dt="2021-12-20T04:11:30.478" v="113"/>
          <ac:spMkLst>
            <pc:docMk/>
            <pc:sldMk cId="1488511831" sldId="306"/>
            <ac:spMk id="42" creationId="{7DF2EC5D-383C-45BA-AB15-6ABFEA63B7FF}"/>
          </ac:spMkLst>
        </pc:spChg>
        <pc:spChg chg="mod">
          <ac:chgData name="Manish Sharma" userId="b799adb9ba789c8f" providerId="LiveId" clId="{EBEA4F15-CD72-47E1-A609-4F092BECF765}" dt="2021-12-20T04:11:30.478" v="113"/>
          <ac:spMkLst>
            <pc:docMk/>
            <pc:sldMk cId="1488511831" sldId="306"/>
            <ac:spMk id="43" creationId="{5EB14368-8859-4818-831E-FB041147C9EC}"/>
          </ac:spMkLst>
        </pc:spChg>
        <pc:spChg chg="mod">
          <ac:chgData name="Manish Sharma" userId="b799adb9ba789c8f" providerId="LiveId" clId="{EBEA4F15-CD72-47E1-A609-4F092BECF765}" dt="2021-12-20T04:11:30.478" v="113"/>
          <ac:spMkLst>
            <pc:docMk/>
            <pc:sldMk cId="1488511831" sldId="306"/>
            <ac:spMk id="45" creationId="{68BF3691-9526-4A3F-9176-8E00574B646F}"/>
          </ac:spMkLst>
        </pc:spChg>
        <pc:spChg chg="mod">
          <ac:chgData name="Manish Sharma" userId="b799adb9ba789c8f" providerId="LiveId" clId="{EBEA4F15-CD72-47E1-A609-4F092BECF765}" dt="2021-12-20T04:11:30.478" v="113"/>
          <ac:spMkLst>
            <pc:docMk/>
            <pc:sldMk cId="1488511831" sldId="306"/>
            <ac:spMk id="46" creationId="{46EAE516-44B0-43E3-8220-8DEC3A60E064}"/>
          </ac:spMkLst>
        </pc:spChg>
        <pc:spChg chg="mod">
          <ac:chgData name="Manish Sharma" userId="b799adb9ba789c8f" providerId="LiveId" clId="{EBEA4F15-CD72-47E1-A609-4F092BECF765}" dt="2021-12-20T04:11:30.478" v="113"/>
          <ac:spMkLst>
            <pc:docMk/>
            <pc:sldMk cId="1488511831" sldId="306"/>
            <ac:spMk id="47" creationId="{73D5BD50-F81E-4ADF-935C-9E583B5CE9D2}"/>
          </ac:spMkLst>
        </pc:spChg>
        <pc:spChg chg="mod">
          <ac:chgData name="Manish Sharma" userId="b799adb9ba789c8f" providerId="LiveId" clId="{EBEA4F15-CD72-47E1-A609-4F092BECF765}" dt="2021-12-20T04:11:30.478" v="113"/>
          <ac:spMkLst>
            <pc:docMk/>
            <pc:sldMk cId="1488511831" sldId="306"/>
            <ac:spMk id="49" creationId="{355C5CC6-9FB8-45C1-B368-ACDA4FC8DF07}"/>
          </ac:spMkLst>
        </pc:spChg>
        <pc:spChg chg="mod">
          <ac:chgData name="Manish Sharma" userId="b799adb9ba789c8f" providerId="LiveId" clId="{EBEA4F15-CD72-47E1-A609-4F092BECF765}" dt="2021-12-20T04:11:30.478" v="113"/>
          <ac:spMkLst>
            <pc:docMk/>
            <pc:sldMk cId="1488511831" sldId="306"/>
            <ac:spMk id="50" creationId="{56181760-55DA-4AF6-9253-BFF4FE86D74D}"/>
          </ac:spMkLst>
        </pc:spChg>
        <pc:spChg chg="mod">
          <ac:chgData name="Manish Sharma" userId="b799adb9ba789c8f" providerId="LiveId" clId="{EBEA4F15-CD72-47E1-A609-4F092BECF765}" dt="2021-12-20T04:11:30.478" v="113"/>
          <ac:spMkLst>
            <pc:docMk/>
            <pc:sldMk cId="1488511831" sldId="306"/>
            <ac:spMk id="51" creationId="{DD1DBA97-9782-4FAB-BA75-46C76D50FC4A}"/>
          </ac:spMkLst>
        </pc:spChg>
        <pc:spChg chg="add mod">
          <ac:chgData name="Manish Sharma" userId="b799adb9ba789c8f" providerId="LiveId" clId="{EBEA4F15-CD72-47E1-A609-4F092BECF765}" dt="2021-12-20T04:11:42.960" v="114"/>
          <ac:spMkLst>
            <pc:docMk/>
            <pc:sldMk cId="1488511831" sldId="306"/>
            <ac:spMk id="57" creationId="{B4D1B2BA-A911-447D-AE6F-EF22D972F048}"/>
          </ac:spMkLst>
        </pc:spChg>
        <pc:spChg chg="add mod">
          <ac:chgData name="Manish Sharma" userId="b799adb9ba789c8f" providerId="LiveId" clId="{EBEA4F15-CD72-47E1-A609-4F092BECF765}" dt="2021-12-20T04:11:48.336" v="115" actId="1076"/>
          <ac:spMkLst>
            <pc:docMk/>
            <pc:sldMk cId="1488511831" sldId="306"/>
            <ac:spMk id="58" creationId="{E53968F7-E987-4210-A63D-89B2BA1107B5}"/>
          </ac:spMkLst>
        </pc:spChg>
        <pc:grpChg chg="add mod">
          <ac:chgData name="Manish Sharma" userId="b799adb9ba789c8f" providerId="LiveId" clId="{EBEA4F15-CD72-47E1-A609-4F092BECF765}" dt="2021-12-20T04:11:08.568" v="111"/>
          <ac:grpSpMkLst>
            <pc:docMk/>
            <pc:sldMk cId="1488511831" sldId="306"/>
            <ac:grpSpMk id="5" creationId="{74CC1443-CF95-4F66-B122-EA0BC44EE6A2}"/>
          </ac:grpSpMkLst>
        </pc:grpChg>
        <pc:grpChg chg="add mod">
          <ac:chgData name="Manish Sharma" userId="b799adb9ba789c8f" providerId="LiveId" clId="{EBEA4F15-CD72-47E1-A609-4F092BECF765}" dt="2021-12-20T04:11:08.568" v="111"/>
          <ac:grpSpMkLst>
            <pc:docMk/>
            <pc:sldMk cId="1488511831" sldId="306"/>
            <ac:grpSpMk id="8" creationId="{32F6EC5C-D176-4DEB-B120-9962BCF17F8A}"/>
          </ac:grpSpMkLst>
        </pc:grpChg>
        <pc:grpChg chg="add mod">
          <ac:chgData name="Manish Sharma" userId="b799adb9ba789c8f" providerId="LiveId" clId="{EBEA4F15-CD72-47E1-A609-4F092BECF765}" dt="2021-12-20T04:11:08.568" v="111"/>
          <ac:grpSpMkLst>
            <pc:docMk/>
            <pc:sldMk cId="1488511831" sldId="306"/>
            <ac:grpSpMk id="11" creationId="{3B5EE704-9699-4058-94D5-E7ACDBD95601}"/>
          </ac:grpSpMkLst>
        </pc:grpChg>
        <pc:grpChg chg="add mod">
          <ac:chgData name="Manish Sharma" userId="b799adb9ba789c8f" providerId="LiveId" clId="{EBEA4F15-CD72-47E1-A609-4F092BECF765}" dt="2021-12-20T04:11:30.478" v="113"/>
          <ac:grpSpMkLst>
            <pc:docMk/>
            <pc:sldMk cId="1488511831" sldId="306"/>
            <ac:grpSpMk id="40" creationId="{31E6D612-AD2A-414C-B672-6A581509D06E}"/>
          </ac:grpSpMkLst>
        </pc:grpChg>
        <pc:grpChg chg="add mod">
          <ac:chgData name="Manish Sharma" userId="b799adb9ba789c8f" providerId="LiveId" clId="{EBEA4F15-CD72-47E1-A609-4F092BECF765}" dt="2021-12-20T04:11:30.478" v="113"/>
          <ac:grpSpMkLst>
            <pc:docMk/>
            <pc:sldMk cId="1488511831" sldId="306"/>
            <ac:grpSpMk id="44" creationId="{73ACF3BE-0FF3-4716-B293-36676115D4C1}"/>
          </ac:grpSpMkLst>
        </pc:grpChg>
        <pc:grpChg chg="add mod">
          <ac:chgData name="Manish Sharma" userId="b799adb9ba789c8f" providerId="LiveId" clId="{EBEA4F15-CD72-47E1-A609-4F092BECF765}" dt="2021-12-20T04:11:30.478" v="113"/>
          <ac:grpSpMkLst>
            <pc:docMk/>
            <pc:sldMk cId="1488511831" sldId="306"/>
            <ac:grpSpMk id="48" creationId="{FD47ABB2-EA5B-44EB-9D7F-4FCDA3B0F5C6}"/>
          </ac:grpSpMkLst>
        </pc:grpChg>
        <pc:cxnChg chg="add mod">
          <ac:chgData name="Manish Sharma" userId="b799adb9ba789c8f" providerId="LiveId" clId="{EBEA4F15-CD72-47E1-A609-4F092BECF765}" dt="2021-12-20T04:11:08.568" v="111"/>
          <ac:cxnSpMkLst>
            <pc:docMk/>
            <pc:sldMk cId="1488511831" sldId="306"/>
            <ac:cxnSpMk id="14" creationId="{8C1DE371-EADB-477A-81E6-D37C498DBFB5}"/>
          </ac:cxnSpMkLst>
        </pc:cxnChg>
        <pc:cxnChg chg="add mod">
          <ac:chgData name="Manish Sharma" userId="b799adb9ba789c8f" providerId="LiveId" clId="{EBEA4F15-CD72-47E1-A609-4F092BECF765}" dt="2021-12-20T04:11:08.568" v="111"/>
          <ac:cxnSpMkLst>
            <pc:docMk/>
            <pc:sldMk cId="1488511831" sldId="306"/>
            <ac:cxnSpMk id="15" creationId="{F6448E66-6003-4D0F-A9CA-E452FE2BAB84}"/>
          </ac:cxnSpMkLst>
        </pc:cxnChg>
        <pc:cxnChg chg="add mod">
          <ac:chgData name="Manish Sharma" userId="b799adb9ba789c8f" providerId="LiveId" clId="{EBEA4F15-CD72-47E1-A609-4F092BECF765}" dt="2021-12-20T04:11:08.568" v="111"/>
          <ac:cxnSpMkLst>
            <pc:docMk/>
            <pc:sldMk cId="1488511831" sldId="306"/>
            <ac:cxnSpMk id="18" creationId="{2E52ABB4-261C-45A8-A4D1-019AEA67A7E7}"/>
          </ac:cxnSpMkLst>
        </pc:cxnChg>
        <pc:cxnChg chg="add del mod">
          <ac:chgData name="Manish Sharma" userId="b799adb9ba789c8f" providerId="LiveId" clId="{EBEA4F15-CD72-47E1-A609-4F092BECF765}" dt="2021-12-20T04:11:18.085" v="112" actId="478"/>
          <ac:cxnSpMkLst>
            <pc:docMk/>
            <pc:sldMk cId="1488511831" sldId="306"/>
            <ac:cxnSpMk id="27" creationId="{A28DB6B0-1D53-4273-9990-643274ED774C}"/>
          </ac:cxnSpMkLst>
        </pc:cxnChg>
        <pc:cxnChg chg="add del mod">
          <ac:chgData name="Manish Sharma" userId="b799adb9ba789c8f" providerId="LiveId" clId="{EBEA4F15-CD72-47E1-A609-4F092BECF765}" dt="2021-12-20T04:11:18.085" v="112" actId="478"/>
          <ac:cxnSpMkLst>
            <pc:docMk/>
            <pc:sldMk cId="1488511831" sldId="306"/>
            <ac:cxnSpMk id="28" creationId="{398164EC-B259-4339-84F9-A436BC753E68}"/>
          </ac:cxnSpMkLst>
        </pc:cxnChg>
        <pc:cxnChg chg="add del mod">
          <ac:chgData name="Manish Sharma" userId="b799adb9ba789c8f" providerId="LiveId" clId="{EBEA4F15-CD72-47E1-A609-4F092BECF765}" dt="2021-12-20T04:11:18.085" v="112" actId="478"/>
          <ac:cxnSpMkLst>
            <pc:docMk/>
            <pc:sldMk cId="1488511831" sldId="306"/>
            <ac:cxnSpMk id="30" creationId="{562DDD30-42E3-4A0C-9879-528CBAF8D4BD}"/>
          </ac:cxnSpMkLst>
        </pc:cxnChg>
        <pc:cxnChg chg="add del mod">
          <ac:chgData name="Manish Sharma" userId="b799adb9ba789c8f" providerId="LiveId" clId="{EBEA4F15-CD72-47E1-A609-4F092BECF765}" dt="2021-12-20T04:11:18.085" v="112" actId="478"/>
          <ac:cxnSpMkLst>
            <pc:docMk/>
            <pc:sldMk cId="1488511831" sldId="306"/>
            <ac:cxnSpMk id="32" creationId="{9A3CF77C-2B61-4DF5-B8A0-7DE757AB0333}"/>
          </ac:cxnSpMkLst>
        </pc:cxnChg>
        <pc:cxnChg chg="add mod">
          <ac:chgData name="Manish Sharma" userId="b799adb9ba789c8f" providerId="LiveId" clId="{EBEA4F15-CD72-47E1-A609-4F092BECF765}" dt="2021-12-20T04:11:30.478" v="113"/>
          <ac:cxnSpMkLst>
            <pc:docMk/>
            <pc:sldMk cId="1488511831" sldId="306"/>
            <ac:cxnSpMk id="52" creationId="{72A4CA85-7149-4EA5-A69A-677A7BBCEF8A}"/>
          </ac:cxnSpMkLst>
        </pc:cxnChg>
        <pc:cxnChg chg="add mod">
          <ac:chgData name="Manish Sharma" userId="b799adb9ba789c8f" providerId="LiveId" clId="{EBEA4F15-CD72-47E1-A609-4F092BECF765}" dt="2021-12-20T04:11:30.478" v="113"/>
          <ac:cxnSpMkLst>
            <pc:docMk/>
            <pc:sldMk cId="1488511831" sldId="306"/>
            <ac:cxnSpMk id="53" creationId="{C10AED0A-A717-422F-872F-E6FABA4E52C4}"/>
          </ac:cxnSpMkLst>
        </pc:cxnChg>
        <pc:cxnChg chg="add mod">
          <ac:chgData name="Manish Sharma" userId="b799adb9ba789c8f" providerId="LiveId" clId="{EBEA4F15-CD72-47E1-A609-4F092BECF765}" dt="2021-12-20T04:11:30.478" v="113"/>
          <ac:cxnSpMkLst>
            <pc:docMk/>
            <pc:sldMk cId="1488511831" sldId="306"/>
            <ac:cxnSpMk id="54" creationId="{5D16AB80-35D0-439A-84EC-46B4B83F4A3B}"/>
          </ac:cxnSpMkLst>
        </pc:cxnChg>
        <pc:cxnChg chg="add mod">
          <ac:chgData name="Manish Sharma" userId="b799adb9ba789c8f" providerId="LiveId" clId="{EBEA4F15-CD72-47E1-A609-4F092BECF765}" dt="2021-12-20T04:11:42.960" v="114"/>
          <ac:cxnSpMkLst>
            <pc:docMk/>
            <pc:sldMk cId="1488511831" sldId="306"/>
            <ac:cxnSpMk id="55" creationId="{6E16BAE3-196A-4B31-A8EC-D366C45AD818}"/>
          </ac:cxnSpMkLst>
        </pc:cxnChg>
        <pc:cxnChg chg="add mod">
          <ac:chgData name="Manish Sharma" userId="b799adb9ba789c8f" providerId="LiveId" clId="{EBEA4F15-CD72-47E1-A609-4F092BECF765}" dt="2021-12-20T04:11:42.960" v="114"/>
          <ac:cxnSpMkLst>
            <pc:docMk/>
            <pc:sldMk cId="1488511831" sldId="306"/>
            <ac:cxnSpMk id="56" creationId="{702D93B6-7AE4-4540-BA53-CCD15F2D6CA9}"/>
          </ac:cxnSpMkLst>
        </pc:cxnChg>
      </pc:sldChg>
      <pc:sldChg chg="addSp delSp modSp new add del mod setBg modClrScheme chgLayout">
        <pc:chgData name="Manish Sharma" userId="b799adb9ba789c8f" providerId="LiveId" clId="{EBEA4F15-CD72-47E1-A609-4F092BECF765}" dt="2021-12-21T05:40:56.815" v="653" actId="47"/>
        <pc:sldMkLst>
          <pc:docMk/>
          <pc:sldMk cId="655627665" sldId="307"/>
        </pc:sldMkLst>
        <pc:spChg chg="add mod">
          <ac:chgData name="Manish Sharma" userId="b799adb9ba789c8f" providerId="LiveId" clId="{EBEA4F15-CD72-47E1-A609-4F092BECF765}" dt="2021-12-20T04:14:03.348" v="286" actId="26606"/>
          <ac:spMkLst>
            <pc:docMk/>
            <pc:sldMk cId="655627665" sldId="307"/>
            <ac:spMk id="2" creationId="{9901BF1C-2206-4B12-8BFA-8E99A8CC727A}"/>
          </ac:spMkLst>
        </pc:spChg>
        <pc:spChg chg="add del mod">
          <ac:chgData name="Manish Sharma" userId="b799adb9ba789c8f" providerId="LiveId" clId="{EBEA4F15-CD72-47E1-A609-4F092BECF765}" dt="2021-12-20T04:14:03.348" v="286" actId="26606"/>
          <ac:spMkLst>
            <pc:docMk/>
            <pc:sldMk cId="655627665" sldId="307"/>
            <ac:spMk id="3" creationId="{79FCC5AB-634E-4A6A-971E-63FA86F2159A}"/>
          </ac:spMkLst>
        </pc:spChg>
        <pc:spChg chg="add">
          <ac:chgData name="Manish Sharma" userId="b799adb9ba789c8f" providerId="LiveId" clId="{EBEA4F15-CD72-47E1-A609-4F092BECF765}" dt="2021-12-20T04:14:03.348" v="286" actId="26606"/>
          <ac:spMkLst>
            <pc:docMk/>
            <pc:sldMk cId="655627665" sldId="307"/>
            <ac:spMk id="9" creationId="{B819A166-7571-4003-A6B8-B62034C3ED30}"/>
          </ac:spMkLst>
        </pc:spChg>
        <pc:graphicFrameChg chg="add">
          <ac:chgData name="Manish Sharma" userId="b799adb9ba789c8f" providerId="LiveId" clId="{EBEA4F15-CD72-47E1-A609-4F092BECF765}" dt="2021-12-20T04:14:03.348" v="286" actId="26606"/>
          <ac:graphicFrameMkLst>
            <pc:docMk/>
            <pc:sldMk cId="655627665" sldId="307"/>
            <ac:graphicFrameMk id="5" creationId="{774B9B04-FC3B-42EC-9997-3DDEA50BF294}"/>
          </ac:graphicFrameMkLst>
        </pc:graphicFrameChg>
      </pc:sldChg>
      <pc:sldChg chg="del">
        <pc:chgData name="Manish Sharma" userId="b799adb9ba789c8f" providerId="LiveId" clId="{EBEA4F15-CD72-47E1-A609-4F092BECF765}" dt="2021-12-20T03:37:03.300" v="9" actId="47"/>
        <pc:sldMkLst>
          <pc:docMk/>
          <pc:sldMk cId="1440802295" sldId="307"/>
        </pc:sldMkLst>
      </pc:sldChg>
      <pc:sldChg chg="del">
        <pc:chgData name="Manish Sharma" userId="b799adb9ba789c8f" providerId="LiveId" clId="{EBEA4F15-CD72-47E1-A609-4F092BECF765}" dt="2021-12-20T03:37:03.300" v="9" actId="47"/>
        <pc:sldMkLst>
          <pc:docMk/>
          <pc:sldMk cId="1385470561" sldId="308"/>
        </pc:sldMkLst>
      </pc:sldChg>
      <pc:sldChg chg="modSp new add del mod">
        <pc:chgData name="Manish Sharma" userId="b799adb9ba789c8f" providerId="LiveId" clId="{EBEA4F15-CD72-47E1-A609-4F092BECF765}" dt="2021-12-21T05:40:56.815" v="653" actId="47"/>
        <pc:sldMkLst>
          <pc:docMk/>
          <pc:sldMk cId="2827906975" sldId="308"/>
        </pc:sldMkLst>
        <pc:spChg chg="mod">
          <ac:chgData name="Manish Sharma" userId="b799adb9ba789c8f" providerId="LiveId" clId="{EBEA4F15-CD72-47E1-A609-4F092BECF765}" dt="2021-12-20T04:21:08.170" v="292" actId="20577"/>
          <ac:spMkLst>
            <pc:docMk/>
            <pc:sldMk cId="2827906975" sldId="308"/>
            <ac:spMk id="2" creationId="{8F5B2C8A-76CC-4C82-BE46-004F51330CFC}"/>
          </ac:spMkLst>
        </pc:spChg>
        <pc:spChg chg="mod">
          <ac:chgData name="Manish Sharma" userId="b799adb9ba789c8f" providerId="LiveId" clId="{EBEA4F15-CD72-47E1-A609-4F092BECF765}" dt="2021-12-20T07:36:53.547" v="422" actId="20577"/>
          <ac:spMkLst>
            <pc:docMk/>
            <pc:sldMk cId="2827906975" sldId="308"/>
            <ac:spMk id="3" creationId="{2FAA80DA-6660-404B-9C36-51EEC25947FE}"/>
          </ac:spMkLst>
        </pc:spChg>
      </pc:sldChg>
      <pc:sldChg chg="modSp new add del mod">
        <pc:chgData name="Manish Sharma" userId="b799adb9ba789c8f" providerId="LiveId" clId="{EBEA4F15-CD72-47E1-A609-4F092BECF765}" dt="2021-12-21T05:40:56.815" v="653" actId="47"/>
        <pc:sldMkLst>
          <pc:docMk/>
          <pc:sldMk cId="1222050639" sldId="309"/>
        </pc:sldMkLst>
        <pc:spChg chg="mod">
          <ac:chgData name="Manish Sharma" userId="b799adb9ba789c8f" providerId="LiveId" clId="{EBEA4F15-CD72-47E1-A609-4F092BECF765}" dt="2021-12-20T04:24:53.587" v="347"/>
          <ac:spMkLst>
            <pc:docMk/>
            <pc:sldMk cId="1222050639" sldId="309"/>
            <ac:spMk id="2" creationId="{388AB266-49D7-4F7F-A956-2F1CB2BA89D5}"/>
          </ac:spMkLst>
        </pc:spChg>
        <pc:spChg chg="mod">
          <ac:chgData name="Manish Sharma" userId="b799adb9ba789c8f" providerId="LiveId" clId="{EBEA4F15-CD72-47E1-A609-4F092BECF765}" dt="2021-12-20T04:28:07.794" v="389" actId="20577"/>
          <ac:spMkLst>
            <pc:docMk/>
            <pc:sldMk cId="1222050639" sldId="309"/>
            <ac:spMk id="3" creationId="{535014E8-38D2-469D-92E0-B6A95C153A27}"/>
          </ac:spMkLst>
        </pc:spChg>
      </pc:sldChg>
      <pc:sldChg chg="addSp delSp modSp new add del mod">
        <pc:chgData name="Manish Sharma" userId="b799adb9ba789c8f" providerId="LiveId" clId="{EBEA4F15-CD72-47E1-A609-4F092BECF765}" dt="2021-12-21T05:40:56.815" v="653" actId="47"/>
        <pc:sldMkLst>
          <pc:docMk/>
          <pc:sldMk cId="154785864" sldId="310"/>
        </pc:sldMkLst>
        <pc:spChg chg="del">
          <ac:chgData name="Manish Sharma" userId="b799adb9ba789c8f" providerId="LiveId" clId="{EBEA4F15-CD72-47E1-A609-4F092BECF765}" dt="2021-12-20T05:08:59.533" v="391" actId="478"/>
          <ac:spMkLst>
            <pc:docMk/>
            <pc:sldMk cId="154785864" sldId="310"/>
            <ac:spMk id="2" creationId="{802EFA16-6A3B-4DFA-8958-322B55EB22D1}"/>
          </ac:spMkLst>
        </pc:spChg>
        <pc:spChg chg="del">
          <ac:chgData name="Manish Sharma" userId="b799adb9ba789c8f" providerId="LiveId" clId="{EBEA4F15-CD72-47E1-A609-4F092BECF765}" dt="2021-12-20T05:08:59.533" v="391" actId="478"/>
          <ac:spMkLst>
            <pc:docMk/>
            <pc:sldMk cId="154785864" sldId="310"/>
            <ac:spMk id="3" creationId="{3E43759F-C185-4677-B0DE-2586E6367C83}"/>
          </ac:spMkLst>
        </pc:spChg>
        <pc:spChg chg="add mod">
          <ac:chgData name="Manish Sharma" userId="b799adb9ba789c8f" providerId="LiveId" clId="{EBEA4F15-CD72-47E1-A609-4F092BECF765}" dt="2021-12-20T05:09:07.213" v="392"/>
          <ac:spMkLst>
            <pc:docMk/>
            <pc:sldMk cId="154785864" sldId="310"/>
            <ac:spMk id="4" creationId="{17E7B246-59E5-4541-B193-22E48E8A7494}"/>
          </ac:spMkLst>
        </pc:spChg>
        <pc:spChg chg="add mod">
          <ac:chgData name="Manish Sharma" userId="b799adb9ba789c8f" providerId="LiveId" clId="{EBEA4F15-CD72-47E1-A609-4F092BECF765}" dt="2021-12-20T05:09:21.987" v="393"/>
          <ac:spMkLst>
            <pc:docMk/>
            <pc:sldMk cId="154785864" sldId="310"/>
            <ac:spMk id="5" creationId="{4C5AE0D6-B7A8-4C75-96B8-9512CFFF97D2}"/>
          </ac:spMkLst>
        </pc:spChg>
        <pc:spChg chg="add mod">
          <ac:chgData name="Manish Sharma" userId="b799adb9ba789c8f" providerId="LiveId" clId="{EBEA4F15-CD72-47E1-A609-4F092BECF765}" dt="2021-12-20T05:09:21.987" v="393"/>
          <ac:spMkLst>
            <pc:docMk/>
            <pc:sldMk cId="154785864" sldId="310"/>
            <ac:spMk id="6" creationId="{1E752F1B-3295-4F03-87BF-4B83FD5ED67B}"/>
          </ac:spMkLst>
        </pc:spChg>
        <pc:spChg chg="add mod">
          <ac:chgData name="Manish Sharma" userId="b799adb9ba789c8f" providerId="LiveId" clId="{EBEA4F15-CD72-47E1-A609-4F092BECF765}" dt="2021-12-20T05:10:01.460" v="395"/>
          <ac:spMkLst>
            <pc:docMk/>
            <pc:sldMk cId="154785864" sldId="310"/>
            <ac:spMk id="8" creationId="{CF5AEDA7-C012-4A83-A98D-D2B249056F8B}"/>
          </ac:spMkLst>
        </pc:spChg>
        <pc:spChg chg="add mod">
          <ac:chgData name="Manish Sharma" userId="b799adb9ba789c8f" providerId="LiveId" clId="{EBEA4F15-CD72-47E1-A609-4F092BECF765}" dt="2021-12-20T05:10:45.500" v="396"/>
          <ac:spMkLst>
            <pc:docMk/>
            <pc:sldMk cId="154785864" sldId="310"/>
            <ac:spMk id="10" creationId="{A9FE5902-F7D0-4E75-99A5-9E0D0D5DD5AD}"/>
          </ac:spMkLst>
        </pc:spChg>
        <pc:spChg chg="add mod">
          <ac:chgData name="Manish Sharma" userId="b799adb9ba789c8f" providerId="LiveId" clId="{EBEA4F15-CD72-47E1-A609-4F092BECF765}" dt="2021-12-20T05:10:45.500" v="396"/>
          <ac:spMkLst>
            <pc:docMk/>
            <pc:sldMk cId="154785864" sldId="310"/>
            <ac:spMk id="11" creationId="{621098F8-ED4D-4FA6-B8D6-70F309C82503}"/>
          </ac:spMkLst>
        </pc:spChg>
        <pc:spChg chg="add mod">
          <ac:chgData name="Manish Sharma" userId="b799adb9ba789c8f" providerId="LiveId" clId="{EBEA4F15-CD72-47E1-A609-4F092BECF765}" dt="2021-12-20T05:10:57.771" v="397"/>
          <ac:spMkLst>
            <pc:docMk/>
            <pc:sldMk cId="154785864" sldId="310"/>
            <ac:spMk id="13" creationId="{3C7FF494-782B-41C7-A08D-EF9D8E3329D4}"/>
          </ac:spMkLst>
        </pc:spChg>
        <pc:spChg chg="add mod">
          <ac:chgData name="Manish Sharma" userId="b799adb9ba789c8f" providerId="LiveId" clId="{EBEA4F15-CD72-47E1-A609-4F092BECF765}" dt="2021-12-20T05:10:57.771" v="397"/>
          <ac:spMkLst>
            <pc:docMk/>
            <pc:sldMk cId="154785864" sldId="310"/>
            <ac:spMk id="14" creationId="{02E35CD1-31A9-413D-BC1A-A0D2DC55C34E}"/>
          </ac:spMkLst>
        </pc:spChg>
        <pc:spChg chg="add mod">
          <ac:chgData name="Manish Sharma" userId="b799adb9ba789c8f" providerId="LiveId" clId="{EBEA4F15-CD72-47E1-A609-4F092BECF765}" dt="2021-12-20T05:11:14.220" v="398"/>
          <ac:spMkLst>
            <pc:docMk/>
            <pc:sldMk cId="154785864" sldId="310"/>
            <ac:spMk id="15" creationId="{CAD1809D-CE7E-4ABA-96C7-89D1DBEACE75}"/>
          </ac:spMkLst>
        </pc:spChg>
        <pc:spChg chg="add mod">
          <ac:chgData name="Manish Sharma" userId="b799adb9ba789c8f" providerId="LiveId" clId="{EBEA4F15-CD72-47E1-A609-4F092BECF765}" dt="2021-12-20T05:11:14.220" v="398"/>
          <ac:spMkLst>
            <pc:docMk/>
            <pc:sldMk cId="154785864" sldId="310"/>
            <ac:spMk id="17" creationId="{3FAF6043-14DE-429E-8B7F-490253AE32C2}"/>
          </ac:spMkLst>
        </pc:spChg>
        <pc:spChg chg="add mod">
          <ac:chgData name="Manish Sharma" userId="b799adb9ba789c8f" providerId="LiveId" clId="{EBEA4F15-CD72-47E1-A609-4F092BECF765}" dt="2021-12-20T05:11:27.990" v="399"/>
          <ac:spMkLst>
            <pc:docMk/>
            <pc:sldMk cId="154785864" sldId="310"/>
            <ac:spMk id="18" creationId="{F474CE40-CCD1-47E1-A866-742B30820FC5}"/>
          </ac:spMkLst>
        </pc:spChg>
        <pc:spChg chg="add mod">
          <ac:chgData name="Manish Sharma" userId="b799adb9ba789c8f" providerId="LiveId" clId="{EBEA4F15-CD72-47E1-A609-4F092BECF765}" dt="2021-12-20T05:11:41.695" v="400"/>
          <ac:spMkLst>
            <pc:docMk/>
            <pc:sldMk cId="154785864" sldId="310"/>
            <ac:spMk id="22" creationId="{B93AA6B3-E9C4-479C-9133-519195E8FE61}"/>
          </ac:spMkLst>
        </pc:spChg>
        <pc:spChg chg="add mod">
          <ac:chgData name="Manish Sharma" userId="b799adb9ba789c8f" providerId="LiveId" clId="{EBEA4F15-CD72-47E1-A609-4F092BECF765}" dt="2021-12-20T05:12:13.125" v="401"/>
          <ac:spMkLst>
            <pc:docMk/>
            <pc:sldMk cId="154785864" sldId="310"/>
            <ac:spMk id="24" creationId="{6A6A725E-2EE9-4ED2-8CD7-0917DC94882A}"/>
          </ac:spMkLst>
        </pc:spChg>
        <pc:spChg chg="add mod">
          <ac:chgData name="Manish Sharma" userId="b799adb9ba789c8f" providerId="LiveId" clId="{EBEA4F15-CD72-47E1-A609-4F092BECF765}" dt="2021-12-20T05:12:13.125" v="401"/>
          <ac:spMkLst>
            <pc:docMk/>
            <pc:sldMk cId="154785864" sldId="310"/>
            <ac:spMk id="25" creationId="{93212B65-7C4A-4F3D-BB49-3066DC9CA2BA}"/>
          </ac:spMkLst>
        </pc:spChg>
        <pc:spChg chg="add mod">
          <ac:chgData name="Manish Sharma" userId="b799adb9ba789c8f" providerId="LiveId" clId="{EBEA4F15-CD72-47E1-A609-4F092BECF765}" dt="2021-12-20T05:12:20.761" v="402"/>
          <ac:spMkLst>
            <pc:docMk/>
            <pc:sldMk cId="154785864" sldId="310"/>
            <ac:spMk id="27" creationId="{AB0DA3CB-39CC-42A2-9870-CFF1F093A459}"/>
          </ac:spMkLst>
        </pc:spChg>
        <pc:spChg chg="add mod">
          <ac:chgData name="Manish Sharma" userId="b799adb9ba789c8f" providerId="LiveId" clId="{EBEA4F15-CD72-47E1-A609-4F092BECF765}" dt="2021-12-20T05:12:20.761" v="402"/>
          <ac:spMkLst>
            <pc:docMk/>
            <pc:sldMk cId="154785864" sldId="310"/>
            <ac:spMk id="28" creationId="{CBBD2D26-7CC2-4A30-B55D-F8F6D8A8A4C3}"/>
          </ac:spMkLst>
        </pc:spChg>
        <pc:spChg chg="add mod">
          <ac:chgData name="Manish Sharma" userId="b799adb9ba789c8f" providerId="LiveId" clId="{EBEA4F15-CD72-47E1-A609-4F092BECF765}" dt="2021-12-20T05:12:59.919" v="403"/>
          <ac:spMkLst>
            <pc:docMk/>
            <pc:sldMk cId="154785864" sldId="310"/>
            <ac:spMk id="29" creationId="{F287D1D9-FC45-4614-A3C8-1E772F65936F}"/>
          </ac:spMkLst>
        </pc:spChg>
        <pc:spChg chg="add mod">
          <ac:chgData name="Manish Sharma" userId="b799adb9ba789c8f" providerId="LiveId" clId="{EBEA4F15-CD72-47E1-A609-4F092BECF765}" dt="2021-12-20T05:12:59.919" v="403"/>
          <ac:spMkLst>
            <pc:docMk/>
            <pc:sldMk cId="154785864" sldId="310"/>
            <ac:spMk id="30" creationId="{334C897C-5E94-438A-B1DC-1EADC6A1FA09}"/>
          </ac:spMkLst>
        </pc:spChg>
        <pc:cxnChg chg="add mod">
          <ac:chgData name="Manish Sharma" userId="b799adb9ba789c8f" providerId="LiveId" clId="{EBEA4F15-CD72-47E1-A609-4F092BECF765}" dt="2021-12-20T05:09:50.636" v="394"/>
          <ac:cxnSpMkLst>
            <pc:docMk/>
            <pc:sldMk cId="154785864" sldId="310"/>
            <ac:cxnSpMk id="7" creationId="{7CA5AFAC-5521-408E-9D47-48E1CBC35DB7}"/>
          </ac:cxnSpMkLst>
        </pc:cxnChg>
        <pc:cxnChg chg="add mod">
          <ac:chgData name="Manish Sharma" userId="b799adb9ba789c8f" providerId="LiveId" clId="{EBEA4F15-CD72-47E1-A609-4F092BECF765}" dt="2021-12-20T05:10:45.500" v="396"/>
          <ac:cxnSpMkLst>
            <pc:docMk/>
            <pc:sldMk cId="154785864" sldId="310"/>
            <ac:cxnSpMk id="9" creationId="{4714756C-BE8B-4772-A741-1F41E59CC36E}"/>
          </ac:cxnSpMkLst>
        </pc:cxnChg>
        <pc:cxnChg chg="add mod">
          <ac:chgData name="Manish Sharma" userId="b799adb9ba789c8f" providerId="LiveId" clId="{EBEA4F15-CD72-47E1-A609-4F092BECF765}" dt="2021-12-20T05:10:57.771" v="397"/>
          <ac:cxnSpMkLst>
            <pc:docMk/>
            <pc:sldMk cId="154785864" sldId="310"/>
            <ac:cxnSpMk id="12" creationId="{B705DD50-B5D7-47F8-BD30-399818BF786A}"/>
          </ac:cxnSpMkLst>
        </pc:cxnChg>
        <pc:cxnChg chg="add mod">
          <ac:chgData name="Manish Sharma" userId="b799adb9ba789c8f" providerId="LiveId" clId="{EBEA4F15-CD72-47E1-A609-4F092BECF765}" dt="2021-12-20T05:11:14.220" v="398"/>
          <ac:cxnSpMkLst>
            <pc:docMk/>
            <pc:sldMk cId="154785864" sldId="310"/>
            <ac:cxnSpMk id="16" creationId="{2F6F4E6F-F7EB-4841-9B17-F11C053BA056}"/>
          </ac:cxnSpMkLst>
        </pc:cxnChg>
        <pc:cxnChg chg="add mod">
          <ac:chgData name="Manish Sharma" userId="b799adb9ba789c8f" providerId="LiveId" clId="{EBEA4F15-CD72-47E1-A609-4F092BECF765}" dt="2021-12-20T05:11:27.990" v="399"/>
          <ac:cxnSpMkLst>
            <pc:docMk/>
            <pc:sldMk cId="154785864" sldId="310"/>
            <ac:cxnSpMk id="19" creationId="{9513ECB0-58BE-4FA8-A827-342900A032E3}"/>
          </ac:cxnSpMkLst>
        </pc:cxnChg>
        <pc:cxnChg chg="add mod">
          <ac:chgData name="Manish Sharma" userId="b799adb9ba789c8f" providerId="LiveId" clId="{EBEA4F15-CD72-47E1-A609-4F092BECF765}" dt="2021-12-20T05:11:27.990" v="399"/>
          <ac:cxnSpMkLst>
            <pc:docMk/>
            <pc:sldMk cId="154785864" sldId="310"/>
            <ac:cxnSpMk id="20" creationId="{5032865E-C15D-470A-A2AA-855374C1C56C}"/>
          </ac:cxnSpMkLst>
        </pc:cxnChg>
        <pc:cxnChg chg="add mod">
          <ac:chgData name="Manish Sharma" userId="b799adb9ba789c8f" providerId="LiveId" clId="{EBEA4F15-CD72-47E1-A609-4F092BECF765}" dt="2021-12-20T05:11:27.990" v="399"/>
          <ac:cxnSpMkLst>
            <pc:docMk/>
            <pc:sldMk cId="154785864" sldId="310"/>
            <ac:cxnSpMk id="21" creationId="{07FBF4FC-0350-4023-9277-0FA869169C83}"/>
          </ac:cxnSpMkLst>
        </pc:cxnChg>
        <pc:cxnChg chg="add mod">
          <ac:chgData name="Manish Sharma" userId="b799adb9ba789c8f" providerId="LiveId" clId="{EBEA4F15-CD72-47E1-A609-4F092BECF765}" dt="2021-12-20T05:12:13.125" v="401"/>
          <ac:cxnSpMkLst>
            <pc:docMk/>
            <pc:sldMk cId="154785864" sldId="310"/>
            <ac:cxnSpMk id="23" creationId="{64514B43-01C3-4E57-82D1-09ECCF910F26}"/>
          </ac:cxnSpMkLst>
        </pc:cxnChg>
        <pc:cxnChg chg="add mod">
          <ac:chgData name="Manish Sharma" userId="b799adb9ba789c8f" providerId="LiveId" clId="{EBEA4F15-CD72-47E1-A609-4F092BECF765}" dt="2021-12-20T05:12:20.761" v="402"/>
          <ac:cxnSpMkLst>
            <pc:docMk/>
            <pc:sldMk cId="154785864" sldId="310"/>
            <ac:cxnSpMk id="26" creationId="{487737CB-8F5D-4647-92B3-04F2F1ED2F16}"/>
          </ac:cxnSpMkLst>
        </pc:cxnChg>
      </pc:sldChg>
      <pc:sldChg chg="add del">
        <pc:chgData name="Manish Sharma" userId="b799adb9ba789c8f" providerId="LiveId" clId="{EBEA4F15-CD72-47E1-A609-4F092BECF765}" dt="2021-12-21T05:40:56.815" v="653" actId="47"/>
        <pc:sldMkLst>
          <pc:docMk/>
          <pc:sldMk cId="600639858" sldId="311"/>
        </pc:sldMkLst>
      </pc:sldChg>
      <pc:sldChg chg="add del">
        <pc:chgData name="Manish Sharma" userId="b799adb9ba789c8f" providerId="LiveId" clId="{EBEA4F15-CD72-47E1-A609-4F092BECF765}" dt="2021-12-21T05:40:56.815" v="653" actId="47"/>
        <pc:sldMkLst>
          <pc:docMk/>
          <pc:sldMk cId="432641028" sldId="312"/>
        </pc:sldMkLst>
      </pc:sldChg>
      <pc:sldChg chg="del">
        <pc:chgData name="Manish Sharma" userId="b799adb9ba789c8f" providerId="LiveId" clId="{EBEA4F15-CD72-47E1-A609-4F092BECF765}" dt="2021-12-20T03:37:03.300" v="9" actId="47"/>
        <pc:sldMkLst>
          <pc:docMk/>
          <pc:sldMk cId="2719420891" sldId="312"/>
        </pc:sldMkLst>
      </pc:sldChg>
      <pc:sldChg chg="add del">
        <pc:chgData name="Manish Sharma" userId="b799adb9ba789c8f" providerId="LiveId" clId="{EBEA4F15-CD72-47E1-A609-4F092BECF765}" dt="2021-12-21T05:40:56.815" v="653" actId="47"/>
        <pc:sldMkLst>
          <pc:docMk/>
          <pc:sldMk cId="1745736043" sldId="313"/>
        </pc:sldMkLst>
      </pc:sldChg>
      <pc:sldChg chg="del">
        <pc:chgData name="Manish Sharma" userId="b799adb9ba789c8f" providerId="LiveId" clId="{EBEA4F15-CD72-47E1-A609-4F092BECF765}" dt="2021-12-20T03:37:03.300" v="9" actId="47"/>
        <pc:sldMkLst>
          <pc:docMk/>
          <pc:sldMk cId="4142986020" sldId="313"/>
        </pc:sldMkLst>
      </pc:sldChg>
      <pc:sldChg chg="del">
        <pc:chgData name="Manish Sharma" userId="b799adb9ba789c8f" providerId="LiveId" clId="{EBEA4F15-CD72-47E1-A609-4F092BECF765}" dt="2021-12-20T03:37:03.300" v="9" actId="47"/>
        <pc:sldMkLst>
          <pc:docMk/>
          <pc:sldMk cId="1841233370" sldId="314"/>
        </pc:sldMkLst>
      </pc:sldChg>
      <pc:sldChg chg="add del">
        <pc:chgData name="Manish Sharma" userId="b799adb9ba789c8f" providerId="LiveId" clId="{EBEA4F15-CD72-47E1-A609-4F092BECF765}" dt="2021-12-21T05:40:56.815" v="653" actId="47"/>
        <pc:sldMkLst>
          <pc:docMk/>
          <pc:sldMk cId="3343793836" sldId="314"/>
        </pc:sldMkLst>
      </pc:sldChg>
      <pc:sldChg chg="del">
        <pc:chgData name="Manish Sharma" userId="b799adb9ba789c8f" providerId="LiveId" clId="{EBEA4F15-CD72-47E1-A609-4F092BECF765}" dt="2021-12-20T03:37:03.300" v="9" actId="47"/>
        <pc:sldMkLst>
          <pc:docMk/>
          <pc:sldMk cId="91050736" sldId="315"/>
        </pc:sldMkLst>
      </pc:sldChg>
      <pc:sldChg chg="add del">
        <pc:chgData name="Manish Sharma" userId="b799adb9ba789c8f" providerId="LiveId" clId="{EBEA4F15-CD72-47E1-A609-4F092BECF765}" dt="2021-12-21T05:40:56.815" v="653" actId="47"/>
        <pc:sldMkLst>
          <pc:docMk/>
          <pc:sldMk cId="2896957801" sldId="315"/>
        </pc:sldMkLst>
      </pc:sldChg>
      <pc:sldChg chg="addSp delSp modSp new add del mod">
        <pc:chgData name="Manish Sharma" userId="b799adb9ba789c8f" providerId="LiveId" clId="{EBEA4F15-CD72-47E1-A609-4F092BECF765}" dt="2021-12-21T05:40:56.815" v="653" actId="47"/>
        <pc:sldMkLst>
          <pc:docMk/>
          <pc:sldMk cId="495837008" sldId="316"/>
        </pc:sldMkLst>
        <pc:spChg chg="mod">
          <ac:chgData name="Manish Sharma" userId="b799adb9ba789c8f" providerId="LiveId" clId="{EBEA4F15-CD72-47E1-A609-4F092BECF765}" dt="2021-12-20T10:28:27.802" v="443" actId="20577"/>
          <ac:spMkLst>
            <pc:docMk/>
            <pc:sldMk cId="495837008" sldId="316"/>
            <ac:spMk id="2" creationId="{4221B753-CA20-43D9-B1E7-4ED3D66E9E35}"/>
          </ac:spMkLst>
        </pc:spChg>
        <pc:spChg chg="mod">
          <ac:chgData name="Manish Sharma" userId="b799adb9ba789c8f" providerId="LiveId" clId="{EBEA4F15-CD72-47E1-A609-4F092BECF765}" dt="2021-12-20T10:30:13.713" v="461"/>
          <ac:spMkLst>
            <pc:docMk/>
            <pc:sldMk cId="495837008" sldId="316"/>
            <ac:spMk id="3" creationId="{CAA1A283-77CD-467F-A9B1-9FB64F0A917B}"/>
          </ac:spMkLst>
        </pc:spChg>
        <pc:spChg chg="add del">
          <ac:chgData name="Manish Sharma" userId="b799adb9ba789c8f" providerId="LiveId" clId="{EBEA4F15-CD72-47E1-A609-4F092BECF765}" dt="2021-12-20T10:29:59.764" v="460"/>
          <ac:spMkLst>
            <pc:docMk/>
            <pc:sldMk cId="495837008" sldId="316"/>
            <ac:spMk id="4" creationId="{79285C16-F0C7-472B-A0D9-A5B818795C91}"/>
          </ac:spMkLst>
        </pc:spChg>
      </pc:sldChg>
      <pc:sldChg chg="del">
        <pc:chgData name="Manish Sharma" userId="b799adb9ba789c8f" providerId="LiveId" clId="{EBEA4F15-CD72-47E1-A609-4F092BECF765}" dt="2021-12-20T03:37:03.300" v="9" actId="47"/>
        <pc:sldMkLst>
          <pc:docMk/>
          <pc:sldMk cId="3578439419" sldId="316"/>
        </pc:sldMkLst>
      </pc:sldChg>
      <pc:sldChg chg="modSp new add del mod">
        <pc:chgData name="Manish Sharma" userId="b799adb9ba789c8f" providerId="LiveId" clId="{EBEA4F15-CD72-47E1-A609-4F092BECF765}" dt="2021-12-21T05:40:56.815" v="653" actId="47"/>
        <pc:sldMkLst>
          <pc:docMk/>
          <pc:sldMk cId="729508330" sldId="317"/>
        </pc:sldMkLst>
        <pc:spChg chg="mod">
          <ac:chgData name="Manish Sharma" userId="b799adb9ba789c8f" providerId="LiveId" clId="{EBEA4F15-CD72-47E1-A609-4F092BECF765}" dt="2021-12-20T10:32:12.828" v="479" actId="20577"/>
          <ac:spMkLst>
            <pc:docMk/>
            <pc:sldMk cId="729508330" sldId="317"/>
            <ac:spMk id="2" creationId="{7C0BEA43-1590-4F15-8F6D-CF3ACFA07C0F}"/>
          </ac:spMkLst>
        </pc:spChg>
        <pc:spChg chg="mod">
          <ac:chgData name="Manish Sharma" userId="b799adb9ba789c8f" providerId="LiveId" clId="{EBEA4F15-CD72-47E1-A609-4F092BECF765}" dt="2021-12-20T10:32:04.197" v="466" actId="6549"/>
          <ac:spMkLst>
            <pc:docMk/>
            <pc:sldMk cId="729508330" sldId="317"/>
            <ac:spMk id="3" creationId="{33B25DEF-428A-4A9F-8226-B9935C64B8B7}"/>
          </ac:spMkLst>
        </pc:spChg>
      </pc:sldChg>
      <pc:sldChg chg="del">
        <pc:chgData name="Manish Sharma" userId="b799adb9ba789c8f" providerId="LiveId" clId="{EBEA4F15-CD72-47E1-A609-4F092BECF765}" dt="2021-12-20T03:37:03.300" v="9" actId="47"/>
        <pc:sldMkLst>
          <pc:docMk/>
          <pc:sldMk cId="2483723510" sldId="317"/>
        </pc:sldMkLst>
      </pc:sldChg>
      <pc:sldChg chg="del">
        <pc:chgData name="Manish Sharma" userId="b799adb9ba789c8f" providerId="LiveId" clId="{EBEA4F15-CD72-47E1-A609-4F092BECF765}" dt="2021-12-20T03:37:03.300" v="9" actId="47"/>
        <pc:sldMkLst>
          <pc:docMk/>
          <pc:sldMk cId="2383157330" sldId="318"/>
        </pc:sldMkLst>
      </pc:sldChg>
      <pc:sldChg chg="modSp new add del mod ord">
        <pc:chgData name="Manish Sharma" userId="b799adb9ba789c8f" providerId="LiveId" clId="{EBEA4F15-CD72-47E1-A609-4F092BECF765}" dt="2021-12-21T05:40:56.815" v="653" actId="47"/>
        <pc:sldMkLst>
          <pc:docMk/>
          <pc:sldMk cId="3730346979" sldId="318"/>
        </pc:sldMkLst>
        <pc:spChg chg="mod">
          <ac:chgData name="Manish Sharma" userId="b799adb9ba789c8f" providerId="LiveId" clId="{EBEA4F15-CD72-47E1-A609-4F092BECF765}" dt="2021-12-20T10:52:28.610" v="496"/>
          <ac:spMkLst>
            <pc:docMk/>
            <pc:sldMk cId="3730346979" sldId="318"/>
            <ac:spMk id="2" creationId="{7CE3E554-BBFA-4308-B444-B9BD3C09A0D5}"/>
          </ac:spMkLst>
        </pc:spChg>
        <pc:spChg chg="mod">
          <ac:chgData name="Manish Sharma" userId="b799adb9ba789c8f" providerId="LiveId" clId="{EBEA4F15-CD72-47E1-A609-4F092BECF765}" dt="2021-12-20T10:51:57.727" v="491" actId="6549"/>
          <ac:spMkLst>
            <pc:docMk/>
            <pc:sldMk cId="3730346979" sldId="318"/>
            <ac:spMk id="3" creationId="{2F93C436-7A03-442F-A4B5-7B12697D9C0D}"/>
          </ac:spMkLst>
        </pc:spChg>
      </pc:sldChg>
      <pc:sldChg chg="del">
        <pc:chgData name="Manish Sharma" userId="b799adb9ba789c8f" providerId="LiveId" clId="{EBEA4F15-CD72-47E1-A609-4F092BECF765}" dt="2021-12-20T03:37:03.300" v="9" actId="47"/>
        <pc:sldMkLst>
          <pc:docMk/>
          <pc:sldMk cId="1542734719" sldId="319"/>
        </pc:sldMkLst>
      </pc:sldChg>
      <pc:sldChg chg="modSp add del mod">
        <pc:chgData name="Manish Sharma" userId="b799adb9ba789c8f" providerId="LiveId" clId="{EBEA4F15-CD72-47E1-A609-4F092BECF765}" dt="2021-12-21T05:40:56.815" v="653" actId="47"/>
        <pc:sldMkLst>
          <pc:docMk/>
          <pc:sldMk cId="2922293980" sldId="319"/>
        </pc:sldMkLst>
        <pc:spChg chg="mod">
          <ac:chgData name="Manish Sharma" userId="b799adb9ba789c8f" providerId="LiveId" clId="{EBEA4F15-CD72-47E1-A609-4F092BECF765}" dt="2021-12-20T11:06:12.393" v="498" actId="20577"/>
          <ac:spMkLst>
            <pc:docMk/>
            <pc:sldMk cId="2922293980" sldId="319"/>
            <ac:spMk id="3" creationId="{9933D40C-6913-4D1F-B98F-5A2BC1806030}"/>
          </ac:spMkLst>
        </pc:spChg>
      </pc:sldChg>
      <pc:sldChg chg="del">
        <pc:chgData name="Manish Sharma" userId="b799adb9ba789c8f" providerId="LiveId" clId="{EBEA4F15-CD72-47E1-A609-4F092BECF765}" dt="2021-12-20T03:37:03.300" v="9" actId="47"/>
        <pc:sldMkLst>
          <pc:docMk/>
          <pc:sldMk cId="1771078964" sldId="320"/>
        </pc:sldMkLst>
      </pc:sldChg>
      <pc:sldChg chg="modSp new add del mod">
        <pc:chgData name="Manish Sharma" userId="b799adb9ba789c8f" providerId="LiveId" clId="{EBEA4F15-CD72-47E1-A609-4F092BECF765}" dt="2021-12-21T05:40:56.815" v="653" actId="47"/>
        <pc:sldMkLst>
          <pc:docMk/>
          <pc:sldMk cId="4089342765" sldId="320"/>
        </pc:sldMkLst>
        <pc:spChg chg="mod">
          <ac:chgData name="Manish Sharma" userId="b799adb9ba789c8f" providerId="LiveId" clId="{EBEA4F15-CD72-47E1-A609-4F092BECF765}" dt="2021-12-20T11:07:45.214" v="526" actId="20577"/>
          <ac:spMkLst>
            <pc:docMk/>
            <pc:sldMk cId="4089342765" sldId="320"/>
            <ac:spMk id="2" creationId="{24F500CF-73D6-43BE-B492-EE045D1F479A}"/>
          </ac:spMkLst>
        </pc:spChg>
        <pc:spChg chg="mod">
          <ac:chgData name="Manish Sharma" userId="b799adb9ba789c8f" providerId="LiveId" clId="{EBEA4F15-CD72-47E1-A609-4F092BECF765}" dt="2021-12-20T11:17:52.741" v="527" actId="113"/>
          <ac:spMkLst>
            <pc:docMk/>
            <pc:sldMk cId="4089342765" sldId="320"/>
            <ac:spMk id="3" creationId="{222B5808-75FF-4E74-BE39-F13495931DC1}"/>
          </ac:spMkLst>
        </pc:spChg>
      </pc:sldChg>
      <pc:sldChg chg="del">
        <pc:chgData name="Manish Sharma" userId="b799adb9ba789c8f" providerId="LiveId" clId="{EBEA4F15-CD72-47E1-A609-4F092BECF765}" dt="2021-12-20T03:37:03.300" v="9" actId="47"/>
        <pc:sldMkLst>
          <pc:docMk/>
          <pc:sldMk cId="2175462724" sldId="321"/>
        </pc:sldMkLst>
      </pc:sldChg>
      <pc:sldChg chg="add">
        <pc:chgData name="Manish Sharma" userId="b799adb9ba789c8f" providerId="LiveId" clId="{EBEA4F15-CD72-47E1-A609-4F092BECF765}" dt="2021-12-21T09:22:14.492" v="795"/>
        <pc:sldMkLst>
          <pc:docMk/>
          <pc:sldMk cId="2903704693" sldId="321"/>
        </pc:sldMkLst>
      </pc:sldChg>
      <pc:sldChg chg="del">
        <pc:chgData name="Manish Sharma" userId="b799adb9ba789c8f" providerId="LiveId" clId="{EBEA4F15-CD72-47E1-A609-4F092BECF765}" dt="2021-12-20T03:37:03.300" v="9" actId="47"/>
        <pc:sldMkLst>
          <pc:docMk/>
          <pc:sldMk cId="2020432023" sldId="322"/>
        </pc:sldMkLst>
      </pc:sldChg>
      <pc:sldChg chg="add">
        <pc:chgData name="Manish Sharma" userId="b799adb9ba789c8f" providerId="LiveId" clId="{EBEA4F15-CD72-47E1-A609-4F092BECF765}" dt="2021-12-21T09:22:14.492" v="795"/>
        <pc:sldMkLst>
          <pc:docMk/>
          <pc:sldMk cId="4052209965" sldId="322"/>
        </pc:sldMkLst>
      </pc:sldChg>
      <pc:sldChg chg="del">
        <pc:chgData name="Manish Sharma" userId="b799adb9ba789c8f" providerId="LiveId" clId="{EBEA4F15-CD72-47E1-A609-4F092BECF765}" dt="2021-12-20T03:37:03.300" v="9" actId="47"/>
        <pc:sldMkLst>
          <pc:docMk/>
          <pc:sldMk cId="992083087" sldId="323"/>
        </pc:sldMkLst>
      </pc:sldChg>
      <pc:sldChg chg="add">
        <pc:chgData name="Manish Sharma" userId="b799adb9ba789c8f" providerId="LiveId" clId="{EBEA4F15-CD72-47E1-A609-4F092BECF765}" dt="2021-12-21T09:22:14.492" v="795"/>
        <pc:sldMkLst>
          <pc:docMk/>
          <pc:sldMk cId="3716499477" sldId="323"/>
        </pc:sldMkLst>
      </pc:sldChg>
      <pc:sldChg chg="addSp modSp add mod setBg">
        <pc:chgData name="Manish Sharma" userId="b799adb9ba789c8f" providerId="LiveId" clId="{EBEA4F15-CD72-47E1-A609-4F092BECF765}" dt="2021-12-21T11:21:00.600" v="1052" actId="26606"/>
        <pc:sldMkLst>
          <pc:docMk/>
          <pc:sldMk cId="2025244484" sldId="324"/>
        </pc:sldMkLst>
        <pc:spChg chg="mod">
          <ac:chgData name="Manish Sharma" userId="b799adb9ba789c8f" providerId="LiveId" clId="{EBEA4F15-CD72-47E1-A609-4F092BECF765}" dt="2021-12-21T11:21:00.600" v="1052" actId="26606"/>
          <ac:spMkLst>
            <pc:docMk/>
            <pc:sldMk cId="2025244484" sldId="324"/>
            <ac:spMk id="2" creationId="{72B3E651-7639-42F3-ACDB-B57B4D534C49}"/>
          </ac:spMkLst>
        </pc:spChg>
        <pc:spChg chg="mod">
          <ac:chgData name="Manish Sharma" userId="b799adb9ba789c8f" providerId="LiveId" clId="{EBEA4F15-CD72-47E1-A609-4F092BECF765}" dt="2021-12-21T11:21:00.600" v="1052" actId="26606"/>
          <ac:spMkLst>
            <pc:docMk/>
            <pc:sldMk cId="2025244484" sldId="324"/>
            <ac:spMk id="3" creationId="{D7CA7D6F-A263-449E-8405-B5A9FBF10CF3}"/>
          </ac:spMkLst>
        </pc:spChg>
        <pc:spChg chg="add">
          <ac:chgData name="Manish Sharma" userId="b799adb9ba789c8f" providerId="LiveId" clId="{EBEA4F15-CD72-47E1-A609-4F092BECF765}" dt="2021-12-21T11:21:00.600" v="1052" actId="26606"/>
          <ac:spMkLst>
            <pc:docMk/>
            <pc:sldMk cId="2025244484" sldId="324"/>
            <ac:spMk id="10" creationId="{19D32F93-50AC-4C46-A5DB-291C60DDB7BD}"/>
          </ac:spMkLst>
        </pc:spChg>
        <pc:spChg chg="add">
          <ac:chgData name="Manish Sharma" userId="b799adb9ba789c8f" providerId="LiveId" clId="{EBEA4F15-CD72-47E1-A609-4F092BECF765}" dt="2021-12-21T11:21:00.600" v="1052" actId="26606"/>
          <ac:spMkLst>
            <pc:docMk/>
            <pc:sldMk cId="2025244484" sldId="324"/>
            <ac:spMk id="12" creationId="{827DC2C4-B485-428A-BF4A-472D2967F47F}"/>
          </ac:spMkLst>
        </pc:spChg>
        <pc:spChg chg="add">
          <ac:chgData name="Manish Sharma" userId="b799adb9ba789c8f" providerId="LiveId" clId="{EBEA4F15-CD72-47E1-A609-4F092BECF765}" dt="2021-12-21T11:21:00.600" v="1052" actId="26606"/>
          <ac:spMkLst>
            <pc:docMk/>
            <pc:sldMk cId="2025244484" sldId="324"/>
            <ac:spMk id="14" creationId="{EE04B5EB-F158-4507-90DD-BD23620C7CC9}"/>
          </ac:spMkLst>
        </pc:spChg>
        <pc:picChg chg="mod">
          <ac:chgData name="Manish Sharma" userId="b799adb9ba789c8f" providerId="LiveId" clId="{EBEA4F15-CD72-47E1-A609-4F092BECF765}" dt="2021-12-21T11:21:00.600" v="1052" actId="26606"/>
          <ac:picMkLst>
            <pc:docMk/>
            <pc:sldMk cId="2025244484" sldId="324"/>
            <ac:picMk id="5" creationId="{C29A1890-5154-4A30-BF97-7BF0BD966B31}"/>
          </ac:picMkLst>
        </pc:picChg>
      </pc:sldChg>
      <pc:sldChg chg="del">
        <pc:chgData name="Manish Sharma" userId="b799adb9ba789c8f" providerId="LiveId" clId="{EBEA4F15-CD72-47E1-A609-4F092BECF765}" dt="2021-12-20T03:37:03.300" v="9" actId="47"/>
        <pc:sldMkLst>
          <pc:docMk/>
          <pc:sldMk cId="2677077442" sldId="324"/>
        </pc:sldMkLst>
      </pc:sldChg>
      <pc:sldChg chg="del">
        <pc:chgData name="Manish Sharma" userId="b799adb9ba789c8f" providerId="LiveId" clId="{EBEA4F15-CD72-47E1-A609-4F092BECF765}" dt="2021-12-20T03:37:03.300" v="9" actId="47"/>
        <pc:sldMkLst>
          <pc:docMk/>
          <pc:sldMk cId="976549785" sldId="325"/>
        </pc:sldMkLst>
      </pc:sldChg>
      <pc:sldChg chg="del">
        <pc:chgData name="Manish Sharma" userId="b799adb9ba789c8f" providerId="LiveId" clId="{EBEA4F15-CD72-47E1-A609-4F092BECF765}" dt="2021-12-20T03:37:03.300" v="9" actId="47"/>
        <pc:sldMkLst>
          <pc:docMk/>
          <pc:sldMk cId="1393763600" sldId="326"/>
        </pc:sldMkLst>
      </pc:sldChg>
      <pc:sldChg chg="del">
        <pc:chgData name="Manish Sharma" userId="b799adb9ba789c8f" providerId="LiveId" clId="{EBEA4F15-CD72-47E1-A609-4F092BECF765}" dt="2021-12-20T03:37:03.300" v="9" actId="47"/>
        <pc:sldMkLst>
          <pc:docMk/>
          <pc:sldMk cId="1562318406" sldId="327"/>
        </pc:sldMkLst>
      </pc:sldChg>
      <pc:sldChg chg="del">
        <pc:chgData name="Manish Sharma" userId="b799adb9ba789c8f" providerId="LiveId" clId="{EBEA4F15-CD72-47E1-A609-4F092BECF765}" dt="2021-12-20T03:37:03.300" v="9" actId="47"/>
        <pc:sldMkLst>
          <pc:docMk/>
          <pc:sldMk cId="869922491" sldId="328"/>
        </pc:sldMkLst>
      </pc:sldChg>
      <pc:sldChg chg="del">
        <pc:chgData name="Manish Sharma" userId="b799adb9ba789c8f" providerId="LiveId" clId="{EBEA4F15-CD72-47E1-A609-4F092BECF765}" dt="2021-12-20T03:37:03.300" v="9" actId="47"/>
        <pc:sldMkLst>
          <pc:docMk/>
          <pc:sldMk cId="2301145384" sldId="329"/>
        </pc:sldMkLst>
      </pc:sldChg>
      <pc:sldChg chg="add">
        <pc:chgData name="Manish Sharma" userId="b799adb9ba789c8f" providerId="LiveId" clId="{EBEA4F15-CD72-47E1-A609-4F092BECF765}" dt="2021-12-21T11:20:35.351" v="1051"/>
        <pc:sldMkLst>
          <pc:docMk/>
          <pc:sldMk cId="3578941083" sldId="329"/>
        </pc:sldMkLst>
      </pc:sldChg>
      <pc:sldChg chg="del">
        <pc:chgData name="Manish Sharma" userId="b799adb9ba789c8f" providerId="LiveId" clId="{EBEA4F15-CD72-47E1-A609-4F092BECF765}" dt="2021-12-20T03:37:03.300" v="9" actId="47"/>
        <pc:sldMkLst>
          <pc:docMk/>
          <pc:sldMk cId="743372294" sldId="330"/>
        </pc:sldMkLst>
      </pc:sldChg>
      <pc:sldChg chg="add">
        <pc:chgData name="Manish Sharma" userId="b799adb9ba789c8f" providerId="LiveId" clId="{EBEA4F15-CD72-47E1-A609-4F092BECF765}" dt="2021-12-22T04:13:58.744" v="1276"/>
        <pc:sldMkLst>
          <pc:docMk/>
          <pc:sldMk cId="1148456520" sldId="330"/>
        </pc:sldMkLst>
      </pc:sldChg>
      <pc:sldChg chg="del">
        <pc:chgData name="Manish Sharma" userId="b799adb9ba789c8f" providerId="LiveId" clId="{EBEA4F15-CD72-47E1-A609-4F092BECF765}" dt="2021-12-20T03:37:03.300" v="9" actId="47"/>
        <pc:sldMkLst>
          <pc:docMk/>
          <pc:sldMk cId="2086204329" sldId="331"/>
        </pc:sldMkLst>
      </pc:sldChg>
      <pc:sldChg chg="del">
        <pc:chgData name="Manish Sharma" userId="b799adb9ba789c8f" providerId="LiveId" clId="{EBEA4F15-CD72-47E1-A609-4F092BECF765}" dt="2021-12-20T03:37:03.300" v="9" actId="47"/>
        <pc:sldMkLst>
          <pc:docMk/>
          <pc:sldMk cId="4024640257" sldId="332"/>
        </pc:sldMkLst>
      </pc:sldChg>
      <pc:sldChg chg="add">
        <pc:chgData name="Manish Sharma" userId="b799adb9ba789c8f" providerId="LiveId" clId="{EBEA4F15-CD72-47E1-A609-4F092BECF765}" dt="2021-12-24T07:56:46.940" v="2049"/>
        <pc:sldMkLst>
          <pc:docMk/>
          <pc:sldMk cId="3305788119" sldId="334"/>
        </pc:sldMkLst>
      </pc:sldChg>
      <pc:sldChg chg="modSp add mod">
        <pc:chgData name="Manish Sharma" userId="b799adb9ba789c8f" providerId="LiveId" clId="{EBEA4F15-CD72-47E1-A609-4F092BECF765}" dt="2021-12-22T09:02:43.479" v="1773" actId="313"/>
        <pc:sldMkLst>
          <pc:docMk/>
          <pc:sldMk cId="3436347431" sldId="338"/>
        </pc:sldMkLst>
        <pc:spChg chg="mod">
          <ac:chgData name="Manish Sharma" userId="b799adb9ba789c8f" providerId="LiveId" clId="{EBEA4F15-CD72-47E1-A609-4F092BECF765}" dt="2021-12-22T09:02:37.469" v="1771" actId="313"/>
          <ac:spMkLst>
            <pc:docMk/>
            <pc:sldMk cId="3436347431" sldId="338"/>
            <ac:spMk id="2" creationId="{2DDB61F2-8C7F-41CC-9C09-1186116DDDDE}"/>
          </ac:spMkLst>
        </pc:spChg>
        <pc:spChg chg="mod">
          <ac:chgData name="Manish Sharma" userId="b799adb9ba789c8f" providerId="LiveId" clId="{EBEA4F15-CD72-47E1-A609-4F092BECF765}" dt="2021-12-22T09:02:43.479" v="1773" actId="313"/>
          <ac:spMkLst>
            <pc:docMk/>
            <pc:sldMk cId="3436347431" sldId="338"/>
            <ac:spMk id="3" creationId="{2F23E1F6-4E54-493C-8211-3BAC3756E23F}"/>
          </ac:spMkLst>
        </pc:spChg>
      </pc:sldChg>
      <pc:sldChg chg="modSp add mod">
        <pc:chgData name="Manish Sharma" userId="b799adb9ba789c8f" providerId="LiveId" clId="{EBEA4F15-CD72-47E1-A609-4F092BECF765}" dt="2021-12-22T11:17:39.264" v="1780" actId="20577"/>
        <pc:sldMkLst>
          <pc:docMk/>
          <pc:sldMk cId="1539205222" sldId="339"/>
        </pc:sldMkLst>
        <pc:spChg chg="mod">
          <ac:chgData name="Manish Sharma" userId="b799adb9ba789c8f" providerId="LiveId" clId="{EBEA4F15-CD72-47E1-A609-4F092BECF765}" dt="2021-12-22T11:17:39.264" v="1780" actId="20577"/>
          <ac:spMkLst>
            <pc:docMk/>
            <pc:sldMk cId="1539205222" sldId="339"/>
            <ac:spMk id="4" creationId="{CD9286B1-AB81-4841-B546-82610DEBB9CF}"/>
          </ac:spMkLst>
        </pc:spChg>
      </pc:sldChg>
      <pc:sldChg chg="add">
        <pc:chgData name="Manish Sharma" userId="b799adb9ba789c8f" providerId="LiveId" clId="{EBEA4F15-CD72-47E1-A609-4F092BECF765}" dt="2021-12-23T06:56:58.265" v="1799"/>
        <pc:sldMkLst>
          <pc:docMk/>
          <pc:sldMk cId="1083906838" sldId="344"/>
        </pc:sldMkLst>
      </pc:sldChg>
      <pc:sldChg chg="add del">
        <pc:chgData name="Manish Sharma" userId="b799adb9ba789c8f" providerId="LiveId" clId="{EBEA4F15-CD72-47E1-A609-4F092BECF765}" dt="2021-12-23T06:56:55.306" v="1798" actId="47"/>
        <pc:sldMkLst>
          <pc:docMk/>
          <pc:sldMk cId="2113187241" sldId="345"/>
        </pc:sldMkLst>
      </pc:sldChg>
      <pc:sldChg chg="del">
        <pc:chgData name="Manish Sharma" userId="b799adb9ba789c8f" providerId="LiveId" clId="{EBEA4F15-CD72-47E1-A609-4F092BECF765}" dt="2021-12-20T03:37:03.300" v="9" actId="47"/>
        <pc:sldMkLst>
          <pc:docMk/>
          <pc:sldMk cId="2986602669" sldId="347"/>
        </pc:sldMkLst>
      </pc:sldChg>
      <pc:sldChg chg="add">
        <pc:chgData name="Manish Sharma" userId="b799adb9ba789c8f" providerId="LiveId" clId="{EBEA4F15-CD72-47E1-A609-4F092BECF765}" dt="2021-12-21T09:57:39.575" v="796"/>
        <pc:sldMkLst>
          <pc:docMk/>
          <pc:sldMk cId="3237243737" sldId="357"/>
        </pc:sldMkLst>
      </pc:sldChg>
      <pc:sldChg chg="add del">
        <pc:chgData name="Manish Sharma" userId="b799adb9ba789c8f" providerId="LiveId" clId="{EBEA4F15-CD72-47E1-A609-4F092BECF765}" dt="2021-12-21T09:57:39.575" v="796"/>
        <pc:sldMkLst>
          <pc:docMk/>
          <pc:sldMk cId="3787089593" sldId="358"/>
        </pc:sldMkLst>
      </pc:sldChg>
      <pc:sldChg chg="del">
        <pc:chgData name="Manish Sharma" userId="b799adb9ba789c8f" providerId="LiveId" clId="{EBEA4F15-CD72-47E1-A609-4F092BECF765}" dt="2021-12-20T03:37:03.300" v="9" actId="47"/>
        <pc:sldMkLst>
          <pc:docMk/>
          <pc:sldMk cId="945998607" sldId="359"/>
        </pc:sldMkLst>
      </pc:sldChg>
      <pc:sldChg chg="add del">
        <pc:chgData name="Manish Sharma" userId="b799adb9ba789c8f" providerId="LiveId" clId="{EBEA4F15-CD72-47E1-A609-4F092BECF765}" dt="2021-12-21T05:40:56.815" v="653" actId="47"/>
        <pc:sldMkLst>
          <pc:docMk/>
          <pc:sldMk cId="2451713000" sldId="359"/>
        </pc:sldMkLst>
      </pc:sldChg>
      <pc:sldChg chg="del">
        <pc:chgData name="Manish Sharma" userId="b799adb9ba789c8f" providerId="LiveId" clId="{EBEA4F15-CD72-47E1-A609-4F092BECF765}" dt="2021-12-20T03:37:03.300" v="9" actId="47"/>
        <pc:sldMkLst>
          <pc:docMk/>
          <pc:sldMk cId="1292131962" sldId="360"/>
        </pc:sldMkLst>
      </pc:sldChg>
      <pc:sldChg chg="modSp new add del mod">
        <pc:chgData name="Manish Sharma" userId="b799adb9ba789c8f" providerId="LiveId" clId="{EBEA4F15-CD72-47E1-A609-4F092BECF765}" dt="2021-12-21T05:40:56.815" v="653" actId="47"/>
        <pc:sldMkLst>
          <pc:docMk/>
          <pc:sldMk cId="1617090137" sldId="360"/>
        </pc:sldMkLst>
        <pc:spChg chg="mod">
          <ac:chgData name="Manish Sharma" userId="b799adb9ba789c8f" providerId="LiveId" clId="{EBEA4F15-CD72-47E1-A609-4F092BECF765}" dt="2021-12-21T04:00:57.079" v="536" actId="20577"/>
          <ac:spMkLst>
            <pc:docMk/>
            <pc:sldMk cId="1617090137" sldId="360"/>
            <ac:spMk id="2" creationId="{E4F17FDF-5CBB-4695-B1CC-9B9D3ADAD526}"/>
          </ac:spMkLst>
        </pc:spChg>
        <pc:spChg chg="mod">
          <ac:chgData name="Manish Sharma" userId="b799adb9ba789c8f" providerId="LiveId" clId="{EBEA4F15-CD72-47E1-A609-4F092BECF765}" dt="2021-12-21T04:01:34.093" v="546"/>
          <ac:spMkLst>
            <pc:docMk/>
            <pc:sldMk cId="1617090137" sldId="360"/>
            <ac:spMk id="3" creationId="{1CAE5A48-9FB2-4875-AEFF-06639DE47387}"/>
          </ac:spMkLst>
        </pc:spChg>
      </pc:sldChg>
      <pc:sldChg chg="del">
        <pc:chgData name="Manish Sharma" userId="b799adb9ba789c8f" providerId="LiveId" clId="{EBEA4F15-CD72-47E1-A609-4F092BECF765}" dt="2021-12-20T03:37:03.300" v="9" actId="47"/>
        <pc:sldMkLst>
          <pc:docMk/>
          <pc:sldMk cId="972214110" sldId="361"/>
        </pc:sldMkLst>
      </pc:sldChg>
      <pc:sldChg chg="addSp delSp modSp new add del mod">
        <pc:chgData name="Manish Sharma" userId="b799adb9ba789c8f" providerId="LiveId" clId="{EBEA4F15-CD72-47E1-A609-4F092BECF765}" dt="2021-12-21T05:40:56.815" v="653" actId="47"/>
        <pc:sldMkLst>
          <pc:docMk/>
          <pc:sldMk cId="3294796223" sldId="361"/>
        </pc:sldMkLst>
        <pc:spChg chg="mod">
          <ac:chgData name="Manish Sharma" userId="b799adb9ba789c8f" providerId="LiveId" clId="{EBEA4F15-CD72-47E1-A609-4F092BECF765}" dt="2021-12-21T04:03:21.913" v="555" actId="20577"/>
          <ac:spMkLst>
            <pc:docMk/>
            <pc:sldMk cId="3294796223" sldId="361"/>
            <ac:spMk id="2" creationId="{BE7530B0-EACD-4184-A960-B82E4A000028}"/>
          </ac:spMkLst>
        </pc:spChg>
        <pc:spChg chg="mod">
          <ac:chgData name="Manish Sharma" userId="b799adb9ba789c8f" providerId="LiveId" clId="{EBEA4F15-CD72-47E1-A609-4F092BECF765}" dt="2021-12-21T04:03:42.218" v="565" actId="27636"/>
          <ac:spMkLst>
            <pc:docMk/>
            <pc:sldMk cId="3294796223" sldId="361"/>
            <ac:spMk id="3" creationId="{CADB3E59-AE02-4EF7-A270-896EFEC21FC5}"/>
          </ac:spMkLst>
        </pc:spChg>
        <pc:spChg chg="add del">
          <ac:chgData name="Manish Sharma" userId="b799adb9ba789c8f" providerId="LiveId" clId="{EBEA4F15-CD72-47E1-A609-4F092BECF765}" dt="2021-12-21T04:03:11.063" v="549"/>
          <ac:spMkLst>
            <pc:docMk/>
            <pc:sldMk cId="3294796223" sldId="361"/>
            <ac:spMk id="4" creationId="{4E1B3C3E-E546-45FE-BAEE-9369ECFF2D9A}"/>
          </ac:spMkLst>
        </pc:spChg>
        <pc:spChg chg="add del">
          <ac:chgData name="Manish Sharma" userId="b799adb9ba789c8f" providerId="LiveId" clId="{EBEA4F15-CD72-47E1-A609-4F092BECF765}" dt="2021-12-21T04:03:11.063" v="549"/>
          <ac:spMkLst>
            <pc:docMk/>
            <pc:sldMk cId="3294796223" sldId="361"/>
            <ac:spMk id="5" creationId="{2C0AF7BB-0997-42FE-BC09-5A012CA3517C}"/>
          </ac:spMkLst>
        </pc:spChg>
        <pc:spChg chg="add del">
          <ac:chgData name="Manish Sharma" userId="b799adb9ba789c8f" providerId="LiveId" clId="{EBEA4F15-CD72-47E1-A609-4F092BECF765}" dt="2021-12-21T04:03:11.063" v="549"/>
          <ac:spMkLst>
            <pc:docMk/>
            <pc:sldMk cId="3294796223" sldId="361"/>
            <ac:spMk id="6" creationId="{B2C5F76F-8988-4689-A157-DAAAD1BC7A0A}"/>
          </ac:spMkLst>
        </pc:spChg>
      </pc:sldChg>
      <pc:sldChg chg="add del">
        <pc:chgData name="Manish Sharma" userId="b799adb9ba789c8f" providerId="LiveId" clId="{EBEA4F15-CD72-47E1-A609-4F092BECF765}" dt="2021-12-21T05:40:56.815" v="653" actId="47"/>
        <pc:sldMkLst>
          <pc:docMk/>
          <pc:sldMk cId="3363675506" sldId="362"/>
        </pc:sldMkLst>
      </pc:sldChg>
      <pc:sldChg chg="del">
        <pc:chgData name="Manish Sharma" userId="b799adb9ba789c8f" providerId="LiveId" clId="{EBEA4F15-CD72-47E1-A609-4F092BECF765}" dt="2021-12-20T03:37:03.300" v="9" actId="47"/>
        <pc:sldMkLst>
          <pc:docMk/>
          <pc:sldMk cId="3609562850" sldId="362"/>
        </pc:sldMkLst>
      </pc:sldChg>
      <pc:sldChg chg="add del">
        <pc:chgData name="Manish Sharma" userId="b799adb9ba789c8f" providerId="LiveId" clId="{EBEA4F15-CD72-47E1-A609-4F092BECF765}" dt="2021-12-21T05:40:56.815" v="653" actId="47"/>
        <pc:sldMkLst>
          <pc:docMk/>
          <pc:sldMk cId="2093072980" sldId="363"/>
        </pc:sldMkLst>
      </pc:sldChg>
      <pc:sldChg chg="del">
        <pc:chgData name="Manish Sharma" userId="b799adb9ba789c8f" providerId="LiveId" clId="{EBEA4F15-CD72-47E1-A609-4F092BECF765}" dt="2021-12-20T03:37:03.300" v="9" actId="47"/>
        <pc:sldMkLst>
          <pc:docMk/>
          <pc:sldMk cId="3959681348" sldId="363"/>
        </pc:sldMkLst>
      </pc:sldChg>
      <pc:sldChg chg="add del">
        <pc:chgData name="Manish Sharma" userId="b799adb9ba789c8f" providerId="LiveId" clId="{EBEA4F15-CD72-47E1-A609-4F092BECF765}" dt="2021-12-21T05:40:56.815" v="653" actId="47"/>
        <pc:sldMkLst>
          <pc:docMk/>
          <pc:sldMk cId="914836995" sldId="364"/>
        </pc:sldMkLst>
      </pc:sldChg>
      <pc:sldChg chg="del">
        <pc:chgData name="Manish Sharma" userId="b799adb9ba789c8f" providerId="LiveId" clId="{EBEA4F15-CD72-47E1-A609-4F092BECF765}" dt="2021-12-20T03:37:03.300" v="9" actId="47"/>
        <pc:sldMkLst>
          <pc:docMk/>
          <pc:sldMk cId="3963583470" sldId="364"/>
        </pc:sldMkLst>
      </pc:sldChg>
      <pc:sldChg chg="del">
        <pc:chgData name="Manish Sharma" userId="b799adb9ba789c8f" providerId="LiveId" clId="{EBEA4F15-CD72-47E1-A609-4F092BECF765}" dt="2021-12-20T03:37:03.300" v="9" actId="47"/>
        <pc:sldMkLst>
          <pc:docMk/>
          <pc:sldMk cId="199736760" sldId="365"/>
        </pc:sldMkLst>
      </pc:sldChg>
      <pc:sldChg chg="addSp delSp modSp new add del mod setBg">
        <pc:chgData name="Manish Sharma" userId="b799adb9ba789c8f" providerId="LiveId" clId="{EBEA4F15-CD72-47E1-A609-4F092BECF765}" dt="2021-12-21T05:40:56.815" v="653" actId="47"/>
        <pc:sldMkLst>
          <pc:docMk/>
          <pc:sldMk cId="771790342" sldId="365"/>
        </pc:sldMkLst>
        <pc:spChg chg="del">
          <ac:chgData name="Manish Sharma" userId="b799adb9ba789c8f" providerId="LiveId" clId="{EBEA4F15-CD72-47E1-A609-4F092BECF765}" dt="2021-12-21T05:22:09.536" v="577" actId="26606"/>
          <ac:spMkLst>
            <pc:docMk/>
            <pc:sldMk cId="771790342" sldId="365"/>
            <ac:spMk id="2" creationId="{6E63DEF8-3847-4DC9-9FC8-C9D116EAF679}"/>
          </ac:spMkLst>
        </pc:spChg>
        <pc:spChg chg="add del">
          <ac:chgData name="Manish Sharma" userId="b799adb9ba789c8f" providerId="LiveId" clId="{EBEA4F15-CD72-47E1-A609-4F092BECF765}" dt="2021-12-21T05:22:04.415" v="576"/>
          <ac:spMkLst>
            <pc:docMk/>
            <pc:sldMk cId="771790342" sldId="365"/>
            <ac:spMk id="3" creationId="{E83EEC5F-CDDD-4A1C-9BF8-06723AAC8551}"/>
          </ac:spMkLst>
        </pc:spChg>
        <pc:spChg chg="add">
          <ac:chgData name="Manish Sharma" userId="b799adb9ba789c8f" providerId="LiveId" clId="{EBEA4F15-CD72-47E1-A609-4F092BECF765}" dt="2021-12-21T05:22:09.536" v="577" actId="26606"/>
          <ac:spMkLst>
            <pc:docMk/>
            <pc:sldMk cId="771790342" sldId="365"/>
            <ac:spMk id="9" creationId="{F3060C83-F051-4F0E-ABAD-AA0DFC48B218}"/>
          </ac:spMkLst>
        </pc:spChg>
        <pc:spChg chg="add">
          <ac:chgData name="Manish Sharma" userId="b799adb9ba789c8f" providerId="LiveId" clId="{EBEA4F15-CD72-47E1-A609-4F092BECF765}" dt="2021-12-21T05:22:09.536" v="577" actId="26606"/>
          <ac:spMkLst>
            <pc:docMk/>
            <pc:sldMk cId="771790342" sldId="365"/>
            <ac:spMk id="11" creationId="{83C98ABE-055B-441F-B07E-44F97F083C39}"/>
          </ac:spMkLst>
        </pc:spChg>
        <pc:spChg chg="add">
          <ac:chgData name="Manish Sharma" userId="b799adb9ba789c8f" providerId="LiveId" clId="{EBEA4F15-CD72-47E1-A609-4F092BECF765}" dt="2021-12-21T05:22:09.536" v="577" actId="26606"/>
          <ac:spMkLst>
            <pc:docMk/>
            <pc:sldMk cId="771790342" sldId="365"/>
            <ac:spMk id="13" creationId="{29FDB030-9B49-4CED-8CCD-4D99382388AC}"/>
          </ac:spMkLst>
        </pc:spChg>
        <pc:spChg chg="add">
          <ac:chgData name="Manish Sharma" userId="b799adb9ba789c8f" providerId="LiveId" clId="{EBEA4F15-CD72-47E1-A609-4F092BECF765}" dt="2021-12-21T05:22:09.536" v="577" actId="26606"/>
          <ac:spMkLst>
            <pc:docMk/>
            <pc:sldMk cId="771790342" sldId="365"/>
            <ac:spMk id="15" creationId="{3783CA14-24A1-485C-8B30-D6A5D87987AD}"/>
          </ac:spMkLst>
        </pc:spChg>
        <pc:spChg chg="add">
          <ac:chgData name="Manish Sharma" userId="b799adb9ba789c8f" providerId="LiveId" clId="{EBEA4F15-CD72-47E1-A609-4F092BECF765}" dt="2021-12-21T05:22:09.536" v="577" actId="26606"/>
          <ac:spMkLst>
            <pc:docMk/>
            <pc:sldMk cId="771790342" sldId="365"/>
            <ac:spMk id="17" creationId="{9A97C86A-04D6-40F7-AE84-31AB43E6A846}"/>
          </ac:spMkLst>
        </pc:spChg>
        <pc:spChg chg="add">
          <ac:chgData name="Manish Sharma" userId="b799adb9ba789c8f" providerId="LiveId" clId="{EBEA4F15-CD72-47E1-A609-4F092BECF765}" dt="2021-12-21T05:22:09.536" v="577" actId="26606"/>
          <ac:spMkLst>
            <pc:docMk/>
            <pc:sldMk cId="771790342" sldId="365"/>
            <ac:spMk id="19" creationId="{FF9F2414-84E8-453E-B1F3-389FDE8192D9}"/>
          </ac:spMkLst>
        </pc:spChg>
        <pc:spChg chg="add">
          <ac:chgData name="Manish Sharma" userId="b799adb9ba789c8f" providerId="LiveId" clId="{EBEA4F15-CD72-47E1-A609-4F092BECF765}" dt="2021-12-21T05:22:09.536" v="577" actId="26606"/>
          <ac:spMkLst>
            <pc:docMk/>
            <pc:sldMk cId="771790342" sldId="365"/>
            <ac:spMk id="21" creationId="{3ECA69A1-7536-43AC-85EF-C7106179F5ED}"/>
          </ac:spMkLst>
        </pc:spChg>
        <pc:graphicFrameChg chg="add del mod">
          <ac:chgData name="Manish Sharma" userId="b799adb9ba789c8f" providerId="LiveId" clId="{EBEA4F15-CD72-47E1-A609-4F092BECF765}" dt="2021-12-21T05:22:09.536" v="577" actId="26606"/>
          <ac:graphicFrameMkLst>
            <pc:docMk/>
            <pc:sldMk cId="771790342" sldId="365"/>
            <ac:graphicFrameMk id="4" creationId="{5CF5D5B2-5B26-462C-88EE-F70A1D477F2B}"/>
          </ac:graphicFrameMkLst>
        </pc:graphicFrameChg>
      </pc:sldChg>
      <pc:sldChg chg="del">
        <pc:chgData name="Manish Sharma" userId="b799adb9ba789c8f" providerId="LiveId" clId="{EBEA4F15-CD72-47E1-A609-4F092BECF765}" dt="2021-12-20T03:37:03.300" v="9" actId="47"/>
        <pc:sldMkLst>
          <pc:docMk/>
          <pc:sldMk cId="1637558743" sldId="366"/>
        </pc:sldMkLst>
      </pc:sldChg>
      <pc:sldChg chg="addSp delSp modSp new add del mod">
        <pc:chgData name="Manish Sharma" userId="b799adb9ba789c8f" providerId="LiveId" clId="{EBEA4F15-CD72-47E1-A609-4F092BECF765}" dt="2021-12-21T05:40:56.815" v="653" actId="47"/>
        <pc:sldMkLst>
          <pc:docMk/>
          <pc:sldMk cId="3179188059" sldId="366"/>
        </pc:sldMkLst>
        <pc:spChg chg="del">
          <ac:chgData name="Manish Sharma" userId="b799adb9ba789c8f" providerId="LiveId" clId="{EBEA4F15-CD72-47E1-A609-4F092BECF765}" dt="2021-12-21T05:26:25.210" v="579" actId="478"/>
          <ac:spMkLst>
            <pc:docMk/>
            <pc:sldMk cId="3179188059" sldId="366"/>
            <ac:spMk id="2" creationId="{84A5B276-0268-484D-9C3F-5EECB29CAE1E}"/>
          </ac:spMkLst>
        </pc:spChg>
        <pc:spChg chg="del">
          <ac:chgData name="Manish Sharma" userId="b799adb9ba789c8f" providerId="LiveId" clId="{EBEA4F15-CD72-47E1-A609-4F092BECF765}" dt="2021-12-21T05:26:25.210" v="579" actId="478"/>
          <ac:spMkLst>
            <pc:docMk/>
            <pc:sldMk cId="3179188059" sldId="366"/>
            <ac:spMk id="3" creationId="{14353821-A1E0-456B-979C-8C549954F52F}"/>
          </ac:spMkLst>
        </pc:spChg>
        <pc:spChg chg="add mod">
          <ac:chgData name="Manish Sharma" userId="b799adb9ba789c8f" providerId="LiveId" clId="{EBEA4F15-CD72-47E1-A609-4F092BECF765}" dt="2021-12-21T05:27:00.026" v="588" actId="20577"/>
          <ac:spMkLst>
            <pc:docMk/>
            <pc:sldMk cId="3179188059" sldId="366"/>
            <ac:spMk id="4" creationId="{3E4EC591-AD7F-4C06-9DFF-4B888CA2504F}"/>
          </ac:spMkLst>
        </pc:spChg>
        <pc:spChg chg="add mod">
          <ac:chgData name="Manish Sharma" userId="b799adb9ba789c8f" providerId="LiveId" clId="{EBEA4F15-CD72-47E1-A609-4F092BECF765}" dt="2021-12-21T05:27:12.207" v="593" actId="20577"/>
          <ac:spMkLst>
            <pc:docMk/>
            <pc:sldMk cId="3179188059" sldId="366"/>
            <ac:spMk id="5" creationId="{13BA1412-7539-48DB-851F-86050A8C019B}"/>
          </ac:spMkLst>
        </pc:spChg>
        <pc:spChg chg="add mod">
          <ac:chgData name="Manish Sharma" userId="b799adb9ba789c8f" providerId="LiveId" clId="{EBEA4F15-CD72-47E1-A609-4F092BECF765}" dt="2021-12-21T05:27:44.728" v="604" actId="20577"/>
          <ac:spMkLst>
            <pc:docMk/>
            <pc:sldMk cId="3179188059" sldId="366"/>
            <ac:spMk id="8" creationId="{D5EFD5BC-6F41-4BBC-AE67-DE1E17263F51}"/>
          </ac:spMkLst>
        </pc:spChg>
        <pc:spChg chg="add del">
          <ac:chgData name="Manish Sharma" userId="b799adb9ba789c8f" providerId="LiveId" clId="{EBEA4F15-CD72-47E1-A609-4F092BECF765}" dt="2021-12-21T05:34:53.343" v="606" actId="478"/>
          <ac:spMkLst>
            <pc:docMk/>
            <pc:sldMk cId="3179188059" sldId="366"/>
            <ac:spMk id="10" creationId="{5DFC4197-A468-4BB9-83F5-38972E1180F9}"/>
          </ac:spMkLst>
        </pc:spChg>
        <pc:cxnChg chg="add">
          <ac:chgData name="Manish Sharma" userId="b799adb9ba789c8f" providerId="LiveId" clId="{EBEA4F15-CD72-47E1-A609-4F092BECF765}" dt="2021-12-21T05:27:33.363" v="594" actId="11529"/>
          <ac:cxnSpMkLst>
            <pc:docMk/>
            <pc:sldMk cId="3179188059" sldId="366"/>
            <ac:cxnSpMk id="7" creationId="{6F3F3372-01FB-49BE-99CC-228E98B47182}"/>
          </ac:cxnSpMkLst>
        </pc:cxnChg>
      </pc:sldChg>
      <pc:sldChg chg="del">
        <pc:chgData name="Manish Sharma" userId="b799adb9ba789c8f" providerId="LiveId" clId="{EBEA4F15-CD72-47E1-A609-4F092BECF765}" dt="2021-12-20T03:37:03.300" v="9" actId="47"/>
        <pc:sldMkLst>
          <pc:docMk/>
          <pc:sldMk cId="1880727731" sldId="367"/>
        </pc:sldMkLst>
      </pc:sldChg>
      <pc:sldChg chg="addSp modSp add del mod">
        <pc:chgData name="Manish Sharma" userId="b799adb9ba789c8f" providerId="LiveId" clId="{EBEA4F15-CD72-47E1-A609-4F092BECF765}" dt="2021-12-21T05:40:56.815" v="653" actId="47"/>
        <pc:sldMkLst>
          <pc:docMk/>
          <pc:sldMk cId="3161147855" sldId="367"/>
        </pc:sldMkLst>
        <pc:spChg chg="mod">
          <ac:chgData name="Manish Sharma" userId="b799adb9ba789c8f" providerId="LiveId" clId="{EBEA4F15-CD72-47E1-A609-4F092BECF765}" dt="2021-12-21T05:35:10.241" v="623" actId="20577"/>
          <ac:spMkLst>
            <pc:docMk/>
            <pc:sldMk cId="3161147855" sldId="367"/>
            <ac:spMk id="4" creationId="{3E4EC591-AD7F-4C06-9DFF-4B888CA2504F}"/>
          </ac:spMkLst>
        </pc:spChg>
        <pc:spChg chg="mod">
          <ac:chgData name="Manish Sharma" userId="b799adb9ba789c8f" providerId="LiveId" clId="{EBEA4F15-CD72-47E1-A609-4F092BECF765}" dt="2021-12-21T05:35:25.318" v="626" actId="1076"/>
          <ac:spMkLst>
            <pc:docMk/>
            <pc:sldMk cId="3161147855" sldId="367"/>
            <ac:spMk id="5" creationId="{13BA1412-7539-48DB-851F-86050A8C019B}"/>
          </ac:spMkLst>
        </pc:spChg>
        <pc:spChg chg="mod">
          <ac:chgData name="Manish Sharma" userId="b799adb9ba789c8f" providerId="LiveId" clId="{EBEA4F15-CD72-47E1-A609-4F092BECF765}" dt="2021-12-21T05:35:02.165" v="609" actId="1076"/>
          <ac:spMkLst>
            <pc:docMk/>
            <pc:sldMk cId="3161147855" sldId="367"/>
            <ac:spMk id="8" creationId="{D5EFD5BC-6F41-4BBC-AE67-DE1E17263F51}"/>
          </ac:spMkLst>
        </pc:spChg>
        <pc:spChg chg="add mod">
          <ac:chgData name="Manish Sharma" userId="b799adb9ba789c8f" providerId="LiveId" clId="{EBEA4F15-CD72-47E1-A609-4F092BECF765}" dt="2021-12-21T05:35:49.928" v="649" actId="20577"/>
          <ac:spMkLst>
            <pc:docMk/>
            <pc:sldMk cId="3161147855" sldId="367"/>
            <ac:spMk id="9" creationId="{16AA6E81-B18B-4635-8837-EB93C063CCEC}"/>
          </ac:spMkLst>
        </pc:spChg>
        <pc:spChg chg="add mod">
          <ac:chgData name="Manish Sharma" userId="b799adb9ba789c8f" providerId="LiveId" clId="{EBEA4F15-CD72-47E1-A609-4F092BECF765}" dt="2021-12-21T05:35:41.663" v="633" actId="1076"/>
          <ac:spMkLst>
            <pc:docMk/>
            <pc:sldMk cId="3161147855" sldId="367"/>
            <ac:spMk id="12" creationId="{D828797C-4058-4882-832B-9EA01C366282}"/>
          </ac:spMkLst>
        </pc:spChg>
        <pc:cxnChg chg="mod">
          <ac:chgData name="Manish Sharma" userId="b799adb9ba789c8f" providerId="LiveId" clId="{EBEA4F15-CD72-47E1-A609-4F092BECF765}" dt="2021-12-21T05:35:25.318" v="626" actId="1076"/>
          <ac:cxnSpMkLst>
            <pc:docMk/>
            <pc:sldMk cId="3161147855" sldId="367"/>
            <ac:cxnSpMk id="7" creationId="{6F3F3372-01FB-49BE-99CC-228E98B47182}"/>
          </ac:cxnSpMkLst>
        </pc:cxnChg>
        <pc:cxnChg chg="add mod">
          <ac:chgData name="Manish Sharma" userId="b799adb9ba789c8f" providerId="LiveId" clId="{EBEA4F15-CD72-47E1-A609-4F092BECF765}" dt="2021-12-21T05:35:37.175" v="631" actId="14100"/>
          <ac:cxnSpMkLst>
            <pc:docMk/>
            <pc:sldMk cId="3161147855" sldId="367"/>
            <ac:cxnSpMk id="10" creationId="{06A69AAB-0417-4C6B-BA1A-F966419BC348}"/>
          </ac:cxnSpMkLst>
        </pc:cxnChg>
      </pc:sldChg>
      <pc:sldChg chg="del">
        <pc:chgData name="Manish Sharma" userId="b799adb9ba789c8f" providerId="LiveId" clId="{EBEA4F15-CD72-47E1-A609-4F092BECF765}" dt="2021-12-20T03:37:03.300" v="9" actId="47"/>
        <pc:sldMkLst>
          <pc:docMk/>
          <pc:sldMk cId="2506147202" sldId="368"/>
        </pc:sldMkLst>
      </pc:sldChg>
      <pc:sldChg chg="add del">
        <pc:chgData name="Manish Sharma" userId="b799adb9ba789c8f" providerId="LiveId" clId="{EBEA4F15-CD72-47E1-A609-4F092BECF765}" dt="2021-12-21T05:40:56.815" v="653" actId="47"/>
        <pc:sldMkLst>
          <pc:docMk/>
          <pc:sldMk cId="4009395376" sldId="368"/>
        </pc:sldMkLst>
      </pc:sldChg>
      <pc:sldChg chg="del">
        <pc:chgData name="Manish Sharma" userId="b799adb9ba789c8f" providerId="LiveId" clId="{EBEA4F15-CD72-47E1-A609-4F092BECF765}" dt="2021-12-20T03:37:03.300" v="9" actId="47"/>
        <pc:sldMkLst>
          <pc:docMk/>
          <pc:sldMk cId="754349178" sldId="369"/>
        </pc:sldMkLst>
      </pc:sldChg>
      <pc:sldChg chg="addSp delSp modSp new add del mod">
        <pc:chgData name="Manish Sharma" userId="b799adb9ba789c8f" providerId="LiveId" clId="{EBEA4F15-CD72-47E1-A609-4F092BECF765}" dt="2021-12-21T05:54:42.209" v="728" actId="20577"/>
        <pc:sldMkLst>
          <pc:docMk/>
          <pc:sldMk cId="3720329227" sldId="369"/>
        </pc:sldMkLst>
        <pc:spChg chg="del">
          <ac:chgData name="Manish Sharma" userId="b799adb9ba789c8f" providerId="LiveId" clId="{EBEA4F15-CD72-47E1-A609-4F092BECF765}" dt="2021-12-21T05:41:02.543" v="654" actId="478"/>
          <ac:spMkLst>
            <pc:docMk/>
            <pc:sldMk cId="3720329227" sldId="369"/>
            <ac:spMk id="2" creationId="{D3F89117-1409-48F5-A3B4-E4CF48604B37}"/>
          </ac:spMkLst>
        </pc:spChg>
        <pc:spChg chg="del">
          <ac:chgData name="Manish Sharma" userId="b799adb9ba789c8f" providerId="LiveId" clId="{EBEA4F15-CD72-47E1-A609-4F092BECF765}" dt="2021-12-21T05:41:02.543" v="654" actId="478"/>
          <ac:spMkLst>
            <pc:docMk/>
            <pc:sldMk cId="3720329227" sldId="369"/>
            <ac:spMk id="3" creationId="{40419E0E-E4F3-4E1D-8A67-1D0AD7112511}"/>
          </ac:spMkLst>
        </pc:spChg>
        <pc:spChg chg="add mod">
          <ac:chgData name="Manish Sharma" userId="b799adb9ba789c8f" providerId="LiveId" clId="{EBEA4F15-CD72-47E1-A609-4F092BECF765}" dt="2021-12-21T05:42:20.746" v="668" actId="20577"/>
          <ac:spMkLst>
            <pc:docMk/>
            <pc:sldMk cId="3720329227" sldId="369"/>
            <ac:spMk id="4" creationId="{E7341F98-02FA-4D68-B325-12F86C5B1E9A}"/>
          </ac:spMkLst>
        </pc:spChg>
        <pc:spChg chg="add mod">
          <ac:chgData name="Manish Sharma" userId="b799adb9ba789c8f" providerId="LiveId" clId="{EBEA4F15-CD72-47E1-A609-4F092BECF765}" dt="2021-12-21T05:42:33.199" v="670" actId="1076"/>
          <ac:spMkLst>
            <pc:docMk/>
            <pc:sldMk cId="3720329227" sldId="369"/>
            <ac:spMk id="5" creationId="{8954F59C-3B89-42E8-BEA9-8E4F84F28F1B}"/>
          </ac:spMkLst>
        </pc:spChg>
        <pc:spChg chg="add mod">
          <ac:chgData name="Manish Sharma" userId="b799adb9ba789c8f" providerId="LiveId" clId="{EBEA4F15-CD72-47E1-A609-4F092BECF765}" dt="2021-12-21T05:48:23.066" v="721" actId="14100"/>
          <ac:spMkLst>
            <pc:docMk/>
            <pc:sldMk cId="3720329227" sldId="369"/>
            <ac:spMk id="8" creationId="{CE0592F3-AC1D-473D-B4A8-4A1802C7B3A9}"/>
          </ac:spMkLst>
        </pc:spChg>
        <pc:spChg chg="add mod">
          <ac:chgData name="Manish Sharma" userId="b799adb9ba789c8f" providerId="LiveId" clId="{EBEA4F15-CD72-47E1-A609-4F092BECF765}" dt="2021-12-21T05:43:36.725" v="692" actId="1076"/>
          <ac:spMkLst>
            <pc:docMk/>
            <pc:sldMk cId="3720329227" sldId="369"/>
            <ac:spMk id="13" creationId="{1032E7CD-78E8-4F58-9B4D-EAE31D29DEC3}"/>
          </ac:spMkLst>
        </pc:spChg>
        <pc:spChg chg="add mod">
          <ac:chgData name="Manish Sharma" userId="b799adb9ba789c8f" providerId="LiveId" clId="{EBEA4F15-CD72-47E1-A609-4F092BECF765}" dt="2021-12-21T05:43:40.934" v="694" actId="1076"/>
          <ac:spMkLst>
            <pc:docMk/>
            <pc:sldMk cId="3720329227" sldId="369"/>
            <ac:spMk id="14" creationId="{07C69A7F-A22A-44C6-95E3-9245966DC083}"/>
          </ac:spMkLst>
        </pc:spChg>
        <pc:spChg chg="add mod">
          <ac:chgData name="Manish Sharma" userId="b799adb9ba789c8f" providerId="LiveId" clId="{EBEA4F15-CD72-47E1-A609-4F092BECF765}" dt="2021-12-21T05:54:42.209" v="728" actId="20577"/>
          <ac:spMkLst>
            <pc:docMk/>
            <pc:sldMk cId="3720329227" sldId="369"/>
            <ac:spMk id="16" creationId="{51BDA853-5818-4665-B024-DF3CDBDAB9BA}"/>
          </ac:spMkLst>
        </pc:spChg>
        <pc:spChg chg="add mod">
          <ac:chgData name="Manish Sharma" userId="b799adb9ba789c8f" providerId="LiveId" clId="{EBEA4F15-CD72-47E1-A609-4F092BECF765}" dt="2021-12-21T05:48:49.369" v="726" actId="1076"/>
          <ac:spMkLst>
            <pc:docMk/>
            <pc:sldMk cId="3720329227" sldId="369"/>
            <ac:spMk id="19" creationId="{1F29EBA2-694D-49E4-B6E3-F38980116882}"/>
          </ac:spMkLst>
        </pc:spChg>
        <pc:cxnChg chg="add">
          <ac:chgData name="Manish Sharma" userId="b799adb9ba789c8f" providerId="LiveId" clId="{EBEA4F15-CD72-47E1-A609-4F092BECF765}" dt="2021-12-21T05:42:38.758" v="671" actId="11529"/>
          <ac:cxnSpMkLst>
            <pc:docMk/>
            <pc:sldMk cId="3720329227" sldId="369"/>
            <ac:cxnSpMk id="7" creationId="{E43BDBEA-00AC-4AA3-9086-D53D2A9AFE78}"/>
          </ac:cxnSpMkLst>
        </pc:cxnChg>
        <pc:cxnChg chg="add mod">
          <ac:chgData name="Manish Sharma" userId="b799adb9ba789c8f" providerId="LiveId" clId="{EBEA4F15-CD72-47E1-A609-4F092BECF765}" dt="2021-12-21T05:48:23.066" v="721" actId="14100"/>
          <ac:cxnSpMkLst>
            <pc:docMk/>
            <pc:sldMk cId="3720329227" sldId="369"/>
            <ac:cxnSpMk id="10" creationId="{BDB6556E-8AAA-4FC5-A5EF-4C604EC7D3C0}"/>
          </ac:cxnSpMkLst>
        </pc:cxnChg>
        <pc:cxnChg chg="add">
          <ac:chgData name="Manish Sharma" userId="b799adb9ba789c8f" providerId="LiveId" clId="{EBEA4F15-CD72-47E1-A609-4F092BECF765}" dt="2021-12-21T05:48:38.052" v="724" actId="11529"/>
          <ac:cxnSpMkLst>
            <pc:docMk/>
            <pc:sldMk cId="3720329227" sldId="369"/>
            <ac:cxnSpMk id="18" creationId="{D8A7A7A2-56AD-4292-B008-4F47F36D3835}"/>
          </ac:cxnSpMkLst>
        </pc:cxnChg>
      </pc:sldChg>
      <pc:sldChg chg="del">
        <pc:chgData name="Manish Sharma" userId="b799adb9ba789c8f" providerId="LiveId" clId="{EBEA4F15-CD72-47E1-A609-4F092BECF765}" dt="2021-12-20T03:37:03.300" v="9" actId="47"/>
        <pc:sldMkLst>
          <pc:docMk/>
          <pc:sldMk cId="493138841" sldId="370"/>
        </pc:sldMkLst>
      </pc:sldChg>
      <pc:sldChg chg="modSp add mod">
        <pc:chgData name="Manish Sharma" userId="b799adb9ba789c8f" providerId="LiveId" clId="{EBEA4F15-CD72-47E1-A609-4F092BECF765}" dt="2021-12-21T05:55:20.256" v="734" actId="20577"/>
        <pc:sldMkLst>
          <pc:docMk/>
          <pc:sldMk cId="1325663964" sldId="370"/>
        </pc:sldMkLst>
        <pc:spChg chg="mod">
          <ac:chgData name="Manish Sharma" userId="b799adb9ba789c8f" providerId="LiveId" clId="{EBEA4F15-CD72-47E1-A609-4F092BECF765}" dt="2021-12-21T05:55:15.440" v="733" actId="20577"/>
          <ac:spMkLst>
            <pc:docMk/>
            <pc:sldMk cId="1325663964" sldId="370"/>
            <ac:spMk id="4" creationId="{E7341F98-02FA-4D68-B325-12F86C5B1E9A}"/>
          </ac:spMkLst>
        </pc:spChg>
        <pc:spChg chg="mod">
          <ac:chgData name="Manish Sharma" userId="b799adb9ba789c8f" providerId="LiveId" clId="{EBEA4F15-CD72-47E1-A609-4F092BECF765}" dt="2021-12-21T05:55:04.237" v="730" actId="21"/>
          <ac:spMkLst>
            <pc:docMk/>
            <pc:sldMk cId="1325663964" sldId="370"/>
            <ac:spMk id="8" creationId="{CE0592F3-AC1D-473D-B4A8-4A1802C7B3A9}"/>
          </ac:spMkLst>
        </pc:spChg>
        <pc:spChg chg="mod">
          <ac:chgData name="Manish Sharma" userId="b799adb9ba789c8f" providerId="LiveId" clId="{EBEA4F15-CD72-47E1-A609-4F092BECF765}" dt="2021-12-21T05:55:20.256" v="734" actId="20577"/>
          <ac:spMkLst>
            <pc:docMk/>
            <pc:sldMk cId="1325663964" sldId="370"/>
            <ac:spMk id="16" creationId="{51BDA853-5818-4665-B024-DF3CDBDAB9BA}"/>
          </ac:spMkLst>
        </pc:spChg>
      </pc:sldChg>
      <pc:sldChg chg="addSp delSp modSp new mod">
        <pc:chgData name="Manish Sharma" userId="b799adb9ba789c8f" providerId="LiveId" clId="{EBEA4F15-CD72-47E1-A609-4F092BECF765}" dt="2021-12-21T06:36:20.943" v="754" actId="20577"/>
        <pc:sldMkLst>
          <pc:docMk/>
          <pc:sldMk cId="1436067905" sldId="371"/>
        </pc:sldMkLst>
        <pc:spChg chg="mod">
          <ac:chgData name="Manish Sharma" userId="b799adb9ba789c8f" providerId="LiveId" clId="{EBEA4F15-CD72-47E1-A609-4F092BECF765}" dt="2021-12-21T06:35:02.137" v="746"/>
          <ac:spMkLst>
            <pc:docMk/>
            <pc:sldMk cId="1436067905" sldId="371"/>
            <ac:spMk id="2" creationId="{6EB12277-AF4F-4CE4-8375-644F8B4E824C}"/>
          </ac:spMkLst>
        </pc:spChg>
        <pc:spChg chg="add del mod">
          <ac:chgData name="Manish Sharma" userId="b799adb9ba789c8f" providerId="LiveId" clId="{EBEA4F15-CD72-47E1-A609-4F092BECF765}" dt="2021-12-21T06:36:20.943" v="754" actId="20577"/>
          <ac:spMkLst>
            <pc:docMk/>
            <pc:sldMk cId="1436067905" sldId="371"/>
            <ac:spMk id="3" creationId="{5AF6E47A-6B1E-4E3A-A183-370067613119}"/>
          </ac:spMkLst>
        </pc:spChg>
        <pc:spChg chg="add del mod">
          <ac:chgData name="Manish Sharma" userId="b799adb9ba789c8f" providerId="LiveId" clId="{EBEA4F15-CD72-47E1-A609-4F092BECF765}" dt="2021-12-21T06:34:49.060" v="737"/>
          <ac:spMkLst>
            <pc:docMk/>
            <pc:sldMk cId="1436067905" sldId="371"/>
            <ac:spMk id="4" creationId="{73BA652A-32EE-4A19-A420-363DD6D1B8E5}"/>
          </ac:spMkLst>
        </pc:spChg>
      </pc:sldChg>
      <pc:sldChg chg="del">
        <pc:chgData name="Manish Sharma" userId="b799adb9ba789c8f" providerId="LiveId" clId="{EBEA4F15-CD72-47E1-A609-4F092BECF765}" dt="2021-12-20T03:37:03.300" v="9" actId="47"/>
        <pc:sldMkLst>
          <pc:docMk/>
          <pc:sldMk cId="1828995850" sldId="371"/>
        </pc:sldMkLst>
      </pc:sldChg>
      <pc:sldChg chg="del">
        <pc:chgData name="Manish Sharma" userId="b799adb9ba789c8f" providerId="LiveId" clId="{EBEA4F15-CD72-47E1-A609-4F092BECF765}" dt="2021-12-20T03:37:03.300" v="9" actId="47"/>
        <pc:sldMkLst>
          <pc:docMk/>
          <pc:sldMk cId="2861925348" sldId="372"/>
        </pc:sldMkLst>
      </pc:sldChg>
      <pc:sldChg chg="addSp delSp modSp new mod">
        <pc:chgData name="Manish Sharma" userId="b799adb9ba789c8f" providerId="LiveId" clId="{EBEA4F15-CD72-47E1-A609-4F092BECF765}" dt="2021-12-21T07:01:48.794" v="768" actId="20577"/>
        <pc:sldMkLst>
          <pc:docMk/>
          <pc:sldMk cId="3178330498" sldId="372"/>
        </pc:sldMkLst>
        <pc:spChg chg="mod">
          <ac:chgData name="Manish Sharma" userId="b799adb9ba789c8f" providerId="LiveId" clId="{EBEA4F15-CD72-47E1-A609-4F092BECF765}" dt="2021-12-21T07:01:10.608" v="766" actId="20577"/>
          <ac:spMkLst>
            <pc:docMk/>
            <pc:sldMk cId="3178330498" sldId="372"/>
            <ac:spMk id="2" creationId="{5AC82AC0-439C-4E5F-99F5-7724F83A93A8}"/>
          </ac:spMkLst>
        </pc:spChg>
        <pc:spChg chg="add del mod">
          <ac:chgData name="Manish Sharma" userId="b799adb9ba789c8f" providerId="LiveId" clId="{EBEA4F15-CD72-47E1-A609-4F092BECF765}" dt="2021-12-21T07:01:48.794" v="768" actId="20577"/>
          <ac:spMkLst>
            <pc:docMk/>
            <pc:sldMk cId="3178330498" sldId="372"/>
            <ac:spMk id="3" creationId="{99D79465-7427-48A6-8565-3717A63D9000}"/>
          </ac:spMkLst>
        </pc:spChg>
        <pc:spChg chg="add del mod">
          <ac:chgData name="Manish Sharma" userId="b799adb9ba789c8f" providerId="LiveId" clId="{EBEA4F15-CD72-47E1-A609-4F092BECF765}" dt="2021-12-21T07:01:03.521" v="757"/>
          <ac:spMkLst>
            <pc:docMk/>
            <pc:sldMk cId="3178330498" sldId="372"/>
            <ac:spMk id="4" creationId="{FD37E075-5441-40A9-8975-F063113CEDFD}"/>
          </ac:spMkLst>
        </pc:spChg>
      </pc:sldChg>
      <pc:sldChg chg="addSp delSp modSp new del mod">
        <pc:chgData name="Manish Sharma" userId="b799adb9ba789c8f" providerId="LiveId" clId="{EBEA4F15-CD72-47E1-A609-4F092BECF765}" dt="2021-12-21T07:13:04.642" v="788" actId="47"/>
        <pc:sldMkLst>
          <pc:docMk/>
          <pc:sldMk cId="1243253379" sldId="373"/>
        </pc:sldMkLst>
        <pc:spChg chg="del">
          <ac:chgData name="Manish Sharma" userId="b799adb9ba789c8f" providerId="LiveId" clId="{EBEA4F15-CD72-47E1-A609-4F092BECF765}" dt="2021-12-21T07:08:19.247" v="770" actId="478"/>
          <ac:spMkLst>
            <pc:docMk/>
            <pc:sldMk cId="1243253379" sldId="373"/>
            <ac:spMk id="2" creationId="{2EEC3534-2034-41B9-8369-E8253CC079A0}"/>
          </ac:spMkLst>
        </pc:spChg>
        <pc:spChg chg="del">
          <ac:chgData name="Manish Sharma" userId="b799adb9ba789c8f" providerId="LiveId" clId="{EBEA4F15-CD72-47E1-A609-4F092BECF765}" dt="2021-12-21T07:08:19.247" v="770" actId="478"/>
          <ac:spMkLst>
            <pc:docMk/>
            <pc:sldMk cId="1243253379" sldId="373"/>
            <ac:spMk id="3" creationId="{ADBDD650-7467-42FE-9844-40784D0C79B0}"/>
          </ac:spMkLst>
        </pc:spChg>
        <pc:spChg chg="add mod">
          <ac:chgData name="Manish Sharma" userId="b799adb9ba789c8f" providerId="LiveId" clId="{EBEA4F15-CD72-47E1-A609-4F092BECF765}" dt="2021-12-21T07:08:19.714" v="771"/>
          <ac:spMkLst>
            <pc:docMk/>
            <pc:sldMk cId="1243253379" sldId="373"/>
            <ac:spMk id="4" creationId="{5EC9210D-F201-47A5-8CAD-57F3B1AD43E8}"/>
          </ac:spMkLst>
        </pc:spChg>
        <pc:spChg chg="add mod">
          <ac:chgData name="Manish Sharma" userId="b799adb9ba789c8f" providerId="LiveId" clId="{EBEA4F15-CD72-47E1-A609-4F092BECF765}" dt="2021-12-21T07:08:19.714" v="771"/>
          <ac:spMkLst>
            <pc:docMk/>
            <pc:sldMk cId="1243253379" sldId="373"/>
            <ac:spMk id="5" creationId="{182D3843-B328-4898-B588-11F545ECDF8C}"/>
          </ac:spMkLst>
        </pc:spChg>
        <pc:spChg chg="add mod">
          <ac:chgData name="Manish Sharma" userId="b799adb9ba789c8f" providerId="LiveId" clId="{EBEA4F15-CD72-47E1-A609-4F092BECF765}" dt="2021-12-21T07:08:19.714" v="771"/>
          <ac:spMkLst>
            <pc:docMk/>
            <pc:sldMk cId="1243253379" sldId="373"/>
            <ac:spMk id="7" creationId="{0EDBD8A9-A756-465E-B01F-27ACD2986F02}"/>
          </ac:spMkLst>
        </pc:spChg>
        <pc:spChg chg="add mod">
          <ac:chgData name="Manish Sharma" userId="b799adb9ba789c8f" providerId="LiveId" clId="{EBEA4F15-CD72-47E1-A609-4F092BECF765}" dt="2021-12-21T07:08:19.714" v="771"/>
          <ac:spMkLst>
            <pc:docMk/>
            <pc:sldMk cId="1243253379" sldId="373"/>
            <ac:spMk id="8" creationId="{A1FAA2EC-7032-4FCB-9533-334E2F1E38B8}"/>
          </ac:spMkLst>
        </pc:spChg>
        <pc:spChg chg="add mod">
          <ac:chgData name="Manish Sharma" userId="b799adb9ba789c8f" providerId="LiveId" clId="{EBEA4F15-CD72-47E1-A609-4F092BECF765}" dt="2021-12-21T07:10:08.673" v="773" actId="1076"/>
          <ac:spMkLst>
            <pc:docMk/>
            <pc:sldMk cId="1243253379" sldId="373"/>
            <ac:spMk id="11" creationId="{F3423930-AB07-4E1A-B60C-11AAD7342032}"/>
          </ac:spMkLst>
        </pc:spChg>
        <pc:spChg chg="add mod">
          <ac:chgData name="Manish Sharma" userId="b799adb9ba789c8f" providerId="LiveId" clId="{EBEA4F15-CD72-47E1-A609-4F092BECF765}" dt="2021-12-21T07:10:39.736" v="786" actId="207"/>
          <ac:spMkLst>
            <pc:docMk/>
            <pc:sldMk cId="1243253379" sldId="373"/>
            <ac:spMk id="12" creationId="{FE7BEAAF-8553-422D-9DED-DEB01A4273D8}"/>
          </ac:spMkLst>
        </pc:spChg>
        <pc:spChg chg="add mod">
          <ac:chgData name="Manish Sharma" userId="b799adb9ba789c8f" providerId="LiveId" clId="{EBEA4F15-CD72-47E1-A609-4F092BECF765}" dt="2021-12-21T07:10:08.673" v="773" actId="1076"/>
          <ac:spMkLst>
            <pc:docMk/>
            <pc:sldMk cId="1243253379" sldId="373"/>
            <ac:spMk id="14" creationId="{1C9599B9-2F0A-4FC1-B23F-DDE1ACE08DD6}"/>
          </ac:spMkLst>
        </pc:spChg>
        <pc:spChg chg="add mod">
          <ac:chgData name="Manish Sharma" userId="b799adb9ba789c8f" providerId="LiveId" clId="{EBEA4F15-CD72-47E1-A609-4F092BECF765}" dt="2021-12-21T07:10:08.673" v="773" actId="1076"/>
          <ac:spMkLst>
            <pc:docMk/>
            <pc:sldMk cId="1243253379" sldId="373"/>
            <ac:spMk id="15" creationId="{2B7CDF04-AC47-4AAE-9C84-2CA51BBF17B1}"/>
          </ac:spMkLst>
        </pc:spChg>
        <pc:cxnChg chg="add mod">
          <ac:chgData name="Manish Sharma" userId="b799adb9ba789c8f" providerId="LiveId" clId="{EBEA4F15-CD72-47E1-A609-4F092BECF765}" dt="2021-12-21T07:08:19.714" v="771"/>
          <ac:cxnSpMkLst>
            <pc:docMk/>
            <pc:sldMk cId="1243253379" sldId="373"/>
            <ac:cxnSpMk id="6" creationId="{915EDA18-4C8A-4EB4-A74D-D68DB9708B09}"/>
          </ac:cxnSpMkLst>
        </pc:cxnChg>
        <pc:cxnChg chg="add mod">
          <ac:chgData name="Manish Sharma" userId="b799adb9ba789c8f" providerId="LiveId" clId="{EBEA4F15-CD72-47E1-A609-4F092BECF765}" dt="2021-12-21T07:08:19.714" v="771"/>
          <ac:cxnSpMkLst>
            <pc:docMk/>
            <pc:sldMk cId="1243253379" sldId="373"/>
            <ac:cxnSpMk id="9" creationId="{BA14666E-60B5-4159-BCBA-88BBA8750B1F}"/>
          </ac:cxnSpMkLst>
        </pc:cxnChg>
        <pc:cxnChg chg="add mod">
          <ac:chgData name="Manish Sharma" userId="b799adb9ba789c8f" providerId="LiveId" clId="{EBEA4F15-CD72-47E1-A609-4F092BECF765}" dt="2021-12-21T07:08:19.714" v="771"/>
          <ac:cxnSpMkLst>
            <pc:docMk/>
            <pc:sldMk cId="1243253379" sldId="373"/>
            <ac:cxnSpMk id="10" creationId="{D3E2DC0E-9B7A-41E3-9C0E-3319C72AEF07}"/>
          </ac:cxnSpMkLst>
        </pc:cxnChg>
        <pc:cxnChg chg="add mod">
          <ac:chgData name="Manish Sharma" userId="b799adb9ba789c8f" providerId="LiveId" clId="{EBEA4F15-CD72-47E1-A609-4F092BECF765}" dt="2021-12-21T07:10:08.673" v="773" actId="1076"/>
          <ac:cxnSpMkLst>
            <pc:docMk/>
            <pc:sldMk cId="1243253379" sldId="373"/>
            <ac:cxnSpMk id="13" creationId="{3D02E7E3-01ED-494B-85A6-FCF1D7ABCF8D}"/>
          </ac:cxnSpMkLst>
        </pc:cxnChg>
        <pc:cxnChg chg="add mod">
          <ac:chgData name="Manish Sharma" userId="b799adb9ba789c8f" providerId="LiveId" clId="{EBEA4F15-CD72-47E1-A609-4F092BECF765}" dt="2021-12-21T07:10:08.673" v="773" actId="1076"/>
          <ac:cxnSpMkLst>
            <pc:docMk/>
            <pc:sldMk cId="1243253379" sldId="373"/>
            <ac:cxnSpMk id="16" creationId="{B2CB48FA-8479-4480-A3CA-8D62CFA199A8}"/>
          </ac:cxnSpMkLst>
        </pc:cxnChg>
        <pc:cxnChg chg="add mod">
          <ac:chgData name="Manish Sharma" userId="b799adb9ba789c8f" providerId="LiveId" clId="{EBEA4F15-CD72-47E1-A609-4F092BECF765}" dt="2021-12-21T07:10:08.673" v="773" actId="1076"/>
          <ac:cxnSpMkLst>
            <pc:docMk/>
            <pc:sldMk cId="1243253379" sldId="373"/>
            <ac:cxnSpMk id="17" creationId="{991D2EE4-B86A-4DB2-8C0F-82807775A1A7}"/>
          </ac:cxnSpMkLst>
        </pc:cxnChg>
      </pc:sldChg>
      <pc:sldChg chg="del">
        <pc:chgData name="Manish Sharma" userId="b799adb9ba789c8f" providerId="LiveId" clId="{EBEA4F15-CD72-47E1-A609-4F092BECF765}" dt="2021-12-20T03:37:03.300" v="9" actId="47"/>
        <pc:sldMkLst>
          <pc:docMk/>
          <pc:sldMk cId="2646288447" sldId="373"/>
        </pc:sldMkLst>
      </pc:sldChg>
      <pc:sldChg chg="del">
        <pc:chgData name="Manish Sharma" userId="b799adb9ba789c8f" providerId="LiveId" clId="{EBEA4F15-CD72-47E1-A609-4F092BECF765}" dt="2021-12-20T03:37:03.300" v="9" actId="47"/>
        <pc:sldMkLst>
          <pc:docMk/>
          <pc:sldMk cId="110170452" sldId="374"/>
        </pc:sldMkLst>
      </pc:sldChg>
      <pc:sldChg chg="add">
        <pc:chgData name="Manish Sharma" userId="b799adb9ba789c8f" providerId="LiveId" clId="{EBEA4F15-CD72-47E1-A609-4F092BECF765}" dt="2021-12-21T07:13:01.869" v="787"/>
        <pc:sldMkLst>
          <pc:docMk/>
          <pc:sldMk cId="472973184" sldId="374"/>
        </pc:sldMkLst>
      </pc:sldChg>
      <pc:sldChg chg="add">
        <pc:chgData name="Manish Sharma" userId="b799adb9ba789c8f" providerId="LiveId" clId="{EBEA4F15-CD72-47E1-A609-4F092BECF765}" dt="2021-12-21T07:13:01.869" v="787"/>
        <pc:sldMkLst>
          <pc:docMk/>
          <pc:sldMk cId="2229211163" sldId="375"/>
        </pc:sldMkLst>
      </pc:sldChg>
      <pc:sldChg chg="del">
        <pc:chgData name="Manish Sharma" userId="b799adb9ba789c8f" providerId="LiveId" clId="{EBEA4F15-CD72-47E1-A609-4F092BECF765}" dt="2021-12-20T03:37:03.300" v="9" actId="47"/>
        <pc:sldMkLst>
          <pc:docMk/>
          <pc:sldMk cId="2504461139" sldId="375"/>
        </pc:sldMkLst>
      </pc:sldChg>
      <pc:sldChg chg="del">
        <pc:chgData name="Manish Sharma" userId="b799adb9ba789c8f" providerId="LiveId" clId="{EBEA4F15-CD72-47E1-A609-4F092BECF765}" dt="2021-12-20T03:37:03.300" v="9" actId="47"/>
        <pc:sldMkLst>
          <pc:docMk/>
          <pc:sldMk cId="1356356675" sldId="376"/>
        </pc:sldMkLst>
      </pc:sldChg>
      <pc:sldChg chg="modSp add mod">
        <pc:chgData name="Manish Sharma" userId="b799adb9ba789c8f" providerId="LiveId" clId="{EBEA4F15-CD72-47E1-A609-4F092BECF765}" dt="2021-12-21T07:17:57.021" v="790" actId="20577"/>
        <pc:sldMkLst>
          <pc:docMk/>
          <pc:sldMk cId="2619133484" sldId="376"/>
        </pc:sldMkLst>
        <pc:spChg chg="mod">
          <ac:chgData name="Manish Sharma" userId="b799adb9ba789c8f" providerId="LiveId" clId="{EBEA4F15-CD72-47E1-A609-4F092BECF765}" dt="2021-12-21T07:17:57.021" v="790" actId="20577"/>
          <ac:spMkLst>
            <pc:docMk/>
            <pc:sldMk cId="2619133484" sldId="376"/>
            <ac:spMk id="3" creationId="{4D0FCC23-C1CB-450C-8075-3DA490056CBF}"/>
          </ac:spMkLst>
        </pc:spChg>
      </pc:sldChg>
      <pc:sldChg chg="add">
        <pc:chgData name="Manish Sharma" userId="b799adb9ba789c8f" providerId="LiveId" clId="{EBEA4F15-CD72-47E1-A609-4F092BECF765}" dt="2021-12-21T07:57:44.325" v="791"/>
        <pc:sldMkLst>
          <pc:docMk/>
          <pc:sldMk cId="3930577389" sldId="377"/>
        </pc:sldMkLst>
      </pc:sldChg>
      <pc:sldChg chg="del">
        <pc:chgData name="Manish Sharma" userId="b799adb9ba789c8f" providerId="LiveId" clId="{EBEA4F15-CD72-47E1-A609-4F092BECF765}" dt="2021-12-20T03:37:03.300" v="9" actId="47"/>
        <pc:sldMkLst>
          <pc:docMk/>
          <pc:sldMk cId="3996413173" sldId="377"/>
        </pc:sldMkLst>
      </pc:sldChg>
      <pc:sldChg chg="del">
        <pc:chgData name="Manish Sharma" userId="b799adb9ba789c8f" providerId="LiveId" clId="{EBEA4F15-CD72-47E1-A609-4F092BECF765}" dt="2021-12-20T03:37:03.300" v="9" actId="47"/>
        <pc:sldMkLst>
          <pc:docMk/>
          <pc:sldMk cId="1122893291" sldId="378"/>
        </pc:sldMkLst>
      </pc:sldChg>
      <pc:sldChg chg="add">
        <pc:chgData name="Manish Sharma" userId="b799adb9ba789c8f" providerId="LiveId" clId="{EBEA4F15-CD72-47E1-A609-4F092BECF765}" dt="2021-12-21T07:57:44.325" v="791"/>
        <pc:sldMkLst>
          <pc:docMk/>
          <pc:sldMk cId="1775986403" sldId="378"/>
        </pc:sldMkLst>
      </pc:sldChg>
      <pc:sldChg chg="del">
        <pc:chgData name="Manish Sharma" userId="b799adb9ba789c8f" providerId="LiveId" clId="{EBEA4F15-CD72-47E1-A609-4F092BECF765}" dt="2021-12-20T03:37:03.300" v="9" actId="47"/>
        <pc:sldMkLst>
          <pc:docMk/>
          <pc:sldMk cId="2235251600" sldId="379"/>
        </pc:sldMkLst>
      </pc:sldChg>
      <pc:sldChg chg="add">
        <pc:chgData name="Manish Sharma" userId="b799adb9ba789c8f" providerId="LiveId" clId="{EBEA4F15-CD72-47E1-A609-4F092BECF765}" dt="2021-12-22T06:52:38.615" v="1585"/>
        <pc:sldMkLst>
          <pc:docMk/>
          <pc:sldMk cId="2514910419" sldId="379"/>
        </pc:sldMkLst>
      </pc:sldChg>
      <pc:sldChg chg="del">
        <pc:chgData name="Manish Sharma" userId="b799adb9ba789c8f" providerId="LiveId" clId="{EBEA4F15-CD72-47E1-A609-4F092BECF765}" dt="2021-12-20T03:37:03.300" v="9" actId="47"/>
        <pc:sldMkLst>
          <pc:docMk/>
          <pc:sldMk cId="2694981293" sldId="380"/>
        </pc:sldMkLst>
      </pc:sldChg>
      <pc:sldChg chg="del">
        <pc:chgData name="Manish Sharma" userId="b799adb9ba789c8f" providerId="LiveId" clId="{EBEA4F15-CD72-47E1-A609-4F092BECF765}" dt="2021-12-20T03:37:03.300" v="9" actId="47"/>
        <pc:sldMkLst>
          <pc:docMk/>
          <pc:sldMk cId="539293575" sldId="381"/>
        </pc:sldMkLst>
      </pc:sldChg>
      <pc:sldChg chg="add">
        <pc:chgData name="Manish Sharma" userId="b799adb9ba789c8f" providerId="LiveId" clId="{EBEA4F15-CD72-47E1-A609-4F092BECF765}" dt="2021-12-22T07:46:50.785" v="1768"/>
        <pc:sldMkLst>
          <pc:docMk/>
          <pc:sldMk cId="484981596" sldId="382"/>
        </pc:sldMkLst>
      </pc:sldChg>
      <pc:sldChg chg="del">
        <pc:chgData name="Manish Sharma" userId="b799adb9ba789c8f" providerId="LiveId" clId="{EBEA4F15-CD72-47E1-A609-4F092BECF765}" dt="2021-12-20T03:37:03.300" v="9" actId="47"/>
        <pc:sldMkLst>
          <pc:docMk/>
          <pc:sldMk cId="2390603842" sldId="382"/>
        </pc:sldMkLst>
      </pc:sldChg>
      <pc:sldChg chg="add">
        <pc:chgData name="Manish Sharma" userId="b799adb9ba789c8f" providerId="LiveId" clId="{EBEA4F15-CD72-47E1-A609-4F092BECF765}" dt="2021-12-22T10:54:25.085" v="1774"/>
        <pc:sldMkLst>
          <pc:docMk/>
          <pc:sldMk cId="486550458" sldId="383"/>
        </pc:sldMkLst>
      </pc:sldChg>
      <pc:sldChg chg="del">
        <pc:chgData name="Manish Sharma" userId="b799adb9ba789c8f" providerId="LiveId" clId="{EBEA4F15-CD72-47E1-A609-4F092BECF765}" dt="2021-12-20T03:37:03.300" v="9" actId="47"/>
        <pc:sldMkLst>
          <pc:docMk/>
          <pc:sldMk cId="3222575608" sldId="383"/>
        </pc:sldMkLst>
      </pc:sldChg>
      <pc:sldChg chg="add">
        <pc:chgData name="Manish Sharma" userId="b799adb9ba789c8f" providerId="LiveId" clId="{EBEA4F15-CD72-47E1-A609-4F092BECF765}" dt="2021-12-22T10:54:25.085" v="1774"/>
        <pc:sldMkLst>
          <pc:docMk/>
          <pc:sldMk cId="1424805398" sldId="384"/>
        </pc:sldMkLst>
      </pc:sldChg>
      <pc:sldChg chg="del">
        <pc:chgData name="Manish Sharma" userId="b799adb9ba789c8f" providerId="LiveId" clId="{EBEA4F15-CD72-47E1-A609-4F092BECF765}" dt="2021-12-20T03:37:03.300" v="9" actId="47"/>
        <pc:sldMkLst>
          <pc:docMk/>
          <pc:sldMk cId="4262467837" sldId="384"/>
        </pc:sldMkLst>
      </pc:sldChg>
      <pc:sldChg chg="del">
        <pc:chgData name="Manish Sharma" userId="b799adb9ba789c8f" providerId="LiveId" clId="{EBEA4F15-CD72-47E1-A609-4F092BECF765}" dt="2021-12-20T03:37:03.300" v="9" actId="47"/>
        <pc:sldMkLst>
          <pc:docMk/>
          <pc:sldMk cId="2791342229" sldId="385"/>
        </pc:sldMkLst>
      </pc:sldChg>
      <pc:sldChg chg="add">
        <pc:chgData name="Manish Sharma" userId="b799adb9ba789c8f" providerId="LiveId" clId="{EBEA4F15-CD72-47E1-A609-4F092BECF765}" dt="2021-12-22T10:54:25.085" v="1774"/>
        <pc:sldMkLst>
          <pc:docMk/>
          <pc:sldMk cId="3535939516" sldId="385"/>
        </pc:sldMkLst>
      </pc:sldChg>
      <pc:sldChg chg="add">
        <pc:chgData name="Manish Sharma" userId="b799adb9ba789c8f" providerId="LiveId" clId="{EBEA4F15-CD72-47E1-A609-4F092BECF765}" dt="2021-12-22T10:54:25.085" v="1774"/>
        <pc:sldMkLst>
          <pc:docMk/>
          <pc:sldMk cId="1239693065" sldId="386"/>
        </pc:sldMkLst>
      </pc:sldChg>
      <pc:sldChg chg="del">
        <pc:chgData name="Manish Sharma" userId="b799adb9ba789c8f" providerId="LiveId" clId="{EBEA4F15-CD72-47E1-A609-4F092BECF765}" dt="2021-12-20T03:37:03.300" v="9" actId="47"/>
        <pc:sldMkLst>
          <pc:docMk/>
          <pc:sldMk cId="3525173823" sldId="386"/>
        </pc:sldMkLst>
      </pc:sldChg>
      <pc:sldChg chg="del">
        <pc:chgData name="Manish Sharma" userId="b799adb9ba789c8f" providerId="LiveId" clId="{EBEA4F15-CD72-47E1-A609-4F092BECF765}" dt="2021-12-20T03:37:03.300" v="9" actId="47"/>
        <pc:sldMkLst>
          <pc:docMk/>
          <pc:sldMk cId="1302610745" sldId="387"/>
        </pc:sldMkLst>
      </pc:sldChg>
      <pc:sldChg chg="add">
        <pc:chgData name="Manish Sharma" userId="b799adb9ba789c8f" providerId="LiveId" clId="{EBEA4F15-CD72-47E1-A609-4F092BECF765}" dt="2021-12-22T10:54:25.085" v="1774"/>
        <pc:sldMkLst>
          <pc:docMk/>
          <pc:sldMk cId="2331089218" sldId="387"/>
        </pc:sldMkLst>
      </pc:sldChg>
      <pc:sldChg chg="add">
        <pc:chgData name="Manish Sharma" userId="b799adb9ba789c8f" providerId="LiveId" clId="{EBEA4F15-CD72-47E1-A609-4F092BECF765}" dt="2021-12-22T10:54:25.085" v="1774"/>
        <pc:sldMkLst>
          <pc:docMk/>
          <pc:sldMk cId="940231496" sldId="388"/>
        </pc:sldMkLst>
      </pc:sldChg>
      <pc:sldChg chg="del">
        <pc:chgData name="Manish Sharma" userId="b799adb9ba789c8f" providerId="LiveId" clId="{EBEA4F15-CD72-47E1-A609-4F092BECF765}" dt="2021-12-20T03:37:03.300" v="9" actId="47"/>
        <pc:sldMkLst>
          <pc:docMk/>
          <pc:sldMk cId="3344806649" sldId="388"/>
        </pc:sldMkLst>
      </pc:sldChg>
      <pc:sldChg chg="del">
        <pc:chgData name="Manish Sharma" userId="b799adb9ba789c8f" providerId="LiveId" clId="{EBEA4F15-CD72-47E1-A609-4F092BECF765}" dt="2021-12-20T03:37:03.300" v="9" actId="47"/>
        <pc:sldMkLst>
          <pc:docMk/>
          <pc:sldMk cId="3925259308" sldId="389"/>
        </pc:sldMkLst>
      </pc:sldChg>
      <pc:sldChg chg="del">
        <pc:chgData name="Manish Sharma" userId="b799adb9ba789c8f" providerId="LiveId" clId="{EBEA4F15-CD72-47E1-A609-4F092BECF765}" dt="2021-12-20T03:37:03.300" v="9" actId="47"/>
        <pc:sldMkLst>
          <pc:docMk/>
          <pc:sldMk cId="323477750" sldId="390"/>
        </pc:sldMkLst>
      </pc:sldChg>
      <pc:sldChg chg="del">
        <pc:chgData name="Manish Sharma" userId="b799adb9ba789c8f" providerId="LiveId" clId="{EBEA4F15-CD72-47E1-A609-4F092BECF765}" dt="2021-12-20T03:37:03.300" v="9" actId="47"/>
        <pc:sldMkLst>
          <pc:docMk/>
          <pc:sldMk cId="1767199199" sldId="391"/>
        </pc:sldMkLst>
      </pc:sldChg>
      <pc:sldChg chg="add">
        <pc:chgData name="Manish Sharma" userId="b799adb9ba789c8f" providerId="LiveId" clId="{EBEA4F15-CD72-47E1-A609-4F092BECF765}" dt="2021-12-23T05:39:06.055" v="1794"/>
        <pc:sldMkLst>
          <pc:docMk/>
          <pc:sldMk cId="3313300973" sldId="391"/>
        </pc:sldMkLst>
      </pc:sldChg>
      <pc:sldChg chg="modSp add mod">
        <pc:chgData name="Manish Sharma" userId="b799adb9ba789c8f" providerId="LiveId" clId="{EBEA4F15-CD72-47E1-A609-4F092BECF765}" dt="2021-12-23T05:36:58.002" v="1793" actId="113"/>
        <pc:sldMkLst>
          <pc:docMk/>
          <pc:sldMk cId="2204562738" sldId="392"/>
        </pc:sldMkLst>
        <pc:spChg chg="mod">
          <ac:chgData name="Manish Sharma" userId="b799adb9ba789c8f" providerId="LiveId" clId="{EBEA4F15-CD72-47E1-A609-4F092BECF765}" dt="2021-12-23T05:36:58.002" v="1793" actId="113"/>
          <ac:spMkLst>
            <pc:docMk/>
            <pc:sldMk cId="2204562738" sldId="392"/>
            <ac:spMk id="7" creationId="{C5E1EA91-49C5-441A-993A-671E1B898930}"/>
          </ac:spMkLst>
        </pc:spChg>
      </pc:sldChg>
      <pc:sldChg chg="del">
        <pc:chgData name="Manish Sharma" userId="b799adb9ba789c8f" providerId="LiveId" clId="{EBEA4F15-CD72-47E1-A609-4F092BECF765}" dt="2021-12-20T03:37:03.300" v="9" actId="47"/>
        <pc:sldMkLst>
          <pc:docMk/>
          <pc:sldMk cId="2795027942" sldId="392"/>
        </pc:sldMkLst>
      </pc:sldChg>
      <pc:sldChg chg="modSp add mod">
        <pc:chgData name="Manish Sharma" userId="b799adb9ba789c8f" providerId="LiveId" clId="{EBEA4F15-CD72-47E1-A609-4F092BECF765}" dt="2021-12-23T07:06:53.151" v="1817" actId="20577"/>
        <pc:sldMkLst>
          <pc:docMk/>
          <pc:sldMk cId="23709531" sldId="393"/>
        </pc:sldMkLst>
        <pc:spChg chg="mod">
          <ac:chgData name="Manish Sharma" userId="b799adb9ba789c8f" providerId="LiveId" clId="{EBEA4F15-CD72-47E1-A609-4F092BECF765}" dt="2021-12-23T07:06:53.151" v="1817" actId="20577"/>
          <ac:spMkLst>
            <pc:docMk/>
            <pc:sldMk cId="23709531" sldId="393"/>
            <ac:spMk id="3" creationId="{32F29C18-5B46-4215-8241-B6DA9F1CB57E}"/>
          </ac:spMkLst>
        </pc:spChg>
      </pc:sldChg>
      <pc:sldChg chg="del">
        <pc:chgData name="Manish Sharma" userId="b799adb9ba789c8f" providerId="LiveId" clId="{EBEA4F15-CD72-47E1-A609-4F092BECF765}" dt="2021-12-20T03:37:03.300" v="9" actId="47"/>
        <pc:sldMkLst>
          <pc:docMk/>
          <pc:sldMk cId="2384314681" sldId="393"/>
        </pc:sldMkLst>
      </pc:sldChg>
      <pc:sldChg chg="add">
        <pc:chgData name="Manish Sharma" userId="b799adb9ba789c8f" providerId="LiveId" clId="{EBEA4F15-CD72-47E1-A609-4F092BECF765}" dt="2021-12-23T07:07:14.437" v="1818"/>
        <pc:sldMkLst>
          <pc:docMk/>
          <pc:sldMk cId="3057434659" sldId="394"/>
        </pc:sldMkLst>
      </pc:sldChg>
      <pc:sldChg chg="del">
        <pc:chgData name="Manish Sharma" userId="b799adb9ba789c8f" providerId="LiveId" clId="{EBEA4F15-CD72-47E1-A609-4F092BECF765}" dt="2021-12-20T03:37:03.300" v="9" actId="47"/>
        <pc:sldMkLst>
          <pc:docMk/>
          <pc:sldMk cId="3578060852" sldId="394"/>
        </pc:sldMkLst>
      </pc:sldChg>
      <pc:sldChg chg="add">
        <pc:chgData name="Manish Sharma" userId="b799adb9ba789c8f" providerId="LiveId" clId="{EBEA4F15-CD72-47E1-A609-4F092BECF765}" dt="2021-12-23T08:13:49.042" v="1820"/>
        <pc:sldMkLst>
          <pc:docMk/>
          <pc:sldMk cId="694169232" sldId="395"/>
        </pc:sldMkLst>
      </pc:sldChg>
      <pc:sldChg chg="del">
        <pc:chgData name="Manish Sharma" userId="b799adb9ba789c8f" providerId="LiveId" clId="{EBEA4F15-CD72-47E1-A609-4F092BECF765}" dt="2021-12-20T03:37:03.300" v="9" actId="47"/>
        <pc:sldMkLst>
          <pc:docMk/>
          <pc:sldMk cId="2829608424" sldId="395"/>
        </pc:sldMkLst>
      </pc:sldChg>
      <pc:sldChg chg="del">
        <pc:chgData name="Manish Sharma" userId="b799adb9ba789c8f" providerId="LiveId" clId="{EBEA4F15-CD72-47E1-A609-4F092BECF765}" dt="2021-12-20T03:37:03.300" v="9" actId="47"/>
        <pc:sldMkLst>
          <pc:docMk/>
          <pc:sldMk cId="1558293216" sldId="396"/>
        </pc:sldMkLst>
      </pc:sldChg>
      <pc:sldChg chg="modSp add mod">
        <pc:chgData name="Manish Sharma" userId="b799adb9ba789c8f" providerId="LiveId" clId="{EBEA4F15-CD72-47E1-A609-4F092BECF765}" dt="2021-12-23T08:14:33.787" v="1868" actId="20577"/>
        <pc:sldMkLst>
          <pc:docMk/>
          <pc:sldMk cId="3920928659" sldId="396"/>
        </pc:sldMkLst>
        <pc:spChg chg="mod">
          <ac:chgData name="Manish Sharma" userId="b799adb9ba789c8f" providerId="LiveId" clId="{EBEA4F15-CD72-47E1-A609-4F092BECF765}" dt="2021-12-23T08:14:33.787" v="1868" actId="20577"/>
          <ac:spMkLst>
            <pc:docMk/>
            <pc:sldMk cId="3920928659" sldId="396"/>
            <ac:spMk id="3" creationId="{EC9151F7-5A08-4610-AB41-FC1260348BA9}"/>
          </ac:spMkLst>
        </pc:spChg>
      </pc:sldChg>
      <pc:sldChg chg="del">
        <pc:chgData name="Manish Sharma" userId="b799adb9ba789c8f" providerId="LiveId" clId="{EBEA4F15-CD72-47E1-A609-4F092BECF765}" dt="2021-12-20T03:37:03.300" v="9" actId="47"/>
        <pc:sldMkLst>
          <pc:docMk/>
          <pc:sldMk cId="3293002024" sldId="397"/>
        </pc:sldMkLst>
      </pc:sldChg>
      <pc:sldChg chg="del">
        <pc:chgData name="Manish Sharma" userId="b799adb9ba789c8f" providerId="LiveId" clId="{EBEA4F15-CD72-47E1-A609-4F092BECF765}" dt="2021-12-20T03:37:03.300" v="9" actId="47"/>
        <pc:sldMkLst>
          <pc:docMk/>
          <pc:sldMk cId="201721731" sldId="398"/>
        </pc:sldMkLst>
      </pc:sldChg>
      <pc:sldChg chg="modSp mod">
        <pc:chgData name="Manish Sharma" userId="b799adb9ba789c8f" providerId="LiveId" clId="{EBEA4F15-CD72-47E1-A609-4F092BECF765}" dt="2021-12-23T11:23:52.473" v="2010" actId="20577"/>
        <pc:sldMkLst>
          <pc:docMk/>
          <pc:sldMk cId="631585617" sldId="398"/>
        </pc:sldMkLst>
        <pc:spChg chg="mod">
          <ac:chgData name="Manish Sharma" userId="b799adb9ba789c8f" providerId="LiveId" clId="{EBEA4F15-CD72-47E1-A609-4F092BECF765}" dt="2021-12-23T11:23:52.473" v="2010" actId="20577"/>
          <ac:spMkLst>
            <pc:docMk/>
            <pc:sldMk cId="631585617" sldId="398"/>
            <ac:spMk id="3" creationId="{51FD8EC5-A696-45AB-8206-2F2C0C21A923}"/>
          </ac:spMkLst>
        </pc:spChg>
      </pc:sldChg>
      <pc:sldChg chg="del">
        <pc:chgData name="Manish Sharma" userId="b799adb9ba789c8f" providerId="LiveId" clId="{EBEA4F15-CD72-47E1-A609-4F092BECF765}" dt="2021-12-20T03:37:03.300" v="9" actId="47"/>
        <pc:sldMkLst>
          <pc:docMk/>
          <pc:sldMk cId="2894626958" sldId="399"/>
        </pc:sldMkLst>
      </pc:sldChg>
      <pc:sldChg chg="add">
        <pc:chgData name="Manish Sharma" userId="b799adb9ba789c8f" providerId="LiveId" clId="{EBEA4F15-CD72-47E1-A609-4F092BECF765}" dt="2021-12-24T05:07:41.579" v="2026"/>
        <pc:sldMkLst>
          <pc:docMk/>
          <pc:sldMk cId="3923253326" sldId="399"/>
        </pc:sldMkLst>
      </pc:sldChg>
      <pc:sldChg chg="del">
        <pc:chgData name="Manish Sharma" userId="b799adb9ba789c8f" providerId="LiveId" clId="{EBEA4F15-CD72-47E1-A609-4F092BECF765}" dt="2021-12-20T03:37:03.300" v="9" actId="47"/>
        <pc:sldMkLst>
          <pc:docMk/>
          <pc:sldMk cId="1477073418" sldId="400"/>
        </pc:sldMkLst>
      </pc:sldChg>
      <pc:sldChg chg="add">
        <pc:chgData name="Manish Sharma" userId="b799adb9ba789c8f" providerId="LiveId" clId="{EBEA4F15-CD72-47E1-A609-4F092BECF765}" dt="2021-12-24T05:07:41.579" v="2026"/>
        <pc:sldMkLst>
          <pc:docMk/>
          <pc:sldMk cId="1859098652" sldId="400"/>
        </pc:sldMkLst>
      </pc:sldChg>
      <pc:sldChg chg="add">
        <pc:chgData name="Manish Sharma" userId="b799adb9ba789c8f" providerId="LiveId" clId="{EBEA4F15-CD72-47E1-A609-4F092BECF765}" dt="2021-12-24T05:07:41.579" v="2026"/>
        <pc:sldMkLst>
          <pc:docMk/>
          <pc:sldMk cId="2486780815" sldId="401"/>
        </pc:sldMkLst>
      </pc:sldChg>
      <pc:sldChg chg="del">
        <pc:chgData name="Manish Sharma" userId="b799adb9ba789c8f" providerId="LiveId" clId="{EBEA4F15-CD72-47E1-A609-4F092BECF765}" dt="2021-12-20T03:37:03.300" v="9" actId="47"/>
        <pc:sldMkLst>
          <pc:docMk/>
          <pc:sldMk cId="2503257329" sldId="401"/>
        </pc:sldMkLst>
      </pc:sldChg>
      <pc:sldChg chg="add">
        <pc:chgData name="Manish Sharma" userId="b799adb9ba789c8f" providerId="LiveId" clId="{EBEA4F15-CD72-47E1-A609-4F092BECF765}" dt="2021-12-24T05:11:34.065" v="2027"/>
        <pc:sldMkLst>
          <pc:docMk/>
          <pc:sldMk cId="2478318775" sldId="402"/>
        </pc:sldMkLst>
      </pc:sldChg>
      <pc:sldChg chg="del">
        <pc:chgData name="Manish Sharma" userId="b799adb9ba789c8f" providerId="LiveId" clId="{EBEA4F15-CD72-47E1-A609-4F092BECF765}" dt="2021-12-20T03:37:03.300" v="9" actId="47"/>
        <pc:sldMkLst>
          <pc:docMk/>
          <pc:sldMk cId="3287422598" sldId="402"/>
        </pc:sldMkLst>
      </pc:sldChg>
      <pc:sldChg chg="del">
        <pc:chgData name="Manish Sharma" userId="b799adb9ba789c8f" providerId="LiveId" clId="{EBEA4F15-CD72-47E1-A609-4F092BECF765}" dt="2021-12-20T03:37:03.300" v="9" actId="47"/>
        <pc:sldMkLst>
          <pc:docMk/>
          <pc:sldMk cId="3134808523" sldId="403"/>
        </pc:sldMkLst>
      </pc:sldChg>
      <pc:sldChg chg="del">
        <pc:chgData name="Manish Sharma" userId="b799adb9ba789c8f" providerId="LiveId" clId="{EBEA4F15-CD72-47E1-A609-4F092BECF765}" dt="2021-12-20T03:37:03.300" v="9" actId="47"/>
        <pc:sldMkLst>
          <pc:docMk/>
          <pc:sldMk cId="1148178458" sldId="404"/>
        </pc:sldMkLst>
      </pc:sldChg>
      <pc:sldChg chg="add">
        <pc:chgData name="Manish Sharma" userId="b799adb9ba789c8f" providerId="LiveId" clId="{EBEA4F15-CD72-47E1-A609-4F092BECF765}" dt="2021-12-24T07:56:46.940" v="2049"/>
        <pc:sldMkLst>
          <pc:docMk/>
          <pc:sldMk cId="2909444576" sldId="404"/>
        </pc:sldMkLst>
      </pc:sldChg>
      <pc:sldChg chg="del">
        <pc:chgData name="Manish Sharma" userId="b799adb9ba789c8f" providerId="LiveId" clId="{EBEA4F15-CD72-47E1-A609-4F092BECF765}" dt="2021-12-20T03:37:03.300" v="9" actId="47"/>
        <pc:sldMkLst>
          <pc:docMk/>
          <pc:sldMk cId="959263370" sldId="405"/>
        </pc:sldMkLst>
      </pc:sldChg>
      <pc:sldChg chg="add">
        <pc:chgData name="Manish Sharma" userId="b799adb9ba789c8f" providerId="LiveId" clId="{EBEA4F15-CD72-47E1-A609-4F092BECF765}" dt="2021-12-24T07:56:46.940" v="2049"/>
        <pc:sldMkLst>
          <pc:docMk/>
          <pc:sldMk cId="1747891241" sldId="405"/>
        </pc:sldMkLst>
      </pc:sldChg>
      <pc:sldChg chg="del">
        <pc:chgData name="Manish Sharma" userId="b799adb9ba789c8f" providerId="LiveId" clId="{EBEA4F15-CD72-47E1-A609-4F092BECF765}" dt="2021-12-20T03:37:03.300" v="9" actId="47"/>
        <pc:sldMkLst>
          <pc:docMk/>
          <pc:sldMk cId="487727514" sldId="406"/>
        </pc:sldMkLst>
      </pc:sldChg>
      <pc:sldChg chg="del">
        <pc:chgData name="Manish Sharma" userId="b799adb9ba789c8f" providerId="LiveId" clId="{EBEA4F15-CD72-47E1-A609-4F092BECF765}" dt="2021-12-20T03:37:03.300" v="9" actId="47"/>
        <pc:sldMkLst>
          <pc:docMk/>
          <pc:sldMk cId="220428449" sldId="407"/>
        </pc:sldMkLst>
      </pc:sldChg>
      <pc:sldChg chg="modSp add mod">
        <pc:chgData name="Manish Sharma" userId="b799adb9ba789c8f" providerId="LiveId" clId="{EBEA4F15-CD72-47E1-A609-4F092BECF765}" dt="2021-12-24T11:33:09.047" v="2055" actId="20577"/>
        <pc:sldMkLst>
          <pc:docMk/>
          <pc:sldMk cId="1119350591" sldId="407"/>
        </pc:sldMkLst>
        <pc:spChg chg="mod">
          <ac:chgData name="Manish Sharma" userId="b799adb9ba789c8f" providerId="LiveId" clId="{EBEA4F15-CD72-47E1-A609-4F092BECF765}" dt="2021-12-24T11:33:09.047" v="2055" actId="20577"/>
          <ac:spMkLst>
            <pc:docMk/>
            <pc:sldMk cId="1119350591" sldId="407"/>
            <ac:spMk id="4" creationId="{C1983584-892E-4120-BF2B-2BAD42DE58D9}"/>
          </ac:spMkLst>
        </pc:spChg>
      </pc:sldChg>
      <pc:sldChg chg="add del">
        <pc:chgData name="Manish Sharma" userId="b799adb9ba789c8f" providerId="LiveId" clId="{EBEA4F15-CD72-47E1-A609-4F092BECF765}" dt="2021-12-21T08:06:26.084" v="793"/>
        <pc:sldMkLst>
          <pc:docMk/>
          <pc:sldMk cId="2747173488" sldId="408"/>
        </pc:sldMkLst>
      </pc:sldChg>
      <pc:sldChg chg="del">
        <pc:chgData name="Manish Sharma" userId="b799adb9ba789c8f" providerId="LiveId" clId="{EBEA4F15-CD72-47E1-A609-4F092BECF765}" dt="2021-12-20T03:37:03.300" v="9" actId="47"/>
        <pc:sldMkLst>
          <pc:docMk/>
          <pc:sldMk cId="2759217886" sldId="408"/>
        </pc:sldMkLst>
      </pc:sldChg>
      <pc:sldChg chg="add">
        <pc:chgData name="Manish Sharma" userId="b799adb9ba789c8f" providerId="LiveId" clId="{EBEA4F15-CD72-47E1-A609-4F092BECF765}" dt="2021-12-21T07:57:44.325" v="791"/>
        <pc:sldMkLst>
          <pc:docMk/>
          <pc:sldMk cId="1777021263" sldId="409"/>
        </pc:sldMkLst>
      </pc:sldChg>
      <pc:sldChg chg="del">
        <pc:chgData name="Manish Sharma" userId="b799adb9ba789c8f" providerId="LiveId" clId="{EBEA4F15-CD72-47E1-A609-4F092BECF765}" dt="2021-12-20T03:37:03.300" v="9" actId="47"/>
        <pc:sldMkLst>
          <pc:docMk/>
          <pc:sldMk cId="2817809417" sldId="409"/>
        </pc:sldMkLst>
      </pc:sldChg>
      <pc:sldChg chg="add">
        <pc:chgData name="Manish Sharma" userId="b799adb9ba789c8f" providerId="LiveId" clId="{EBEA4F15-CD72-47E1-A609-4F092BECF765}" dt="2021-12-21T08:06:26.084" v="793"/>
        <pc:sldMkLst>
          <pc:docMk/>
          <pc:sldMk cId="956484382" sldId="410"/>
        </pc:sldMkLst>
      </pc:sldChg>
      <pc:sldChg chg="del">
        <pc:chgData name="Manish Sharma" userId="b799adb9ba789c8f" providerId="LiveId" clId="{EBEA4F15-CD72-47E1-A609-4F092BECF765}" dt="2021-12-20T03:37:03.300" v="9" actId="47"/>
        <pc:sldMkLst>
          <pc:docMk/>
          <pc:sldMk cId="1565417734" sldId="410"/>
        </pc:sldMkLst>
      </pc:sldChg>
      <pc:sldChg chg="del">
        <pc:chgData name="Manish Sharma" userId="b799adb9ba789c8f" providerId="LiveId" clId="{EBEA4F15-CD72-47E1-A609-4F092BECF765}" dt="2021-12-20T03:37:03.300" v="9" actId="47"/>
        <pc:sldMkLst>
          <pc:docMk/>
          <pc:sldMk cId="1795810273" sldId="411"/>
        </pc:sldMkLst>
      </pc:sldChg>
      <pc:sldChg chg="add">
        <pc:chgData name="Manish Sharma" userId="b799adb9ba789c8f" providerId="LiveId" clId="{EBEA4F15-CD72-47E1-A609-4F092BECF765}" dt="2021-12-21T09:16:36.311" v="794"/>
        <pc:sldMkLst>
          <pc:docMk/>
          <pc:sldMk cId="2684770681" sldId="411"/>
        </pc:sldMkLst>
      </pc:sldChg>
      <pc:sldChg chg="add">
        <pc:chgData name="Manish Sharma" userId="b799adb9ba789c8f" providerId="LiveId" clId="{EBEA4F15-CD72-47E1-A609-4F092BECF765}" dt="2021-12-21T09:16:36.311" v="794"/>
        <pc:sldMkLst>
          <pc:docMk/>
          <pc:sldMk cId="1552225087" sldId="412"/>
        </pc:sldMkLst>
      </pc:sldChg>
      <pc:sldChg chg="del">
        <pc:chgData name="Manish Sharma" userId="b799adb9ba789c8f" providerId="LiveId" clId="{EBEA4F15-CD72-47E1-A609-4F092BECF765}" dt="2021-12-20T03:37:03.300" v="9" actId="47"/>
        <pc:sldMkLst>
          <pc:docMk/>
          <pc:sldMk cId="3656162023" sldId="412"/>
        </pc:sldMkLst>
      </pc:sldChg>
      <pc:sldChg chg="add">
        <pc:chgData name="Manish Sharma" userId="b799adb9ba789c8f" providerId="LiveId" clId="{EBEA4F15-CD72-47E1-A609-4F092BECF765}" dt="2021-12-21T11:10:36.153" v="797"/>
        <pc:sldMkLst>
          <pc:docMk/>
          <pc:sldMk cId="1257482258" sldId="413"/>
        </pc:sldMkLst>
      </pc:sldChg>
      <pc:sldChg chg="del">
        <pc:chgData name="Manish Sharma" userId="b799adb9ba789c8f" providerId="LiveId" clId="{EBEA4F15-CD72-47E1-A609-4F092BECF765}" dt="2021-12-20T03:37:03.300" v="9" actId="47"/>
        <pc:sldMkLst>
          <pc:docMk/>
          <pc:sldMk cId="2381066136" sldId="413"/>
        </pc:sldMkLst>
      </pc:sldChg>
      <pc:sldChg chg="addSp delSp modSp new mod">
        <pc:chgData name="Manish Sharma" userId="b799adb9ba789c8f" providerId="LiveId" clId="{EBEA4F15-CD72-47E1-A609-4F092BECF765}" dt="2021-12-21T11:20:28.070" v="1050" actId="22"/>
        <pc:sldMkLst>
          <pc:docMk/>
          <pc:sldMk cId="891528784" sldId="414"/>
        </pc:sldMkLst>
        <pc:spChg chg="mod">
          <ac:chgData name="Manish Sharma" userId="b799adb9ba789c8f" providerId="LiveId" clId="{EBEA4F15-CD72-47E1-A609-4F092BECF765}" dt="2021-12-21T11:12:59.669" v="812" actId="20577"/>
          <ac:spMkLst>
            <pc:docMk/>
            <pc:sldMk cId="891528784" sldId="414"/>
            <ac:spMk id="2" creationId="{FA505DDA-A121-42A5-918C-DE9C2BB88AD2}"/>
          </ac:spMkLst>
        </pc:spChg>
        <pc:spChg chg="mod">
          <ac:chgData name="Manish Sharma" userId="b799adb9ba789c8f" providerId="LiveId" clId="{EBEA4F15-CD72-47E1-A609-4F092BECF765}" dt="2021-12-21T11:14:52.299" v="1028" actId="20577"/>
          <ac:spMkLst>
            <pc:docMk/>
            <pc:sldMk cId="891528784" sldId="414"/>
            <ac:spMk id="3" creationId="{CCE85E74-7D38-4FEF-A170-A9DEE55D643C}"/>
          </ac:spMkLst>
        </pc:spChg>
        <pc:spChg chg="add del">
          <ac:chgData name="Manish Sharma" userId="b799adb9ba789c8f" providerId="LiveId" clId="{EBEA4F15-CD72-47E1-A609-4F092BECF765}" dt="2021-12-21T11:20:28.070" v="1050" actId="22"/>
          <ac:spMkLst>
            <pc:docMk/>
            <pc:sldMk cId="891528784" sldId="414"/>
            <ac:spMk id="5" creationId="{BD95ADB1-7844-4FBF-815A-4FC094EC0FD4}"/>
          </ac:spMkLst>
        </pc:spChg>
      </pc:sldChg>
      <pc:sldChg chg="del">
        <pc:chgData name="Manish Sharma" userId="b799adb9ba789c8f" providerId="LiveId" clId="{EBEA4F15-CD72-47E1-A609-4F092BECF765}" dt="2021-12-20T03:37:03.300" v="9" actId="47"/>
        <pc:sldMkLst>
          <pc:docMk/>
          <pc:sldMk cId="2495799992" sldId="414"/>
        </pc:sldMkLst>
      </pc:sldChg>
      <pc:sldChg chg="addSp delSp modSp add mod">
        <pc:chgData name="Manish Sharma" userId="b799adb9ba789c8f" providerId="LiveId" clId="{EBEA4F15-CD72-47E1-A609-4F092BECF765}" dt="2021-12-21T11:22:53.523" v="1075"/>
        <pc:sldMkLst>
          <pc:docMk/>
          <pc:sldMk cId="1942412135" sldId="415"/>
        </pc:sldMkLst>
        <pc:spChg chg="del">
          <ac:chgData name="Manish Sharma" userId="b799adb9ba789c8f" providerId="LiveId" clId="{EBEA4F15-CD72-47E1-A609-4F092BECF765}" dt="2021-12-21T11:22:52.993" v="1074" actId="478"/>
          <ac:spMkLst>
            <pc:docMk/>
            <pc:sldMk cId="1942412135" sldId="415"/>
            <ac:spMk id="6" creationId="{1E752F1B-3295-4F03-87BF-4B83FD5ED67B}"/>
          </ac:spMkLst>
        </pc:spChg>
        <pc:spChg chg="del">
          <ac:chgData name="Manish Sharma" userId="b799adb9ba789c8f" providerId="LiveId" clId="{EBEA4F15-CD72-47E1-A609-4F092BECF765}" dt="2021-12-21T11:21:48.645" v="1054" actId="478"/>
          <ac:spMkLst>
            <pc:docMk/>
            <pc:sldMk cId="1942412135" sldId="415"/>
            <ac:spMk id="29" creationId="{F287D1D9-FC45-4614-A3C8-1E772F65936F}"/>
          </ac:spMkLst>
        </pc:spChg>
        <pc:spChg chg="mod">
          <ac:chgData name="Manish Sharma" userId="b799adb9ba789c8f" providerId="LiveId" clId="{EBEA4F15-CD72-47E1-A609-4F092BECF765}" dt="2021-12-21T11:22:00.863" v="1071" actId="20577"/>
          <ac:spMkLst>
            <pc:docMk/>
            <pc:sldMk cId="1942412135" sldId="415"/>
            <ac:spMk id="30" creationId="{334C897C-5E94-438A-B1DC-1EADC6A1FA09}"/>
          </ac:spMkLst>
        </pc:spChg>
        <pc:spChg chg="add mod ord">
          <ac:chgData name="Manish Sharma" userId="b799adb9ba789c8f" providerId="LiveId" clId="{EBEA4F15-CD72-47E1-A609-4F092BECF765}" dt="2021-12-21T11:22:26.787" v="1073" actId="167"/>
          <ac:spMkLst>
            <pc:docMk/>
            <pc:sldMk cId="1942412135" sldId="415"/>
            <ac:spMk id="31" creationId="{F452F417-F295-4CBE-9243-1A6B7B6FF64C}"/>
          </ac:spMkLst>
        </pc:spChg>
        <pc:spChg chg="add mod">
          <ac:chgData name="Manish Sharma" userId="b799adb9ba789c8f" providerId="LiveId" clId="{EBEA4F15-CD72-47E1-A609-4F092BECF765}" dt="2021-12-21T11:22:18.748" v="1072"/>
          <ac:spMkLst>
            <pc:docMk/>
            <pc:sldMk cId="1942412135" sldId="415"/>
            <ac:spMk id="32" creationId="{935F85E9-4C57-4B66-8EAE-CE998E8D2411}"/>
          </ac:spMkLst>
        </pc:spChg>
        <pc:spChg chg="add mod">
          <ac:chgData name="Manish Sharma" userId="b799adb9ba789c8f" providerId="LiveId" clId="{EBEA4F15-CD72-47E1-A609-4F092BECF765}" dt="2021-12-21T11:22:53.523" v="1075"/>
          <ac:spMkLst>
            <pc:docMk/>
            <pc:sldMk cId="1942412135" sldId="415"/>
            <ac:spMk id="33" creationId="{D50F5484-7C2B-45E2-9162-12F2E5523484}"/>
          </ac:spMkLst>
        </pc:spChg>
      </pc:sldChg>
      <pc:sldChg chg="modSp new del mod">
        <pc:chgData name="Manish Sharma" userId="b799adb9ba789c8f" providerId="LiveId" clId="{EBEA4F15-CD72-47E1-A609-4F092BECF765}" dt="2021-12-21T11:20:21.662" v="1048" actId="47"/>
        <pc:sldMkLst>
          <pc:docMk/>
          <pc:sldMk cId="3299074911" sldId="415"/>
        </pc:sldMkLst>
        <pc:spChg chg="mod">
          <ac:chgData name="Manish Sharma" userId="b799adb9ba789c8f" providerId="LiveId" clId="{EBEA4F15-CD72-47E1-A609-4F092BECF765}" dt="2021-12-21T11:17:13.568" v="1047" actId="20577"/>
          <ac:spMkLst>
            <pc:docMk/>
            <pc:sldMk cId="3299074911" sldId="415"/>
            <ac:spMk id="2" creationId="{1E44ED58-F898-4C22-AEB3-6B692A09FA50}"/>
          </ac:spMkLst>
        </pc:spChg>
      </pc:sldChg>
      <pc:sldChg chg="addSp delSp modSp new mod">
        <pc:chgData name="Manish Sharma" userId="b799adb9ba789c8f" providerId="LiveId" clId="{EBEA4F15-CD72-47E1-A609-4F092BECF765}" dt="2021-12-22T04:02:26.079" v="1127" actId="167"/>
        <pc:sldMkLst>
          <pc:docMk/>
          <pc:sldMk cId="1602707574" sldId="416"/>
        </pc:sldMkLst>
        <pc:spChg chg="del">
          <ac:chgData name="Manish Sharma" userId="b799adb9ba789c8f" providerId="LiveId" clId="{EBEA4F15-CD72-47E1-A609-4F092BECF765}" dt="2021-12-22T03:56:44.854" v="1077" actId="478"/>
          <ac:spMkLst>
            <pc:docMk/>
            <pc:sldMk cId="1602707574" sldId="416"/>
            <ac:spMk id="2" creationId="{92986293-44CC-4A3D-A4E9-C1AA375F4574}"/>
          </ac:spMkLst>
        </pc:spChg>
        <pc:spChg chg="del">
          <ac:chgData name="Manish Sharma" userId="b799adb9ba789c8f" providerId="LiveId" clId="{EBEA4F15-CD72-47E1-A609-4F092BECF765}" dt="2021-12-22T03:56:44.854" v="1077" actId="478"/>
          <ac:spMkLst>
            <pc:docMk/>
            <pc:sldMk cId="1602707574" sldId="416"/>
            <ac:spMk id="3" creationId="{FB27FFDB-E19B-4D70-A0D4-A9F6FDD4A6E0}"/>
          </ac:spMkLst>
        </pc:spChg>
        <pc:spChg chg="add mod">
          <ac:chgData name="Manish Sharma" userId="b799adb9ba789c8f" providerId="LiveId" clId="{EBEA4F15-CD72-47E1-A609-4F092BECF765}" dt="2021-12-22T03:57:06.874" v="1078"/>
          <ac:spMkLst>
            <pc:docMk/>
            <pc:sldMk cId="1602707574" sldId="416"/>
            <ac:spMk id="4" creationId="{A405E279-F2AD-4CAD-B03B-CF2823790A35}"/>
          </ac:spMkLst>
        </pc:spChg>
        <pc:spChg chg="add mod">
          <ac:chgData name="Manish Sharma" userId="b799adb9ba789c8f" providerId="LiveId" clId="{EBEA4F15-CD72-47E1-A609-4F092BECF765}" dt="2021-12-22T03:57:06.874" v="1078"/>
          <ac:spMkLst>
            <pc:docMk/>
            <pc:sldMk cId="1602707574" sldId="416"/>
            <ac:spMk id="5" creationId="{BFE1872D-B592-4A4B-8F56-9A8348BBE2DF}"/>
          </ac:spMkLst>
        </pc:spChg>
        <pc:spChg chg="add mod">
          <ac:chgData name="Manish Sharma" userId="b799adb9ba789c8f" providerId="LiveId" clId="{EBEA4F15-CD72-47E1-A609-4F092BECF765}" dt="2021-12-22T03:57:06.874" v="1078"/>
          <ac:spMkLst>
            <pc:docMk/>
            <pc:sldMk cId="1602707574" sldId="416"/>
            <ac:spMk id="6" creationId="{C28F5416-71D6-430B-BE2C-82453FFB1708}"/>
          </ac:spMkLst>
        </pc:spChg>
        <pc:spChg chg="add mod">
          <ac:chgData name="Manish Sharma" userId="b799adb9ba789c8f" providerId="LiveId" clId="{EBEA4F15-CD72-47E1-A609-4F092BECF765}" dt="2021-12-22T03:57:35.759" v="1079"/>
          <ac:spMkLst>
            <pc:docMk/>
            <pc:sldMk cId="1602707574" sldId="416"/>
            <ac:spMk id="7" creationId="{87358A39-D4F7-4C74-840A-C32A55339D27}"/>
          </ac:spMkLst>
        </pc:spChg>
        <pc:spChg chg="add mod">
          <ac:chgData name="Manish Sharma" userId="b799adb9ba789c8f" providerId="LiveId" clId="{EBEA4F15-CD72-47E1-A609-4F092BECF765}" dt="2021-12-22T03:58:05.856" v="1080"/>
          <ac:spMkLst>
            <pc:docMk/>
            <pc:sldMk cId="1602707574" sldId="416"/>
            <ac:spMk id="8" creationId="{33135A3C-E361-4427-8203-10C366339B00}"/>
          </ac:spMkLst>
        </pc:spChg>
        <pc:spChg chg="add mod">
          <ac:chgData name="Manish Sharma" userId="b799adb9ba789c8f" providerId="LiveId" clId="{EBEA4F15-CD72-47E1-A609-4F092BECF765}" dt="2021-12-22T03:58:35.031" v="1081"/>
          <ac:spMkLst>
            <pc:docMk/>
            <pc:sldMk cId="1602707574" sldId="416"/>
            <ac:spMk id="10" creationId="{47F0C77D-3FBD-4721-AC34-098D592CD3C6}"/>
          </ac:spMkLst>
        </pc:spChg>
        <pc:spChg chg="add mod">
          <ac:chgData name="Manish Sharma" userId="b799adb9ba789c8f" providerId="LiveId" clId="{EBEA4F15-CD72-47E1-A609-4F092BECF765}" dt="2021-12-22T04:00:27.519" v="1091" actId="1076"/>
          <ac:spMkLst>
            <pc:docMk/>
            <pc:sldMk cId="1602707574" sldId="416"/>
            <ac:spMk id="18" creationId="{CE2A9C80-4AD6-4694-9C25-93137D31944E}"/>
          </ac:spMkLst>
        </pc:spChg>
        <pc:spChg chg="add mod">
          <ac:chgData name="Manish Sharma" userId="b799adb9ba789c8f" providerId="LiveId" clId="{EBEA4F15-CD72-47E1-A609-4F092BECF765}" dt="2021-12-22T04:00:27.519" v="1091" actId="1076"/>
          <ac:spMkLst>
            <pc:docMk/>
            <pc:sldMk cId="1602707574" sldId="416"/>
            <ac:spMk id="19" creationId="{C650CA8D-4150-404C-AA8E-4EC93E113F1A}"/>
          </ac:spMkLst>
        </pc:spChg>
        <pc:spChg chg="add mod">
          <ac:chgData name="Manish Sharma" userId="b799adb9ba789c8f" providerId="LiveId" clId="{EBEA4F15-CD72-47E1-A609-4F092BECF765}" dt="2021-12-22T04:00:27.519" v="1091" actId="1076"/>
          <ac:spMkLst>
            <pc:docMk/>
            <pc:sldMk cId="1602707574" sldId="416"/>
            <ac:spMk id="20" creationId="{9F589D9B-B35D-43A3-8FF3-B0BB4B0726EB}"/>
          </ac:spMkLst>
        </pc:spChg>
        <pc:spChg chg="add mod">
          <ac:chgData name="Manish Sharma" userId="b799adb9ba789c8f" providerId="LiveId" clId="{EBEA4F15-CD72-47E1-A609-4F092BECF765}" dt="2021-12-22T04:00:27.519" v="1091" actId="1076"/>
          <ac:spMkLst>
            <pc:docMk/>
            <pc:sldMk cId="1602707574" sldId="416"/>
            <ac:spMk id="21" creationId="{8BFEE59B-CEDA-4544-A6C9-E4DA81956404}"/>
          </ac:spMkLst>
        </pc:spChg>
        <pc:spChg chg="add mod">
          <ac:chgData name="Manish Sharma" userId="b799adb9ba789c8f" providerId="LiveId" clId="{EBEA4F15-CD72-47E1-A609-4F092BECF765}" dt="2021-12-22T04:00:27.519" v="1091" actId="1076"/>
          <ac:spMkLst>
            <pc:docMk/>
            <pc:sldMk cId="1602707574" sldId="416"/>
            <ac:spMk id="22" creationId="{6B2CC64C-404F-4D53-A64A-B1848D5C9935}"/>
          </ac:spMkLst>
        </pc:spChg>
        <pc:spChg chg="add mod">
          <ac:chgData name="Manish Sharma" userId="b799adb9ba789c8f" providerId="LiveId" clId="{EBEA4F15-CD72-47E1-A609-4F092BECF765}" dt="2021-12-22T04:00:27.519" v="1091" actId="1076"/>
          <ac:spMkLst>
            <pc:docMk/>
            <pc:sldMk cId="1602707574" sldId="416"/>
            <ac:spMk id="24" creationId="{184796DB-5511-4ECC-88D3-69B3AE617968}"/>
          </ac:spMkLst>
        </pc:spChg>
        <pc:spChg chg="add mod">
          <ac:chgData name="Manish Sharma" userId="b799adb9ba789c8f" providerId="LiveId" clId="{EBEA4F15-CD72-47E1-A609-4F092BECF765}" dt="2021-12-22T04:01:03.190" v="1105" actId="1076"/>
          <ac:spMkLst>
            <pc:docMk/>
            <pc:sldMk cId="1602707574" sldId="416"/>
            <ac:spMk id="30" creationId="{F786F28C-DAE1-4600-A530-F50656D65836}"/>
          </ac:spMkLst>
        </pc:spChg>
        <pc:spChg chg="add mod">
          <ac:chgData name="Manish Sharma" userId="b799adb9ba789c8f" providerId="LiveId" clId="{EBEA4F15-CD72-47E1-A609-4F092BECF765}" dt="2021-12-22T04:01:17.183" v="1122" actId="313"/>
          <ac:spMkLst>
            <pc:docMk/>
            <pc:sldMk cId="1602707574" sldId="416"/>
            <ac:spMk id="31" creationId="{0D6F5C14-8EA1-4C71-8B73-214DCC8D9679}"/>
          </ac:spMkLst>
        </pc:spChg>
        <pc:spChg chg="add mod ord">
          <ac:chgData name="Manish Sharma" userId="b799adb9ba789c8f" providerId="LiveId" clId="{EBEA4F15-CD72-47E1-A609-4F092BECF765}" dt="2021-12-22T04:02:15.388" v="1124" actId="167"/>
          <ac:spMkLst>
            <pc:docMk/>
            <pc:sldMk cId="1602707574" sldId="416"/>
            <ac:spMk id="32" creationId="{079F8310-C9AE-47C6-A7C6-A28E7306D7BD}"/>
          </ac:spMkLst>
        </pc:spChg>
        <pc:spChg chg="add mod ord">
          <ac:chgData name="Manish Sharma" userId="b799adb9ba789c8f" providerId="LiveId" clId="{EBEA4F15-CD72-47E1-A609-4F092BECF765}" dt="2021-12-22T04:02:26.079" v="1127" actId="167"/>
          <ac:spMkLst>
            <pc:docMk/>
            <pc:sldMk cId="1602707574" sldId="416"/>
            <ac:spMk id="33" creationId="{E6CAAB68-437C-4449-9155-237A29770DD1}"/>
          </ac:spMkLst>
        </pc:spChg>
        <pc:cxnChg chg="add mod">
          <ac:chgData name="Manish Sharma" userId="b799adb9ba789c8f" providerId="LiveId" clId="{EBEA4F15-CD72-47E1-A609-4F092BECF765}" dt="2021-12-22T03:58:35.031" v="1081"/>
          <ac:cxnSpMkLst>
            <pc:docMk/>
            <pc:sldMk cId="1602707574" sldId="416"/>
            <ac:cxnSpMk id="9" creationId="{3E44666C-9B70-439D-B834-E6E6D372CAE6}"/>
          </ac:cxnSpMkLst>
        </pc:cxnChg>
        <pc:cxnChg chg="add mod">
          <ac:chgData name="Manish Sharma" userId="b799adb9ba789c8f" providerId="LiveId" clId="{EBEA4F15-CD72-47E1-A609-4F092BECF765}" dt="2021-12-22T03:58:35.031" v="1081"/>
          <ac:cxnSpMkLst>
            <pc:docMk/>
            <pc:sldMk cId="1602707574" sldId="416"/>
            <ac:cxnSpMk id="11" creationId="{E8805E94-5067-4516-B5C9-217006C59F61}"/>
          </ac:cxnSpMkLst>
        </pc:cxnChg>
        <pc:cxnChg chg="add">
          <ac:chgData name="Manish Sharma" userId="b799adb9ba789c8f" providerId="LiveId" clId="{EBEA4F15-CD72-47E1-A609-4F092BECF765}" dt="2021-12-22T03:58:45.048" v="1082" actId="11529"/>
          <ac:cxnSpMkLst>
            <pc:docMk/>
            <pc:sldMk cId="1602707574" sldId="416"/>
            <ac:cxnSpMk id="13" creationId="{CFEE94C4-CA06-4BD0-B33A-AB4AEF348402}"/>
          </ac:cxnSpMkLst>
        </pc:cxnChg>
        <pc:cxnChg chg="add">
          <ac:chgData name="Manish Sharma" userId="b799adb9ba789c8f" providerId="LiveId" clId="{EBEA4F15-CD72-47E1-A609-4F092BECF765}" dt="2021-12-22T03:58:56.499" v="1083" actId="11529"/>
          <ac:cxnSpMkLst>
            <pc:docMk/>
            <pc:sldMk cId="1602707574" sldId="416"/>
            <ac:cxnSpMk id="15" creationId="{B1660D98-F0F0-49F6-A009-F1C34E255128}"/>
          </ac:cxnSpMkLst>
        </pc:cxnChg>
        <pc:cxnChg chg="add">
          <ac:chgData name="Manish Sharma" userId="b799adb9ba789c8f" providerId="LiveId" clId="{EBEA4F15-CD72-47E1-A609-4F092BECF765}" dt="2021-12-22T03:59:04.178" v="1084" actId="11529"/>
          <ac:cxnSpMkLst>
            <pc:docMk/>
            <pc:sldMk cId="1602707574" sldId="416"/>
            <ac:cxnSpMk id="17" creationId="{F1FA5528-E303-476B-9563-3F58103706BE}"/>
          </ac:cxnSpMkLst>
        </pc:cxnChg>
        <pc:cxnChg chg="add mod">
          <ac:chgData name="Manish Sharma" userId="b799adb9ba789c8f" providerId="LiveId" clId="{EBEA4F15-CD72-47E1-A609-4F092BECF765}" dt="2021-12-22T04:00:27.519" v="1091" actId="1076"/>
          <ac:cxnSpMkLst>
            <pc:docMk/>
            <pc:sldMk cId="1602707574" sldId="416"/>
            <ac:cxnSpMk id="23" creationId="{794F8701-4BC9-4B93-8336-0CFF3A7FE148}"/>
          </ac:cxnSpMkLst>
        </pc:cxnChg>
        <pc:cxnChg chg="add mod">
          <ac:chgData name="Manish Sharma" userId="b799adb9ba789c8f" providerId="LiveId" clId="{EBEA4F15-CD72-47E1-A609-4F092BECF765}" dt="2021-12-22T04:00:27.519" v="1091" actId="1076"/>
          <ac:cxnSpMkLst>
            <pc:docMk/>
            <pc:sldMk cId="1602707574" sldId="416"/>
            <ac:cxnSpMk id="25" creationId="{F011DCD2-A83F-487E-9058-A92463DCAFDE}"/>
          </ac:cxnSpMkLst>
        </pc:cxnChg>
        <pc:cxnChg chg="add mod">
          <ac:chgData name="Manish Sharma" userId="b799adb9ba789c8f" providerId="LiveId" clId="{EBEA4F15-CD72-47E1-A609-4F092BECF765}" dt="2021-12-22T04:00:27.519" v="1091" actId="1076"/>
          <ac:cxnSpMkLst>
            <pc:docMk/>
            <pc:sldMk cId="1602707574" sldId="416"/>
            <ac:cxnSpMk id="26" creationId="{BEFDE3AE-2B5C-4F51-B2BF-06EF8B09CDB8}"/>
          </ac:cxnSpMkLst>
        </pc:cxnChg>
        <pc:cxnChg chg="add mod">
          <ac:chgData name="Manish Sharma" userId="b799adb9ba789c8f" providerId="LiveId" clId="{EBEA4F15-CD72-47E1-A609-4F092BECF765}" dt="2021-12-22T04:00:27.519" v="1091" actId="1076"/>
          <ac:cxnSpMkLst>
            <pc:docMk/>
            <pc:sldMk cId="1602707574" sldId="416"/>
            <ac:cxnSpMk id="27" creationId="{EA65CE50-7842-4099-863A-935AF6B20E58}"/>
          </ac:cxnSpMkLst>
        </pc:cxnChg>
        <pc:cxnChg chg="add mod">
          <ac:chgData name="Manish Sharma" userId="b799adb9ba789c8f" providerId="LiveId" clId="{EBEA4F15-CD72-47E1-A609-4F092BECF765}" dt="2021-12-22T04:00:27.519" v="1091" actId="1076"/>
          <ac:cxnSpMkLst>
            <pc:docMk/>
            <pc:sldMk cId="1602707574" sldId="416"/>
            <ac:cxnSpMk id="28" creationId="{C8C83949-2345-4ED2-86F1-E22FB5CF723D}"/>
          </ac:cxnSpMkLst>
        </pc:cxnChg>
        <pc:cxnChg chg="add mod">
          <ac:chgData name="Manish Sharma" userId="b799adb9ba789c8f" providerId="LiveId" clId="{EBEA4F15-CD72-47E1-A609-4F092BECF765}" dt="2021-12-22T04:00:44.392" v="1092"/>
          <ac:cxnSpMkLst>
            <pc:docMk/>
            <pc:sldMk cId="1602707574" sldId="416"/>
            <ac:cxnSpMk id="29" creationId="{BF14EA52-D0C8-456E-BAB8-DDBCF729CCA0}"/>
          </ac:cxnSpMkLst>
        </pc:cxnChg>
      </pc:sldChg>
      <pc:sldChg chg="addSp delSp modSp new mod">
        <pc:chgData name="Manish Sharma" userId="b799adb9ba789c8f" providerId="LiveId" clId="{EBEA4F15-CD72-47E1-A609-4F092BECF765}" dt="2021-12-22T04:07:20.928" v="1252" actId="11529"/>
        <pc:sldMkLst>
          <pc:docMk/>
          <pc:sldMk cId="505285954" sldId="417"/>
        </pc:sldMkLst>
        <pc:spChg chg="del">
          <ac:chgData name="Manish Sharma" userId="b799adb9ba789c8f" providerId="LiveId" clId="{EBEA4F15-CD72-47E1-A609-4F092BECF765}" dt="2021-12-22T04:03:03.600" v="1129" actId="478"/>
          <ac:spMkLst>
            <pc:docMk/>
            <pc:sldMk cId="505285954" sldId="417"/>
            <ac:spMk id="2" creationId="{D1D757A5-1968-4937-AFAA-90270919945D}"/>
          </ac:spMkLst>
        </pc:spChg>
        <pc:spChg chg="del">
          <ac:chgData name="Manish Sharma" userId="b799adb9ba789c8f" providerId="LiveId" clId="{EBEA4F15-CD72-47E1-A609-4F092BECF765}" dt="2021-12-22T04:03:03.600" v="1129" actId="478"/>
          <ac:spMkLst>
            <pc:docMk/>
            <pc:sldMk cId="505285954" sldId="417"/>
            <ac:spMk id="3" creationId="{3D03D81B-2E0C-433D-A660-CFD523C7515D}"/>
          </ac:spMkLst>
        </pc:spChg>
        <pc:spChg chg="add mod">
          <ac:chgData name="Manish Sharma" userId="b799adb9ba789c8f" providerId="LiveId" clId="{EBEA4F15-CD72-47E1-A609-4F092BECF765}" dt="2021-12-22T04:05:00.218" v="1244" actId="20577"/>
          <ac:spMkLst>
            <pc:docMk/>
            <pc:sldMk cId="505285954" sldId="417"/>
            <ac:spMk id="4" creationId="{F42FDD8D-F58A-49A1-AAEF-79726A970A28}"/>
          </ac:spMkLst>
        </pc:spChg>
        <pc:spChg chg="add mod">
          <ac:chgData name="Manish Sharma" userId="b799adb9ba789c8f" providerId="LiveId" clId="{EBEA4F15-CD72-47E1-A609-4F092BECF765}" dt="2021-12-22T04:05:51.474" v="1245"/>
          <ac:spMkLst>
            <pc:docMk/>
            <pc:sldMk cId="505285954" sldId="417"/>
            <ac:spMk id="5" creationId="{AEBD6502-A3A5-46C0-AC96-1A50C4526375}"/>
          </ac:spMkLst>
        </pc:spChg>
        <pc:spChg chg="add mod">
          <ac:chgData name="Manish Sharma" userId="b799adb9ba789c8f" providerId="LiveId" clId="{EBEA4F15-CD72-47E1-A609-4F092BECF765}" dt="2021-12-22T04:06:34.262" v="1247"/>
          <ac:spMkLst>
            <pc:docMk/>
            <pc:sldMk cId="505285954" sldId="417"/>
            <ac:spMk id="8" creationId="{C98AE029-2D9C-4E70-B7F8-10797A2F57C9}"/>
          </ac:spMkLst>
        </pc:spChg>
        <pc:spChg chg="add mod">
          <ac:chgData name="Manish Sharma" userId="b799adb9ba789c8f" providerId="LiveId" clId="{EBEA4F15-CD72-47E1-A609-4F092BECF765}" dt="2021-12-22T04:06:54.363" v="1249"/>
          <ac:spMkLst>
            <pc:docMk/>
            <pc:sldMk cId="505285954" sldId="417"/>
            <ac:spMk id="11" creationId="{01551B0C-7866-4182-8DCB-C4DB5FBF247B}"/>
          </ac:spMkLst>
        </pc:spChg>
        <pc:spChg chg="add mod">
          <ac:chgData name="Manish Sharma" userId="b799adb9ba789c8f" providerId="LiveId" clId="{EBEA4F15-CD72-47E1-A609-4F092BECF765}" dt="2021-12-22T04:07:14.102" v="1251"/>
          <ac:spMkLst>
            <pc:docMk/>
            <pc:sldMk cId="505285954" sldId="417"/>
            <ac:spMk id="14" creationId="{94D1F638-5EAD-4281-9228-3F93FDBCCBC6}"/>
          </ac:spMkLst>
        </pc:spChg>
        <pc:cxnChg chg="add">
          <ac:chgData name="Manish Sharma" userId="b799adb9ba789c8f" providerId="LiveId" clId="{EBEA4F15-CD72-47E1-A609-4F092BECF765}" dt="2021-12-22T04:06:00.751" v="1246" actId="11529"/>
          <ac:cxnSpMkLst>
            <pc:docMk/>
            <pc:sldMk cId="505285954" sldId="417"/>
            <ac:cxnSpMk id="7" creationId="{66C34C35-1B06-4F3C-A9D0-BAC689498CF6}"/>
          </ac:cxnSpMkLst>
        </pc:cxnChg>
        <pc:cxnChg chg="add">
          <ac:chgData name="Manish Sharma" userId="b799adb9ba789c8f" providerId="LiveId" clId="{EBEA4F15-CD72-47E1-A609-4F092BECF765}" dt="2021-12-22T04:06:42.572" v="1248" actId="11529"/>
          <ac:cxnSpMkLst>
            <pc:docMk/>
            <pc:sldMk cId="505285954" sldId="417"/>
            <ac:cxnSpMk id="10" creationId="{C6A2866C-654F-47B5-9FF4-57EB18BF8EC7}"/>
          </ac:cxnSpMkLst>
        </pc:cxnChg>
        <pc:cxnChg chg="add">
          <ac:chgData name="Manish Sharma" userId="b799adb9ba789c8f" providerId="LiveId" clId="{EBEA4F15-CD72-47E1-A609-4F092BECF765}" dt="2021-12-22T04:07:03.395" v="1250" actId="11529"/>
          <ac:cxnSpMkLst>
            <pc:docMk/>
            <pc:sldMk cId="505285954" sldId="417"/>
            <ac:cxnSpMk id="13" creationId="{874A4B93-658E-4AA4-9369-AD0362DEA0AB}"/>
          </ac:cxnSpMkLst>
        </pc:cxnChg>
        <pc:cxnChg chg="add">
          <ac:chgData name="Manish Sharma" userId="b799adb9ba789c8f" providerId="LiveId" clId="{EBEA4F15-CD72-47E1-A609-4F092BECF765}" dt="2021-12-22T04:07:20.928" v="1252" actId="11529"/>
          <ac:cxnSpMkLst>
            <pc:docMk/>
            <pc:sldMk cId="505285954" sldId="417"/>
            <ac:cxnSpMk id="16" creationId="{E2BF2D04-146E-4A2B-A178-CE21BAA3463E}"/>
          </ac:cxnSpMkLst>
        </pc:cxnChg>
      </pc:sldChg>
      <pc:sldChg chg="addSp delSp modSp new mod">
        <pc:chgData name="Manish Sharma" userId="b799adb9ba789c8f" providerId="LiveId" clId="{EBEA4F15-CD72-47E1-A609-4F092BECF765}" dt="2021-12-22T04:12:57.006" v="1275" actId="167"/>
        <pc:sldMkLst>
          <pc:docMk/>
          <pc:sldMk cId="4283266374" sldId="418"/>
        </pc:sldMkLst>
        <pc:spChg chg="mod">
          <ac:chgData name="Manish Sharma" userId="b799adb9ba789c8f" providerId="LiveId" clId="{EBEA4F15-CD72-47E1-A609-4F092BECF765}" dt="2021-12-22T04:11:51.108" v="1269" actId="20577"/>
          <ac:spMkLst>
            <pc:docMk/>
            <pc:sldMk cId="4283266374" sldId="418"/>
            <ac:spMk id="2" creationId="{584E669F-1D77-4347-88CC-E9E3063D184D}"/>
          </ac:spMkLst>
        </pc:spChg>
        <pc:spChg chg="del">
          <ac:chgData name="Manish Sharma" userId="b799adb9ba789c8f" providerId="LiveId" clId="{EBEA4F15-CD72-47E1-A609-4F092BECF765}" dt="2021-12-22T04:11:54.449" v="1270" actId="478"/>
          <ac:spMkLst>
            <pc:docMk/>
            <pc:sldMk cId="4283266374" sldId="418"/>
            <ac:spMk id="3" creationId="{0D0F7318-2C8F-4354-B7B3-C71FDC86220E}"/>
          </ac:spMkLst>
        </pc:spChg>
        <pc:spChg chg="add mod">
          <ac:chgData name="Manish Sharma" userId="b799adb9ba789c8f" providerId="LiveId" clId="{EBEA4F15-CD72-47E1-A609-4F092BECF765}" dt="2021-12-22T04:12:10.780" v="1271"/>
          <ac:spMkLst>
            <pc:docMk/>
            <pc:sldMk cId="4283266374" sldId="418"/>
            <ac:spMk id="4" creationId="{DFFBEBA2-111E-40A4-8CAC-3CB986C9795A}"/>
          </ac:spMkLst>
        </pc:spChg>
        <pc:spChg chg="add mod">
          <ac:chgData name="Manish Sharma" userId="b799adb9ba789c8f" providerId="LiveId" clId="{EBEA4F15-CD72-47E1-A609-4F092BECF765}" dt="2021-12-22T04:12:10.780" v="1271"/>
          <ac:spMkLst>
            <pc:docMk/>
            <pc:sldMk cId="4283266374" sldId="418"/>
            <ac:spMk id="5" creationId="{CE530483-2045-4E2B-9DB9-92AD8679C4C7}"/>
          </ac:spMkLst>
        </pc:spChg>
        <pc:spChg chg="add mod">
          <ac:chgData name="Manish Sharma" userId="b799adb9ba789c8f" providerId="LiveId" clId="{EBEA4F15-CD72-47E1-A609-4F092BECF765}" dt="2021-12-22T04:12:10.780" v="1271"/>
          <ac:spMkLst>
            <pc:docMk/>
            <pc:sldMk cId="4283266374" sldId="418"/>
            <ac:spMk id="6" creationId="{96781292-8F22-465B-BE09-71F449F4D510}"/>
          </ac:spMkLst>
        </pc:spChg>
        <pc:spChg chg="add mod">
          <ac:chgData name="Manish Sharma" userId="b799adb9ba789c8f" providerId="LiveId" clId="{EBEA4F15-CD72-47E1-A609-4F092BECF765}" dt="2021-12-22T04:12:10.780" v="1271"/>
          <ac:spMkLst>
            <pc:docMk/>
            <pc:sldMk cId="4283266374" sldId="418"/>
            <ac:spMk id="7" creationId="{9F598BB0-FA69-45F2-A37D-2E05C0BCC98D}"/>
          </ac:spMkLst>
        </pc:spChg>
        <pc:spChg chg="add mod">
          <ac:chgData name="Manish Sharma" userId="b799adb9ba789c8f" providerId="LiveId" clId="{EBEA4F15-CD72-47E1-A609-4F092BECF765}" dt="2021-12-22T04:12:10.780" v="1271"/>
          <ac:spMkLst>
            <pc:docMk/>
            <pc:sldMk cId="4283266374" sldId="418"/>
            <ac:spMk id="8" creationId="{101EEBE0-79F5-416A-8246-D0CB4E9551A1}"/>
          </ac:spMkLst>
        </pc:spChg>
        <pc:spChg chg="add mod">
          <ac:chgData name="Manish Sharma" userId="b799adb9ba789c8f" providerId="LiveId" clId="{EBEA4F15-CD72-47E1-A609-4F092BECF765}" dt="2021-12-22T04:12:21.547" v="1272"/>
          <ac:spMkLst>
            <pc:docMk/>
            <pc:sldMk cId="4283266374" sldId="418"/>
            <ac:spMk id="9" creationId="{CC9B90C2-8B42-44C2-8366-1EC7AB9220D4}"/>
          </ac:spMkLst>
        </pc:spChg>
        <pc:spChg chg="add mod">
          <ac:chgData name="Manish Sharma" userId="b799adb9ba789c8f" providerId="LiveId" clId="{EBEA4F15-CD72-47E1-A609-4F092BECF765}" dt="2021-12-22T04:12:21.547" v="1272"/>
          <ac:spMkLst>
            <pc:docMk/>
            <pc:sldMk cId="4283266374" sldId="418"/>
            <ac:spMk id="10" creationId="{BCBE6624-DAAE-4BA5-A085-B6CD0165DFC4}"/>
          </ac:spMkLst>
        </pc:spChg>
        <pc:spChg chg="add mod">
          <ac:chgData name="Manish Sharma" userId="b799adb9ba789c8f" providerId="LiveId" clId="{EBEA4F15-CD72-47E1-A609-4F092BECF765}" dt="2021-12-22T04:12:21.547" v="1272"/>
          <ac:spMkLst>
            <pc:docMk/>
            <pc:sldMk cId="4283266374" sldId="418"/>
            <ac:spMk id="11" creationId="{7513DC52-6339-4D5A-B7C3-6683A0597934}"/>
          </ac:spMkLst>
        </pc:spChg>
        <pc:spChg chg="add mod">
          <ac:chgData name="Manish Sharma" userId="b799adb9ba789c8f" providerId="LiveId" clId="{EBEA4F15-CD72-47E1-A609-4F092BECF765}" dt="2021-12-22T04:12:21.547" v="1272"/>
          <ac:spMkLst>
            <pc:docMk/>
            <pc:sldMk cId="4283266374" sldId="418"/>
            <ac:spMk id="12" creationId="{1889BF97-5E5F-4EB8-8766-3506FC69BA27}"/>
          </ac:spMkLst>
        </pc:spChg>
        <pc:spChg chg="add mod">
          <ac:chgData name="Manish Sharma" userId="b799adb9ba789c8f" providerId="LiveId" clId="{EBEA4F15-CD72-47E1-A609-4F092BECF765}" dt="2021-12-22T04:12:35.475" v="1273"/>
          <ac:spMkLst>
            <pc:docMk/>
            <pc:sldMk cId="4283266374" sldId="418"/>
            <ac:spMk id="13" creationId="{9EA61E35-AE39-419A-B267-E2E8A6F6FE21}"/>
          </ac:spMkLst>
        </pc:spChg>
        <pc:spChg chg="add mod ord">
          <ac:chgData name="Manish Sharma" userId="b799adb9ba789c8f" providerId="LiveId" clId="{EBEA4F15-CD72-47E1-A609-4F092BECF765}" dt="2021-12-22T04:12:57.006" v="1275" actId="167"/>
          <ac:spMkLst>
            <pc:docMk/>
            <pc:sldMk cId="4283266374" sldId="418"/>
            <ac:spMk id="14" creationId="{0EDAC089-B351-4F45-A38A-F8586C7780F5}"/>
          </ac:spMkLst>
        </pc:spChg>
      </pc:sldChg>
      <pc:sldChg chg="modSp new mod">
        <pc:chgData name="Manish Sharma" userId="b799adb9ba789c8f" providerId="LiveId" clId="{EBEA4F15-CD72-47E1-A609-4F092BECF765}" dt="2021-12-22T04:58:25.290" v="1415" actId="20577"/>
        <pc:sldMkLst>
          <pc:docMk/>
          <pc:sldMk cId="1426255416" sldId="419"/>
        </pc:sldMkLst>
        <pc:spChg chg="mod">
          <ac:chgData name="Manish Sharma" userId="b799adb9ba789c8f" providerId="LiveId" clId="{EBEA4F15-CD72-47E1-A609-4F092BECF765}" dt="2021-12-22T04:57:23.518" v="1292" actId="20577"/>
          <ac:spMkLst>
            <pc:docMk/>
            <pc:sldMk cId="1426255416" sldId="419"/>
            <ac:spMk id="2" creationId="{2D285C31-9218-4A50-9B53-CCC5BE394367}"/>
          </ac:spMkLst>
        </pc:spChg>
        <pc:spChg chg="mod">
          <ac:chgData name="Manish Sharma" userId="b799adb9ba789c8f" providerId="LiveId" clId="{EBEA4F15-CD72-47E1-A609-4F092BECF765}" dt="2021-12-22T04:58:25.290" v="1415" actId="20577"/>
          <ac:spMkLst>
            <pc:docMk/>
            <pc:sldMk cId="1426255416" sldId="419"/>
            <ac:spMk id="3" creationId="{E0018C54-6DBF-402F-ABE3-5D74A641AC62}"/>
          </ac:spMkLst>
        </pc:spChg>
      </pc:sldChg>
      <pc:sldChg chg="modSp new mod">
        <pc:chgData name="Manish Sharma" userId="b799adb9ba789c8f" providerId="LiveId" clId="{EBEA4F15-CD72-47E1-A609-4F092BECF765}" dt="2021-12-22T05:04:36.718" v="1583" actId="20577"/>
        <pc:sldMkLst>
          <pc:docMk/>
          <pc:sldMk cId="1148228370" sldId="420"/>
        </pc:sldMkLst>
        <pc:spChg chg="mod">
          <ac:chgData name="Manish Sharma" userId="b799adb9ba789c8f" providerId="LiveId" clId="{EBEA4F15-CD72-47E1-A609-4F092BECF765}" dt="2021-12-22T05:03:30.473" v="1426" actId="20577"/>
          <ac:spMkLst>
            <pc:docMk/>
            <pc:sldMk cId="1148228370" sldId="420"/>
            <ac:spMk id="2" creationId="{D8B6CD07-6ED8-4745-BB94-D284C968C553}"/>
          </ac:spMkLst>
        </pc:spChg>
        <pc:spChg chg="mod">
          <ac:chgData name="Manish Sharma" userId="b799adb9ba789c8f" providerId="LiveId" clId="{EBEA4F15-CD72-47E1-A609-4F092BECF765}" dt="2021-12-22T05:04:36.718" v="1583" actId="20577"/>
          <ac:spMkLst>
            <pc:docMk/>
            <pc:sldMk cId="1148228370" sldId="420"/>
            <ac:spMk id="3" creationId="{04EDB561-5318-4813-960C-529175045C7F}"/>
          </ac:spMkLst>
        </pc:spChg>
      </pc:sldChg>
      <pc:sldChg chg="add">
        <pc:chgData name="Manish Sharma" userId="b799adb9ba789c8f" providerId="LiveId" clId="{EBEA4F15-CD72-47E1-A609-4F092BECF765}" dt="2021-12-22T06:30:54.847" v="1584"/>
        <pc:sldMkLst>
          <pc:docMk/>
          <pc:sldMk cId="2543228366" sldId="421"/>
        </pc:sldMkLst>
      </pc:sldChg>
      <pc:sldChg chg="add">
        <pc:chgData name="Manish Sharma" userId="b799adb9ba789c8f" providerId="LiveId" clId="{EBEA4F15-CD72-47E1-A609-4F092BECF765}" dt="2021-12-22T06:52:38.615" v="1585"/>
        <pc:sldMkLst>
          <pc:docMk/>
          <pc:sldMk cId="2451827515" sldId="422"/>
        </pc:sldMkLst>
      </pc:sldChg>
      <pc:sldChg chg="addSp delSp modSp new mod">
        <pc:chgData name="Manish Sharma" userId="b799adb9ba789c8f" providerId="LiveId" clId="{EBEA4F15-CD72-47E1-A609-4F092BECF765}" dt="2021-12-22T07:27:37.173" v="1595"/>
        <pc:sldMkLst>
          <pc:docMk/>
          <pc:sldMk cId="4148970189" sldId="423"/>
        </pc:sldMkLst>
        <pc:spChg chg="del">
          <ac:chgData name="Manish Sharma" userId="b799adb9ba789c8f" providerId="LiveId" clId="{EBEA4F15-CD72-47E1-A609-4F092BECF765}" dt="2021-12-22T07:15:56.916" v="1587" actId="478"/>
          <ac:spMkLst>
            <pc:docMk/>
            <pc:sldMk cId="4148970189" sldId="423"/>
            <ac:spMk id="2" creationId="{66B4C94B-64D6-4811-B071-A127C4983DB3}"/>
          </ac:spMkLst>
        </pc:spChg>
        <pc:spChg chg="del">
          <ac:chgData name="Manish Sharma" userId="b799adb9ba789c8f" providerId="LiveId" clId="{EBEA4F15-CD72-47E1-A609-4F092BECF765}" dt="2021-12-22T07:15:56.916" v="1587" actId="478"/>
          <ac:spMkLst>
            <pc:docMk/>
            <pc:sldMk cId="4148970189" sldId="423"/>
            <ac:spMk id="3" creationId="{0799E366-7D21-48A2-81E3-340E373EECD5}"/>
          </ac:spMkLst>
        </pc:spChg>
        <pc:spChg chg="add mod">
          <ac:chgData name="Manish Sharma" userId="b799adb9ba789c8f" providerId="LiveId" clId="{EBEA4F15-CD72-47E1-A609-4F092BECF765}" dt="2021-12-22T07:16:02.588" v="1588"/>
          <ac:spMkLst>
            <pc:docMk/>
            <pc:sldMk cId="4148970189" sldId="423"/>
            <ac:spMk id="4" creationId="{4F4CBAF6-D3A6-4C59-AD4C-7F991D4527C3}"/>
          </ac:spMkLst>
        </pc:spChg>
        <pc:spChg chg="add mod">
          <ac:chgData name="Manish Sharma" userId="b799adb9ba789c8f" providerId="LiveId" clId="{EBEA4F15-CD72-47E1-A609-4F092BECF765}" dt="2021-12-22T07:16:14.263" v="1589"/>
          <ac:spMkLst>
            <pc:docMk/>
            <pc:sldMk cId="4148970189" sldId="423"/>
            <ac:spMk id="5" creationId="{3EC93FDA-0A6A-4D31-B15C-4D958802C1FA}"/>
          </ac:spMkLst>
        </pc:spChg>
        <pc:spChg chg="add mod">
          <ac:chgData name="Manish Sharma" userId="b799adb9ba789c8f" providerId="LiveId" clId="{EBEA4F15-CD72-47E1-A609-4F092BECF765}" dt="2021-12-22T07:16:14.263" v="1589"/>
          <ac:spMkLst>
            <pc:docMk/>
            <pc:sldMk cId="4148970189" sldId="423"/>
            <ac:spMk id="6" creationId="{E6B4B645-E370-4442-8646-7614802B6203}"/>
          </ac:spMkLst>
        </pc:spChg>
        <pc:spChg chg="add mod">
          <ac:chgData name="Manish Sharma" userId="b799adb9ba789c8f" providerId="LiveId" clId="{EBEA4F15-CD72-47E1-A609-4F092BECF765}" dt="2021-12-22T07:16:23.954" v="1590"/>
          <ac:spMkLst>
            <pc:docMk/>
            <pc:sldMk cId="4148970189" sldId="423"/>
            <ac:spMk id="9" creationId="{DB32EF84-BBCD-4B12-8A29-62DA302C201C}"/>
          </ac:spMkLst>
        </pc:spChg>
        <pc:spChg chg="add mod">
          <ac:chgData name="Manish Sharma" userId="b799adb9ba789c8f" providerId="LiveId" clId="{EBEA4F15-CD72-47E1-A609-4F092BECF765}" dt="2021-12-22T07:16:53.814" v="1591"/>
          <ac:spMkLst>
            <pc:docMk/>
            <pc:sldMk cId="4148970189" sldId="423"/>
            <ac:spMk id="11" creationId="{0D781D87-E92B-42D9-988E-EDFF2017D8B3}"/>
          </ac:spMkLst>
        </pc:spChg>
        <pc:spChg chg="add mod">
          <ac:chgData name="Manish Sharma" userId="b799adb9ba789c8f" providerId="LiveId" clId="{EBEA4F15-CD72-47E1-A609-4F092BECF765}" dt="2021-12-22T07:17:07.794" v="1592"/>
          <ac:spMkLst>
            <pc:docMk/>
            <pc:sldMk cId="4148970189" sldId="423"/>
            <ac:spMk id="12" creationId="{B96ADE87-521E-4E2A-8BAE-3E7DD28E531E}"/>
          </ac:spMkLst>
        </pc:spChg>
        <pc:spChg chg="add mod">
          <ac:chgData name="Manish Sharma" userId="b799adb9ba789c8f" providerId="LiveId" clId="{EBEA4F15-CD72-47E1-A609-4F092BECF765}" dt="2021-12-22T07:17:17.122" v="1593"/>
          <ac:spMkLst>
            <pc:docMk/>
            <pc:sldMk cId="4148970189" sldId="423"/>
            <ac:spMk id="14" creationId="{FAC1FF44-55A9-4F66-9ACF-187C33435268}"/>
          </ac:spMkLst>
        </pc:spChg>
        <pc:spChg chg="add mod">
          <ac:chgData name="Manish Sharma" userId="b799adb9ba789c8f" providerId="LiveId" clId="{EBEA4F15-CD72-47E1-A609-4F092BECF765}" dt="2021-12-22T07:26:03.731" v="1594"/>
          <ac:spMkLst>
            <pc:docMk/>
            <pc:sldMk cId="4148970189" sldId="423"/>
            <ac:spMk id="16" creationId="{E6DEB612-FEEF-4E4E-8C08-4E8170E0BEDF}"/>
          </ac:spMkLst>
        </pc:spChg>
        <pc:spChg chg="add mod">
          <ac:chgData name="Manish Sharma" userId="b799adb9ba789c8f" providerId="LiveId" clId="{EBEA4F15-CD72-47E1-A609-4F092BECF765}" dt="2021-12-22T07:26:03.731" v="1594"/>
          <ac:spMkLst>
            <pc:docMk/>
            <pc:sldMk cId="4148970189" sldId="423"/>
            <ac:spMk id="18" creationId="{CEBCFB18-52DC-4E6A-9F24-A30EC5361086}"/>
          </ac:spMkLst>
        </pc:spChg>
        <pc:spChg chg="add mod">
          <ac:chgData name="Manish Sharma" userId="b799adb9ba789c8f" providerId="LiveId" clId="{EBEA4F15-CD72-47E1-A609-4F092BECF765}" dt="2021-12-22T07:26:03.731" v="1594"/>
          <ac:spMkLst>
            <pc:docMk/>
            <pc:sldMk cId="4148970189" sldId="423"/>
            <ac:spMk id="19" creationId="{6956D3BF-CCD2-47A7-8982-053FBABA2503}"/>
          </ac:spMkLst>
        </pc:spChg>
        <pc:spChg chg="add mod">
          <ac:chgData name="Manish Sharma" userId="b799adb9ba789c8f" providerId="LiveId" clId="{EBEA4F15-CD72-47E1-A609-4F092BECF765}" dt="2021-12-22T07:27:37.173" v="1595"/>
          <ac:spMkLst>
            <pc:docMk/>
            <pc:sldMk cId="4148970189" sldId="423"/>
            <ac:spMk id="21" creationId="{71A47666-E6CE-4CCE-8B24-C046EFE1A3CA}"/>
          </ac:spMkLst>
        </pc:spChg>
        <pc:cxnChg chg="add mod">
          <ac:chgData name="Manish Sharma" userId="b799adb9ba789c8f" providerId="LiveId" clId="{EBEA4F15-CD72-47E1-A609-4F092BECF765}" dt="2021-12-22T07:16:14.263" v="1589"/>
          <ac:cxnSpMkLst>
            <pc:docMk/>
            <pc:sldMk cId="4148970189" sldId="423"/>
            <ac:cxnSpMk id="7" creationId="{0EDCDB7B-C556-442A-BACB-FD3E1E8787A0}"/>
          </ac:cxnSpMkLst>
        </pc:cxnChg>
        <pc:cxnChg chg="add mod">
          <ac:chgData name="Manish Sharma" userId="b799adb9ba789c8f" providerId="LiveId" clId="{EBEA4F15-CD72-47E1-A609-4F092BECF765}" dt="2021-12-22T07:16:23.954" v="1590"/>
          <ac:cxnSpMkLst>
            <pc:docMk/>
            <pc:sldMk cId="4148970189" sldId="423"/>
            <ac:cxnSpMk id="8" creationId="{5F33D44F-63E1-48A4-A1CD-247786E75FD3}"/>
          </ac:cxnSpMkLst>
        </pc:cxnChg>
        <pc:cxnChg chg="add mod">
          <ac:chgData name="Manish Sharma" userId="b799adb9ba789c8f" providerId="LiveId" clId="{EBEA4F15-CD72-47E1-A609-4F092BECF765}" dt="2021-12-22T07:16:53.814" v="1591"/>
          <ac:cxnSpMkLst>
            <pc:docMk/>
            <pc:sldMk cId="4148970189" sldId="423"/>
            <ac:cxnSpMk id="10" creationId="{368B7A37-6B2C-4566-8763-059DA09394C7}"/>
          </ac:cxnSpMkLst>
        </pc:cxnChg>
        <pc:cxnChg chg="add mod">
          <ac:chgData name="Manish Sharma" userId="b799adb9ba789c8f" providerId="LiveId" clId="{EBEA4F15-CD72-47E1-A609-4F092BECF765}" dt="2021-12-22T07:17:07.794" v="1592"/>
          <ac:cxnSpMkLst>
            <pc:docMk/>
            <pc:sldMk cId="4148970189" sldId="423"/>
            <ac:cxnSpMk id="13" creationId="{A50D8521-1C07-43F6-AE2E-5EF171B817F4}"/>
          </ac:cxnSpMkLst>
        </pc:cxnChg>
        <pc:cxnChg chg="add mod">
          <ac:chgData name="Manish Sharma" userId="b799adb9ba789c8f" providerId="LiveId" clId="{EBEA4F15-CD72-47E1-A609-4F092BECF765}" dt="2021-12-22T07:17:17.122" v="1593"/>
          <ac:cxnSpMkLst>
            <pc:docMk/>
            <pc:sldMk cId="4148970189" sldId="423"/>
            <ac:cxnSpMk id="15" creationId="{582E0500-2F91-49F4-A7F7-A15332FC9727}"/>
          </ac:cxnSpMkLst>
        </pc:cxnChg>
        <pc:cxnChg chg="add mod">
          <ac:chgData name="Manish Sharma" userId="b799adb9ba789c8f" providerId="LiveId" clId="{EBEA4F15-CD72-47E1-A609-4F092BECF765}" dt="2021-12-22T07:26:03.731" v="1594"/>
          <ac:cxnSpMkLst>
            <pc:docMk/>
            <pc:sldMk cId="4148970189" sldId="423"/>
            <ac:cxnSpMk id="17" creationId="{7FBC4087-8722-4907-9831-B2CE23DA3157}"/>
          </ac:cxnSpMkLst>
        </pc:cxnChg>
        <pc:cxnChg chg="add mod">
          <ac:chgData name="Manish Sharma" userId="b799adb9ba789c8f" providerId="LiveId" clId="{EBEA4F15-CD72-47E1-A609-4F092BECF765}" dt="2021-12-22T07:26:03.731" v="1594"/>
          <ac:cxnSpMkLst>
            <pc:docMk/>
            <pc:sldMk cId="4148970189" sldId="423"/>
            <ac:cxnSpMk id="20" creationId="{849A531D-B09C-4AC5-9A57-7A69FBB638B9}"/>
          </ac:cxnSpMkLst>
        </pc:cxnChg>
        <pc:cxnChg chg="add mod">
          <ac:chgData name="Manish Sharma" userId="b799adb9ba789c8f" providerId="LiveId" clId="{EBEA4F15-CD72-47E1-A609-4F092BECF765}" dt="2021-12-22T07:27:37.173" v="1595"/>
          <ac:cxnSpMkLst>
            <pc:docMk/>
            <pc:sldMk cId="4148970189" sldId="423"/>
            <ac:cxnSpMk id="22" creationId="{CF50BD69-982D-4F47-92E8-A8780F6C54DB}"/>
          </ac:cxnSpMkLst>
        </pc:cxnChg>
      </pc:sldChg>
      <pc:sldChg chg="modSp new mod">
        <pc:chgData name="Manish Sharma" userId="b799adb9ba789c8f" providerId="LiveId" clId="{EBEA4F15-CD72-47E1-A609-4F092BECF765}" dt="2021-12-22T07:46:11.826" v="1767" actId="20577"/>
        <pc:sldMkLst>
          <pc:docMk/>
          <pc:sldMk cId="984132637" sldId="424"/>
        </pc:sldMkLst>
        <pc:spChg chg="mod">
          <ac:chgData name="Manish Sharma" userId="b799adb9ba789c8f" providerId="LiveId" clId="{EBEA4F15-CD72-47E1-A609-4F092BECF765}" dt="2021-12-22T07:44:26.813" v="1597"/>
          <ac:spMkLst>
            <pc:docMk/>
            <pc:sldMk cId="984132637" sldId="424"/>
            <ac:spMk id="2" creationId="{AFE4DC87-1015-4734-932D-21D1919D031C}"/>
          </ac:spMkLst>
        </pc:spChg>
        <pc:spChg chg="mod">
          <ac:chgData name="Manish Sharma" userId="b799adb9ba789c8f" providerId="LiveId" clId="{EBEA4F15-CD72-47E1-A609-4F092BECF765}" dt="2021-12-22T07:46:11.826" v="1767" actId="20577"/>
          <ac:spMkLst>
            <pc:docMk/>
            <pc:sldMk cId="984132637" sldId="424"/>
            <ac:spMk id="3" creationId="{B6ACDDAD-6DFB-4002-AA37-547B5CA5BDF6}"/>
          </ac:spMkLst>
        </pc:spChg>
      </pc:sldChg>
      <pc:sldChg chg="addSp delSp modSp new mod">
        <pc:chgData name="Manish Sharma" userId="b799adb9ba789c8f" providerId="LiveId" clId="{EBEA4F15-CD72-47E1-A609-4F092BECF765}" dt="2021-12-23T05:04:29.147" v="1785"/>
        <pc:sldMkLst>
          <pc:docMk/>
          <pc:sldMk cId="2388955285" sldId="425"/>
        </pc:sldMkLst>
        <pc:spChg chg="mod">
          <ac:chgData name="Manish Sharma" userId="b799adb9ba789c8f" providerId="LiveId" clId="{EBEA4F15-CD72-47E1-A609-4F092BECF765}" dt="2021-12-23T04:54:10.176" v="1782"/>
          <ac:spMkLst>
            <pc:docMk/>
            <pc:sldMk cId="2388955285" sldId="425"/>
            <ac:spMk id="2" creationId="{7FD6053A-7FD0-4EC2-A7BA-1E7123C4E196}"/>
          </ac:spMkLst>
        </pc:spChg>
        <pc:spChg chg="del">
          <ac:chgData name="Manish Sharma" userId="b799adb9ba789c8f" providerId="LiveId" clId="{EBEA4F15-CD72-47E1-A609-4F092BECF765}" dt="2021-12-23T04:54:12.888" v="1783" actId="478"/>
          <ac:spMkLst>
            <pc:docMk/>
            <pc:sldMk cId="2388955285" sldId="425"/>
            <ac:spMk id="3" creationId="{83CAA716-F24C-4464-B585-F64A1AC57215}"/>
          </ac:spMkLst>
        </pc:spChg>
        <pc:spChg chg="add mod">
          <ac:chgData name="Manish Sharma" userId="b799adb9ba789c8f" providerId="LiveId" clId="{EBEA4F15-CD72-47E1-A609-4F092BECF765}" dt="2021-12-23T04:54:20.250" v="1784"/>
          <ac:spMkLst>
            <pc:docMk/>
            <pc:sldMk cId="2388955285" sldId="425"/>
            <ac:spMk id="4" creationId="{51B2C868-3AC2-4900-89E1-13BF5D460B20}"/>
          </ac:spMkLst>
        </pc:spChg>
        <pc:spChg chg="add mod">
          <ac:chgData name="Manish Sharma" userId="b799adb9ba789c8f" providerId="LiveId" clId="{EBEA4F15-CD72-47E1-A609-4F092BECF765}" dt="2021-12-23T04:54:20.250" v="1784"/>
          <ac:spMkLst>
            <pc:docMk/>
            <pc:sldMk cId="2388955285" sldId="425"/>
            <ac:spMk id="5" creationId="{7849F9E7-327A-4B80-B2EC-F6396B8D44FD}"/>
          </ac:spMkLst>
        </pc:spChg>
        <pc:spChg chg="add mod">
          <ac:chgData name="Manish Sharma" userId="b799adb9ba789c8f" providerId="LiveId" clId="{EBEA4F15-CD72-47E1-A609-4F092BECF765}" dt="2021-12-23T04:54:20.250" v="1784"/>
          <ac:spMkLst>
            <pc:docMk/>
            <pc:sldMk cId="2388955285" sldId="425"/>
            <ac:spMk id="6" creationId="{61396950-8D83-4711-B349-1C21F0D79B0F}"/>
          </ac:spMkLst>
        </pc:spChg>
        <pc:spChg chg="add mod">
          <ac:chgData name="Manish Sharma" userId="b799adb9ba789c8f" providerId="LiveId" clId="{EBEA4F15-CD72-47E1-A609-4F092BECF765}" dt="2021-12-23T04:54:20.250" v="1784"/>
          <ac:spMkLst>
            <pc:docMk/>
            <pc:sldMk cId="2388955285" sldId="425"/>
            <ac:spMk id="8" creationId="{368D25EF-F822-4613-A3AB-BF5C5B932263}"/>
          </ac:spMkLst>
        </pc:spChg>
        <pc:spChg chg="add mod">
          <ac:chgData name="Manish Sharma" userId="b799adb9ba789c8f" providerId="LiveId" clId="{EBEA4F15-CD72-47E1-A609-4F092BECF765}" dt="2021-12-23T05:04:29.147" v="1785"/>
          <ac:spMkLst>
            <pc:docMk/>
            <pc:sldMk cId="2388955285" sldId="425"/>
            <ac:spMk id="9" creationId="{D4A827D6-745D-4D30-9547-EB87E4ED4FF6}"/>
          </ac:spMkLst>
        </pc:spChg>
        <pc:spChg chg="add mod">
          <ac:chgData name="Manish Sharma" userId="b799adb9ba789c8f" providerId="LiveId" clId="{EBEA4F15-CD72-47E1-A609-4F092BECF765}" dt="2021-12-23T05:04:29.147" v="1785"/>
          <ac:spMkLst>
            <pc:docMk/>
            <pc:sldMk cId="2388955285" sldId="425"/>
            <ac:spMk id="10" creationId="{7AE67133-DF0E-4E4A-9C0C-27A6F2CF0BF9}"/>
          </ac:spMkLst>
        </pc:spChg>
        <pc:spChg chg="add mod">
          <ac:chgData name="Manish Sharma" userId="b799adb9ba789c8f" providerId="LiveId" clId="{EBEA4F15-CD72-47E1-A609-4F092BECF765}" dt="2021-12-23T05:04:29.147" v="1785"/>
          <ac:spMkLst>
            <pc:docMk/>
            <pc:sldMk cId="2388955285" sldId="425"/>
            <ac:spMk id="11" creationId="{27F362B0-149D-40FA-BE34-EFF8A003D84D}"/>
          </ac:spMkLst>
        </pc:spChg>
        <pc:spChg chg="add mod">
          <ac:chgData name="Manish Sharma" userId="b799adb9ba789c8f" providerId="LiveId" clId="{EBEA4F15-CD72-47E1-A609-4F092BECF765}" dt="2021-12-23T05:04:29.147" v="1785"/>
          <ac:spMkLst>
            <pc:docMk/>
            <pc:sldMk cId="2388955285" sldId="425"/>
            <ac:spMk id="13" creationId="{18E1E7B7-5FE5-4B62-80CD-9CD4C0C9759C}"/>
          </ac:spMkLst>
        </pc:spChg>
        <pc:cxnChg chg="add mod">
          <ac:chgData name="Manish Sharma" userId="b799adb9ba789c8f" providerId="LiveId" clId="{EBEA4F15-CD72-47E1-A609-4F092BECF765}" dt="2021-12-23T04:54:20.250" v="1784"/>
          <ac:cxnSpMkLst>
            <pc:docMk/>
            <pc:sldMk cId="2388955285" sldId="425"/>
            <ac:cxnSpMk id="7" creationId="{18E2F8EB-3601-4343-B0CD-DC190FFA812C}"/>
          </ac:cxnSpMkLst>
        </pc:cxnChg>
        <pc:cxnChg chg="add mod">
          <ac:chgData name="Manish Sharma" userId="b799adb9ba789c8f" providerId="LiveId" clId="{EBEA4F15-CD72-47E1-A609-4F092BECF765}" dt="2021-12-23T05:04:29.147" v="1785"/>
          <ac:cxnSpMkLst>
            <pc:docMk/>
            <pc:sldMk cId="2388955285" sldId="425"/>
            <ac:cxnSpMk id="12" creationId="{24FD84A5-87DF-4547-B440-0C3FB268B52C}"/>
          </ac:cxnSpMkLst>
        </pc:cxnChg>
      </pc:sldChg>
      <pc:sldChg chg="addSp delSp modSp new mod">
        <pc:chgData name="Manish Sharma" userId="b799adb9ba789c8f" providerId="LiveId" clId="{EBEA4F15-CD72-47E1-A609-4F092BECF765}" dt="2021-12-23T05:13:17.573" v="1791"/>
        <pc:sldMkLst>
          <pc:docMk/>
          <pc:sldMk cId="295429352" sldId="426"/>
        </pc:sldMkLst>
        <pc:spChg chg="mod">
          <ac:chgData name="Manish Sharma" userId="b799adb9ba789c8f" providerId="LiveId" clId="{EBEA4F15-CD72-47E1-A609-4F092BECF765}" dt="2021-12-23T05:12:10.389" v="1787"/>
          <ac:spMkLst>
            <pc:docMk/>
            <pc:sldMk cId="295429352" sldId="426"/>
            <ac:spMk id="2" creationId="{F2330B13-4C78-4D0D-A2DD-083448E8E7C8}"/>
          </ac:spMkLst>
        </pc:spChg>
        <pc:spChg chg="del">
          <ac:chgData name="Manish Sharma" userId="b799adb9ba789c8f" providerId="LiveId" clId="{EBEA4F15-CD72-47E1-A609-4F092BECF765}" dt="2021-12-23T05:12:12.840" v="1788" actId="478"/>
          <ac:spMkLst>
            <pc:docMk/>
            <pc:sldMk cId="295429352" sldId="426"/>
            <ac:spMk id="3" creationId="{A97AA292-7384-4DEB-B405-F19B53080825}"/>
          </ac:spMkLst>
        </pc:spChg>
        <pc:spChg chg="add mod">
          <ac:chgData name="Manish Sharma" userId="b799adb9ba789c8f" providerId="LiveId" clId="{EBEA4F15-CD72-47E1-A609-4F092BECF765}" dt="2021-12-23T05:12:21.395" v="1789"/>
          <ac:spMkLst>
            <pc:docMk/>
            <pc:sldMk cId="295429352" sldId="426"/>
            <ac:spMk id="4" creationId="{7BB3ADA4-0ACF-43F4-8DC6-EAC402235B3D}"/>
          </ac:spMkLst>
        </pc:spChg>
        <pc:spChg chg="add mod">
          <ac:chgData name="Manish Sharma" userId="b799adb9ba789c8f" providerId="LiveId" clId="{EBEA4F15-CD72-47E1-A609-4F092BECF765}" dt="2021-12-23T05:12:21.395" v="1789"/>
          <ac:spMkLst>
            <pc:docMk/>
            <pc:sldMk cId="295429352" sldId="426"/>
            <ac:spMk id="5" creationId="{127D27C3-6050-47D7-9601-6ABAF9B18153}"/>
          </ac:spMkLst>
        </pc:spChg>
        <pc:spChg chg="add mod">
          <ac:chgData name="Manish Sharma" userId="b799adb9ba789c8f" providerId="LiveId" clId="{EBEA4F15-CD72-47E1-A609-4F092BECF765}" dt="2021-12-23T05:12:21.395" v="1789"/>
          <ac:spMkLst>
            <pc:docMk/>
            <pc:sldMk cId="295429352" sldId="426"/>
            <ac:spMk id="6" creationId="{58CB49C8-A301-4907-A806-2C09372F8937}"/>
          </ac:spMkLst>
        </pc:spChg>
        <pc:spChg chg="add mod">
          <ac:chgData name="Manish Sharma" userId="b799adb9ba789c8f" providerId="LiveId" clId="{EBEA4F15-CD72-47E1-A609-4F092BECF765}" dt="2021-12-23T05:12:51.187" v="1790"/>
          <ac:spMkLst>
            <pc:docMk/>
            <pc:sldMk cId="295429352" sldId="426"/>
            <ac:spMk id="9" creationId="{842FF40F-B30E-43C3-A9FF-A3538CF01270}"/>
          </ac:spMkLst>
        </pc:spChg>
        <pc:spChg chg="add mod">
          <ac:chgData name="Manish Sharma" userId="b799adb9ba789c8f" providerId="LiveId" clId="{EBEA4F15-CD72-47E1-A609-4F092BECF765}" dt="2021-12-23T05:12:51.187" v="1790"/>
          <ac:spMkLst>
            <pc:docMk/>
            <pc:sldMk cId="295429352" sldId="426"/>
            <ac:spMk id="10" creationId="{06D90B95-72F2-48B3-8CB7-8ECD3FCFC24A}"/>
          </ac:spMkLst>
        </pc:spChg>
        <pc:spChg chg="add mod">
          <ac:chgData name="Manish Sharma" userId="b799adb9ba789c8f" providerId="LiveId" clId="{EBEA4F15-CD72-47E1-A609-4F092BECF765}" dt="2021-12-23T05:13:17.573" v="1791"/>
          <ac:spMkLst>
            <pc:docMk/>
            <pc:sldMk cId="295429352" sldId="426"/>
            <ac:spMk id="11" creationId="{2AECF29D-FEB9-4468-9CE3-1B20932FD67D}"/>
          </ac:spMkLst>
        </pc:spChg>
        <pc:spChg chg="add mod">
          <ac:chgData name="Manish Sharma" userId="b799adb9ba789c8f" providerId="LiveId" clId="{EBEA4F15-CD72-47E1-A609-4F092BECF765}" dt="2021-12-23T05:13:17.573" v="1791"/>
          <ac:spMkLst>
            <pc:docMk/>
            <pc:sldMk cId="295429352" sldId="426"/>
            <ac:spMk id="12" creationId="{EFCED969-283F-4F60-8A5E-CED4A7D06B43}"/>
          </ac:spMkLst>
        </pc:spChg>
        <pc:cxnChg chg="add mod">
          <ac:chgData name="Manish Sharma" userId="b799adb9ba789c8f" providerId="LiveId" clId="{EBEA4F15-CD72-47E1-A609-4F092BECF765}" dt="2021-12-23T05:12:21.395" v="1789"/>
          <ac:cxnSpMkLst>
            <pc:docMk/>
            <pc:sldMk cId="295429352" sldId="426"/>
            <ac:cxnSpMk id="7" creationId="{C8B2C3BD-A474-4A86-A603-878FCECC3B7F}"/>
          </ac:cxnSpMkLst>
        </pc:cxnChg>
        <pc:cxnChg chg="add mod">
          <ac:chgData name="Manish Sharma" userId="b799adb9ba789c8f" providerId="LiveId" clId="{EBEA4F15-CD72-47E1-A609-4F092BECF765}" dt="2021-12-23T05:12:21.395" v="1789"/>
          <ac:cxnSpMkLst>
            <pc:docMk/>
            <pc:sldMk cId="295429352" sldId="426"/>
            <ac:cxnSpMk id="8" creationId="{8C1B8AC8-737B-416B-978B-24D05FC2E4C0}"/>
          </ac:cxnSpMkLst>
        </pc:cxnChg>
      </pc:sldChg>
      <pc:sldChg chg="add">
        <pc:chgData name="Manish Sharma" userId="b799adb9ba789c8f" providerId="LiveId" clId="{EBEA4F15-CD72-47E1-A609-4F092BECF765}" dt="2021-12-23T06:56:47.353" v="1797"/>
        <pc:sldMkLst>
          <pc:docMk/>
          <pc:sldMk cId="3546740194" sldId="427"/>
        </pc:sldMkLst>
      </pc:sldChg>
      <pc:sldChg chg="addSp delSp modSp new mod">
        <pc:chgData name="Manish Sharma" userId="b799adb9ba789c8f" providerId="LiveId" clId="{EBEA4F15-CD72-47E1-A609-4F092BECF765}" dt="2021-12-23T09:55:49.338" v="1887"/>
        <pc:sldMkLst>
          <pc:docMk/>
          <pc:sldMk cId="3077700427" sldId="428"/>
        </pc:sldMkLst>
        <pc:spChg chg="del">
          <ac:chgData name="Manish Sharma" userId="b799adb9ba789c8f" providerId="LiveId" clId="{EBEA4F15-CD72-47E1-A609-4F092BECF765}" dt="2021-12-23T09:54:30.017" v="1870" actId="478"/>
          <ac:spMkLst>
            <pc:docMk/>
            <pc:sldMk cId="3077700427" sldId="428"/>
            <ac:spMk id="2" creationId="{F033558A-9697-47B5-84DB-DB0A74ADA45D}"/>
          </ac:spMkLst>
        </pc:spChg>
        <pc:spChg chg="del">
          <ac:chgData name="Manish Sharma" userId="b799adb9ba789c8f" providerId="LiveId" clId="{EBEA4F15-CD72-47E1-A609-4F092BECF765}" dt="2021-12-23T09:54:30.017" v="1870" actId="478"/>
          <ac:spMkLst>
            <pc:docMk/>
            <pc:sldMk cId="3077700427" sldId="428"/>
            <ac:spMk id="3" creationId="{A7503C31-5C6A-4C2B-B940-9B586E366706}"/>
          </ac:spMkLst>
        </pc:spChg>
        <pc:spChg chg="add mod">
          <ac:chgData name="Manish Sharma" userId="b799adb9ba789c8f" providerId="LiveId" clId="{EBEA4F15-CD72-47E1-A609-4F092BECF765}" dt="2021-12-23T09:54:47.021" v="1871"/>
          <ac:spMkLst>
            <pc:docMk/>
            <pc:sldMk cId="3077700427" sldId="428"/>
            <ac:spMk id="4" creationId="{F03FA464-DEB0-4AAF-902B-F6F2AC87DE49}"/>
          </ac:spMkLst>
        </pc:spChg>
        <pc:spChg chg="add mod">
          <ac:chgData name="Manish Sharma" userId="b799adb9ba789c8f" providerId="LiveId" clId="{EBEA4F15-CD72-47E1-A609-4F092BECF765}" dt="2021-12-23T09:54:47.021" v="1871"/>
          <ac:spMkLst>
            <pc:docMk/>
            <pc:sldMk cId="3077700427" sldId="428"/>
            <ac:spMk id="5" creationId="{6444E4A0-7337-404F-96D6-EA610C1E5D4A}"/>
          </ac:spMkLst>
        </pc:spChg>
        <pc:spChg chg="add mod">
          <ac:chgData name="Manish Sharma" userId="b799adb9ba789c8f" providerId="LiveId" clId="{EBEA4F15-CD72-47E1-A609-4F092BECF765}" dt="2021-12-23T09:54:47.021" v="1871"/>
          <ac:spMkLst>
            <pc:docMk/>
            <pc:sldMk cId="3077700427" sldId="428"/>
            <ac:spMk id="6" creationId="{23A01EBA-C04D-41CA-98C5-F317D2E90CB1}"/>
          </ac:spMkLst>
        </pc:spChg>
        <pc:spChg chg="add mod">
          <ac:chgData name="Manish Sharma" userId="b799adb9ba789c8f" providerId="LiveId" clId="{EBEA4F15-CD72-47E1-A609-4F092BECF765}" dt="2021-12-23T09:54:47.021" v="1871"/>
          <ac:spMkLst>
            <pc:docMk/>
            <pc:sldMk cId="3077700427" sldId="428"/>
            <ac:spMk id="9" creationId="{563BFC49-2690-451E-9A17-B9888E879507}"/>
          </ac:spMkLst>
        </pc:spChg>
        <pc:spChg chg="add mod">
          <ac:chgData name="Manish Sharma" userId="b799adb9ba789c8f" providerId="LiveId" clId="{EBEA4F15-CD72-47E1-A609-4F092BECF765}" dt="2021-12-23T09:54:47.021" v="1871"/>
          <ac:spMkLst>
            <pc:docMk/>
            <pc:sldMk cId="3077700427" sldId="428"/>
            <ac:spMk id="10" creationId="{CFC8202D-F059-4829-9D2E-9714075FE67F}"/>
          </ac:spMkLst>
        </pc:spChg>
        <pc:spChg chg="add mod">
          <ac:chgData name="Manish Sharma" userId="b799adb9ba789c8f" providerId="LiveId" clId="{EBEA4F15-CD72-47E1-A609-4F092BECF765}" dt="2021-12-23T09:54:47.021" v="1871"/>
          <ac:spMkLst>
            <pc:docMk/>
            <pc:sldMk cId="3077700427" sldId="428"/>
            <ac:spMk id="11" creationId="{55068E74-53BC-47BB-A2A0-559B45BFBFF5}"/>
          </ac:spMkLst>
        </pc:spChg>
        <pc:spChg chg="add mod">
          <ac:chgData name="Manish Sharma" userId="b799adb9ba789c8f" providerId="LiveId" clId="{EBEA4F15-CD72-47E1-A609-4F092BECF765}" dt="2021-12-23T09:55:20.205" v="1886" actId="20577"/>
          <ac:spMkLst>
            <pc:docMk/>
            <pc:sldMk cId="3077700427" sldId="428"/>
            <ac:spMk id="12" creationId="{D84974BC-9C8F-4400-94A2-5A462D976065}"/>
          </ac:spMkLst>
        </pc:spChg>
        <pc:spChg chg="add mod">
          <ac:chgData name="Manish Sharma" userId="b799adb9ba789c8f" providerId="LiveId" clId="{EBEA4F15-CD72-47E1-A609-4F092BECF765}" dt="2021-12-23T09:55:49.338" v="1887"/>
          <ac:spMkLst>
            <pc:docMk/>
            <pc:sldMk cId="3077700427" sldId="428"/>
            <ac:spMk id="13" creationId="{33C3AD65-B89D-4A0C-B29D-44135E1726A3}"/>
          </ac:spMkLst>
        </pc:spChg>
        <pc:spChg chg="add mod">
          <ac:chgData name="Manish Sharma" userId="b799adb9ba789c8f" providerId="LiveId" clId="{EBEA4F15-CD72-47E1-A609-4F092BECF765}" dt="2021-12-23T09:55:49.338" v="1887"/>
          <ac:spMkLst>
            <pc:docMk/>
            <pc:sldMk cId="3077700427" sldId="428"/>
            <ac:spMk id="14" creationId="{B8E234C1-6656-4C8D-8421-76AE91A53F55}"/>
          </ac:spMkLst>
        </pc:spChg>
        <pc:spChg chg="add mod">
          <ac:chgData name="Manish Sharma" userId="b799adb9ba789c8f" providerId="LiveId" clId="{EBEA4F15-CD72-47E1-A609-4F092BECF765}" dt="2021-12-23T09:55:49.338" v="1887"/>
          <ac:spMkLst>
            <pc:docMk/>
            <pc:sldMk cId="3077700427" sldId="428"/>
            <ac:spMk id="17" creationId="{A2FAF4CC-3DF3-4D51-B5B5-AD3425863706}"/>
          </ac:spMkLst>
        </pc:spChg>
        <pc:spChg chg="add mod">
          <ac:chgData name="Manish Sharma" userId="b799adb9ba789c8f" providerId="LiveId" clId="{EBEA4F15-CD72-47E1-A609-4F092BECF765}" dt="2021-12-23T09:55:49.338" v="1887"/>
          <ac:spMkLst>
            <pc:docMk/>
            <pc:sldMk cId="3077700427" sldId="428"/>
            <ac:spMk id="20" creationId="{3F789FB6-9EF8-47A0-A69A-A6F2EE0B829A}"/>
          </ac:spMkLst>
        </pc:spChg>
        <pc:spChg chg="add mod">
          <ac:chgData name="Manish Sharma" userId="b799adb9ba789c8f" providerId="LiveId" clId="{EBEA4F15-CD72-47E1-A609-4F092BECF765}" dt="2021-12-23T09:55:49.338" v="1887"/>
          <ac:spMkLst>
            <pc:docMk/>
            <pc:sldMk cId="3077700427" sldId="428"/>
            <ac:spMk id="21" creationId="{C1198BAE-DB83-4C05-A946-2FF24F4BFF94}"/>
          </ac:spMkLst>
        </pc:spChg>
        <pc:cxnChg chg="add mod">
          <ac:chgData name="Manish Sharma" userId="b799adb9ba789c8f" providerId="LiveId" clId="{EBEA4F15-CD72-47E1-A609-4F092BECF765}" dt="2021-12-23T09:54:47.021" v="1871"/>
          <ac:cxnSpMkLst>
            <pc:docMk/>
            <pc:sldMk cId="3077700427" sldId="428"/>
            <ac:cxnSpMk id="7" creationId="{94EA762F-0880-4C60-A8B3-AB7A3C6CF7F4}"/>
          </ac:cxnSpMkLst>
        </pc:cxnChg>
        <pc:cxnChg chg="add mod">
          <ac:chgData name="Manish Sharma" userId="b799adb9ba789c8f" providerId="LiveId" clId="{EBEA4F15-CD72-47E1-A609-4F092BECF765}" dt="2021-12-23T09:54:47.021" v="1871"/>
          <ac:cxnSpMkLst>
            <pc:docMk/>
            <pc:sldMk cId="3077700427" sldId="428"/>
            <ac:cxnSpMk id="8" creationId="{26CB4F6E-1B47-4B08-A196-94EA2B02D34E}"/>
          </ac:cxnSpMkLst>
        </pc:cxnChg>
        <pc:cxnChg chg="add mod">
          <ac:chgData name="Manish Sharma" userId="b799adb9ba789c8f" providerId="LiveId" clId="{EBEA4F15-CD72-47E1-A609-4F092BECF765}" dt="2021-12-23T09:55:49.338" v="1887"/>
          <ac:cxnSpMkLst>
            <pc:docMk/>
            <pc:sldMk cId="3077700427" sldId="428"/>
            <ac:cxnSpMk id="15" creationId="{5FD830DB-E842-4BEA-A70B-8CC090435E6C}"/>
          </ac:cxnSpMkLst>
        </pc:cxnChg>
        <pc:cxnChg chg="add mod">
          <ac:chgData name="Manish Sharma" userId="b799adb9ba789c8f" providerId="LiveId" clId="{EBEA4F15-CD72-47E1-A609-4F092BECF765}" dt="2021-12-23T09:55:49.338" v="1887"/>
          <ac:cxnSpMkLst>
            <pc:docMk/>
            <pc:sldMk cId="3077700427" sldId="428"/>
            <ac:cxnSpMk id="16" creationId="{8155590F-82B3-41F4-9DCF-29E1DD37AB7A}"/>
          </ac:cxnSpMkLst>
        </pc:cxnChg>
        <pc:cxnChg chg="add mod">
          <ac:chgData name="Manish Sharma" userId="b799adb9ba789c8f" providerId="LiveId" clId="{EBEA4F15-CD72-47E1-A609-4F092BECF765}" dt="2021-12-23T09:55:49.338" v="1887"/>
          <ac:cxnSpMkLst>
            <pc:docMk/>
            <pc:sldMk cId="3077700427" sldId="428"/>
            <ac:cxnSpMk id="18" creationId="{ED17A39C-151E-4444-B0BE-64255958EFF5}"/>
          </ac:cxnSpMkLst>
        </pc:cxnChg>
        <pc:cxnChg chg="add mod">
          <ac:chgData name="Manish Sharma" userId="b799adb9ba789c8f" providerId="LiveId" clId="{EBEA4F15-CD72-47E1-A609-4F092BECF765}" dt="2021-12-23T09:55:49.338" v="1887"/>
          <ac:cxnSpMkLst>
            <pc:docMk/>
            <pc:sldMk cId="3077700427" sldId="428"/>
            <ac:cxnSpMk id="19" creationId="{0D5BD1EC-71F4-495C-B070-A36038C1D1B4}"/>
          </ac:cxnSpMkLst>
        </pc:cxnChg>
      </pc:sldChg>
      <pc:sldChg chg="addSp delSp modSp add mod">
        <pc:chgData name="Manish Sharma" userId="b799adb9ba789c8f" providerId="LiveId" clId="{EBEA4F15-CD72-47E1-A609-4F092BECF765}" dt="2021-12-23T10:05:55.181" v="1894"/>
        <pc:sldMkLst>
          <pc:docMk/>
          <pc:sldMk cId="1256451408" sldId="429"/>
        </pc:sldMkLst>
        <pc:spChg chg="del">
          <ac:chgData name="Manish Sharma" userId="b799adb9ba789c8f" providerId="LiveId" clId="{EBEA4F15-CD72-47E1-A609-4F092BECF765}" dt="2021-12-23T10:04:57.100" v="1889" actId="478"/>
          <ac:spMkLst>
            <pc:docMk/>
            <pc:sldMk cId="1256451408" sldId="429"/>
            <ac:spMk id="12" creationId="{D84974BC-9C8F-4400-94A2-5A462D976065}"/>
          </ac:spMkLst>
        </pc:spChg>
        <pc:spChg chg="del">
          <ac:chgData name="Manish Sharma" userId="b799adb9ba789c8f" providerId="LiveId" clId="{EBEA4F15-CD72-47E1-A609-4F092BECF765}" dt="2021-12-23T10:05:54.589" v="1893" actId="478"/>
          <ac:spMkLst>
            <pc:docMk/>
            <pc:sldMk cId="1256451408" sldId="429"/>
            <ac:spMk id="20" creationId="{3F789FB6-9EF8-47A0-A69A-A6F2EE0B829A}"/>
          </ac:spMkLst>
        </pc:spChg>
        <pc:spChg chg="add mod">
          <ac:chgData name="Manish Sharma" userId="b799adb9ba789c8f" providerId="LiveId" clId="{EBEA4F15-CD72-47E1-A609-4F092BECF765}" dt="2021-12-23T10:05:03.820" v="1890"/>
          <ac:spMkLst>
            <pc:docMk/>
            <pc:sldMk cId="1256451408" sldId="429"/>
            <ac:spMk id="22" creationId="{F5ACF678-847E-4CAA-9428-AD5CFD28E14A}"/>
          </ac:spMkLst>
        </pc:spChg>
        <pc:spChg chg="add mod">
          <ac:chgData name="Manish Sharma" userId="b799adb9ba789c8f" providerId="LiveId" clId="{EBEA4F15-CD72-47E1-A609-4F092BECF765}" dt="2021-12-23T10:05:35.445" v="1891"/>
          <ac:spMkLst>
            <pc:docMk/>
            <pc:sldMk cId="1256451408" sldId="429"/>
            <ac:spMk id="24" creationId="{477C0758-0429-4FE7-933C-52090E0557ED}"/>
          </ac:spMkLst>
        </pc:spChg>
        <pc:spChg chg="add mod">
          <ac:chgData name="Manish Sharma" userId="b799adb9ba789c8f" providerId="LiveId" clId="{EBEA4F15-CD72-47E1-A609-4F092BECF765}" dt="2021-12-23T10:05:35.445" v="1891"/>
          <ac:spMkLst>
            <pc:docMk/>
            <pc:sldMk cId="1256451408" sldId="429"/>
            <ac:spMk id="26" creationId="{12F3AC9A-F049-4607-9B7E-B69C90AC7F2C}"/>
          </ac:spMkLst>
        </pc:spChg>
        <pc:spChg chg="add mod">
          <ac:chgData name="Manish Sharma" userId="b799adb9ba789c8f" providerId="LiveId" clId="{EBEA4F15-CD72-47E1-A609-4F092BECF765}" dt="2021-12-23T10:05:45.170" v="1892"/>
          <ac:spMkLst>
            <pc:docMk/>
            <pc:sldMk cId="1256451408" sldId="429"/>
            <ac:spMk id="27" creationId="{1025F2DF-12C5-4000-BD42-5E8A31AE448A}"/>
          </ac:spMkLst>
        </pc:spChg>
        <pc:spChg chg="add mod">
          <ac:chgData name="Manish Sharma" userId="b799adb9ba789c8f" providerId="LiveId" clId="{EBEA4F15-CD72-47E1-A609-4F092BECF765}" dt="2021-12-23T10:05:55.181" v="1894"/>
          <ac:spMkLst>
            <pc:docMk/>
            <pc:sldMk cId="1256451408" sldId="429"/>
            <ac:spMk id="28" creationId="{07AE7904-1ED4-49B0-847B-C88C5E90AC62}"/>
          </ac:spMkLst>
        </pc:spChg>
        <pc:cxnChg chg="add mod">
          <ac:chgData name="Manish Sharma" userId="b799adb9ba789c8f" providerId="LiveId" clId="{EBEA4F15-CD72-47E1-A609-4F092BECF765}" dt="2021-12-23T10:05:35.445" v="1891"/>
          <ac:cxnSpMkLst>
            <pc:docMk/>
            <pc:sldMk cId="1256451408" sldId="429"/>
            <ac:cxnSpMk id="23" creationId="{F38776DA-50BB-409B-835B-F8B339845B92}"/>
          </ac:cxnSpMkLst>
        </pc:cxnChg>
        <pc:cxnChg chg="add mod">
          <ac:chgData name="Manish Sharma" userId="b799adb9ba789c8f" providerId="LiveId" clId="{EBEA4F15-CD72-47E1-A609-4F092BECF765}" dt="2021-12-23T10:05:35.445" v="1891"/>
          <ac:cxnSpMkLst>
            <pc:docMk/>
            <pc:sldMk cId="1256451408" sldId="429"/>
            <ac:cxnSpMk id="25" creationId="{23464596-825D-4583-BC10-769CD82BFFA2}"/>
          </ac:cxnSpMkLst>
        </pc:cxnChg>
      </pc:sldChg>
      <pc:sldChg chg="addSp delSp modSp new mod">
        <pc:chgData name="Manish Sharma" userId="b799adb9ba789c8f" providerId="LiveId" clId="{EBEA4F15-CD72-47E1-A609-4F092BECF765}" dt="2021-12-23T11:22:12.133" v="1916" actId="22"/>
        <pc:sldMkLst>
          <pc:docMk/>
          <pc:sldMk cId="1225956522" sldId="430"/>
        </pc:sldMkLst>
        <pc:spChg chg="mod">
          <ac:chgData name="Manish Sharma" userId="b799adb9ba789c8f" providerId="LiveId" clId="{EBEA4F15-CD72-47E1-A609-4F092BECF765}" dt="2021-12-23T10:14:33.228" v="1896"/>
          <ac:spMkLst>
            <pc:docMk/>
            <pc:sldMk cId="1225956522" sldId="430"/>
            <ac:spMk id="2" creationId="{853F1B9E-CE72-4C2C-97D3-86511BE13A8E}"/>
          </ac:spMkLst>
        </pc:spChg>
        <pc:spChg chg="mod">
          <ac:chgData name="Manish Sharma" userId="b799adb9ba789c8f" providerId="LiveId" clId="{EBEA4F15-CD72-47E1-A609-4F092BECF765}" dt="2021-12-23T10:57:07.576" v="1911" actId="20577"/>
          <ac:spMkLst>
            <pc:docMk/>
            <pc:sldMk cId="1225956522" sldId="430"/>
            <ac:spMk id="3" creationId="{3F98721C-3936-4505-9A13-6E78110D9002}"/>
          </ac:spMkLst>
        </pc:spChg>
        <pc:spChg chg="add del">
          <ac:chgData name="Manish Sharma" userId="b799adb9ba789c8f" providerId="LiveId" clId="{EBEA4F15-CD72-47E1-A609-4F092BECF765}" dt="2021-12-23T11:22:04.538" v="1914" actId="22"/>
          <ac:spMkLst>
            <pc:docMk/>
            <pc:sldMk cId="1225956522" sldId="430"/>
            <ac:spMk id="5" creationId="{33410782-C9F7-47F9-BF5D-97BF7740B9F0}"/>
          </ac:spMkLst>
        </pc:spChg>
        <pc:spChg chg="add del">
          <ac:chgData name="Manish Sharma" userId="b799adb9ba789c8f" providerId="LiveId" clId="{EBEA4F15-CD72-47E1-A609-4F092BECF765}" dt="2021-12-23T11:22:12.133" v="1916" actId="22"/>
          <ac:spMkLst>
            <pc:docMk/>
            <pc:sldMk cId="1225956522" sldId="430"/>
            <ac:spMk id="7" creationId="{D28BE972-757F-4E1B-94C4-3C7E4BFA6A1A}"/>
          </ac:spMkLst>
        </pc:spChg>
      </pc:sldChg>
      <pc:sldChg chg="modSp new mod">
        <pc:chgData name="Manish Sharma" userId="b799adb9ba789c8f" providerId="LiveId" clId="{EBEA4F15-CD72-47E1-A609-4F092BECF765}" dt="2021-12-24T04:10:27.610" v="2025" actId="20577"/>
        <pc:sldMkLst>
          <pc:docMk/>
          <pc:sldMk cId="2424590513" sldId="431"/>
        </pc:sldMkLst>
        <pc:spChg chg="mod">
          <ac:chgData name="Manish Sharma" userId="b799adb9ba789c8f" providerId="LiveId" clId="{EBEA4F15-CD72-47E1-A609-4F092BECF765}" dt="2021-12-24T04:10:27.610" v="2025" actId="20577"/>
          <ac:spMkLst>
            <pc:docMk/>
            <pc:sldMk cId="2424590513" sldId="431"/>
            <ac:spMk id="2" creationId="{7B8B96C0-0A9F-45B1-9BD2-3D94EBC547A3}"/>
          </ac:spMkLst>
        </pc:spChg>
        <pc:spChg chg="mod">
          <ac:chgData name="Manish Sharma" userId="b799adb9ba789c8f" providerId="LiveId" clId="{EBEA4F15-CD72-47E1-A609-4F092BECF765}" dt="2021-12-24T04:10:19.401" v="2017" actId="15"/>
          <ac:spMkLst>
            <pc:docMk/>
            <pc:sldMk cId="2424590513" sldId="431"/>
            <ac:spMk id="3" creationId="{1E110B07-706C-4DEB-961F-D805E85643D5}"/>
          </ac:spMkLst>
        </pc:spChg>
      </pc:sldChg>
      <pc:sldChg chg="new del">
        <pc:chgData name="Manish Sharma" userId="b799adb9ba789c8f" providerId="LiveId" clId="{EBEA4F15-CD72-47E1-A609-4F092BECF765}" dt="2021-12-24T03:48:14.217" v="2012" actId="47"/>
        <pc:sldMkLst>
          <pc:docMk/>
          <pc:sldMk cId="2919857030" sldId="431"/>
        </pc:sldMkLst>
      </pc:sldChg>
      <pc:sldChg chg="addSp delSp modSp new mod">
        <pc:chgData name="Manish Sharma" userId="b799adb9ba789c8f" providerId="LiveId" clId="{EBEA4F15-CD72-47E1-A609-4F092BECF765}" dt="2021-12-24T06:40:36.939" v="2043"/>
        <pc:sldMkLst>
          <pc:docMk/>
          <pc:sldMk cId="354120390" sldId="432"/>
        </pc:sldMkLst>
        <pc:spChg chg="del">
          <ac:chgData name="Manish Sharma" userId="b799adb9ba789c8f" providerId="LiveId" clId="{EBEA4F15-CD72-47E1-A609-4F092BECF765}" dt="2021-12-24T05:12:25.499" v="2029" actId="478"/>
          <ac:spMkLst>
            <pc:docMk/>
            <pc:sldMk cId="354120390" sldId="432"/>
            <ac:spMk id="2" creationId="{F7657AD6-4A91-4611-BD50-99F8D5D91422}"/>
          </ac:spMkLst>
        </pc:spChg>
        <pc:spChg chg="add mod">
          <ac:chgData name="Manish Sharma" userId="b799adb9ba789c8f" providerId="LiveId" clId="{EBEA4F15-CD72-47E1-A609-4F092BECF765}" dt="2021-12-24T05:12:39.214" v="2030"/>
          <ac:spMkLst>
            <pc:docMk/>
            <pc:sldMk cId="354120390" sldId="432"/>
            <ac:spMk id="3" creationId="{CA592D73-56A8-4984-8D37-977905558A69}"/>
          </ac:spMkLst>
        </pc:spChg>
        <pc:spChg chg="add mod">
          <ac:chgData name="Manish Sharma" userId="b799adb9ba789c8f" providerId="LiveId" clId="{EBEA4F15-CD72-47E1-A609-4F092BECF765}" dt="2021-12-24T05:13:09.829" v="2031"/>
          <ac:spMkLst>
            <pc:docMk/>
            <pc:sldMk cId="354120390" sldId="432"/>
            <ac:spMk id="4" creationId="{12CF5B2C-8A3D-492F-AA5C-8BCE58181036}"/>
          </ac:spMkLst>
        </pc:spChg>
        <pc:spChg chg="add mod">
          <ac:chgData name="Manish Sharma" userId="b799adb9ba789c8f" providerId="LiveId" clId="{EBEA4F15-CD72-47E1-A609-4F092BECF765}" dt="2021-12-24T05:13:09.829" v="2031"/>
          <ac:spMkLst>
            <pc:docMk/>
            <pc:sldMk cId="354120390" sldId="432"/>
            <ac:spMk id="6" creationId="{E53C6E99-3502-4746-BC29-918B15D42408}"/>
          </ac:spMkLst>
        </pc:spChg>
        <pc:spChg chg="add mod">
          <ac:chgData name="Manish Sharma" userId="b799adb9ba789c8f" providerId="LiveId" clId="{EBEA4F15-CD72-47E1-A609-4F092BECF765}" dt="2021-12-24T05:13:58.994" v="2032"/>
          <ac:spMkLst>
            <pc:docMk/>
            <pc:sldMk cId="354120390" sldId="432"/>
            <ac:spMk id="7" creationId="{670F59C0-4097-4469-959A-829ED68208E4}"/>
          </ac:spMkLst>
        </pc:spChg>
        <pc:spChg chg="add mod">
          <ac:chgData name="Manish Sharma" userId="b799adb9ba789c8f" providerId="LiveId" clId="{EBEA4F15-CD72-47E1-A609-4F092BECF765}" dt="2021-12-24T05:15:05.723" v="2033"/>
          <ac:spMkLst>
            <pc:docMk/>
            <pc:sldMk cId="354120390" sldId="432"/>
            <ac:spMk id="9" creationId="{FDB08B98-633A-480C-ADB3-BE808266491D}"/>
          </ac:spMkLst>
        </pc:spChg>
        <pc:spChg chg="add mod">
          <ac:chgData name="Manish Sharma" userId="b799adb9ba789c8f" providerId="LiveId" clId="{EBEA4F15-CD72-47E1-A609-4F092BECF765}" dt="2021-12-24T05:15:05.723" v="2033"/>
          <ac:spMkLst>
            <pc:docMk/>
            <pc:sldMk cId="354120390" sldId="432"/>
            <ac:spMk id="11" creationId="{348CDAD6-402C-49AD-9114-B5C72B2051E0}"/>
          </ac:spMkLst>
        </pc:spChg>
        <pc:spChg chg="add mod">
          <ac:chgData name="Manish Sharma" userId="b799adb9ba789c8f" providerId="LiveId" clId="{EBEA4F15-CD72-47E1-A609-4F092BECF765}" dt="2021-12-24T05:16:16.983" v="2034"/>
          <ac:spMkLst>
            <pc:docMk/>
            <pc:sldMk cId="354120390" sldId="432"/>
            <ac:spMk id="12" creationId="{6AC091DF-BDF0-4769-9CE3-0A5A481ABCEB}"/>
          </ac:spMkLst>
        </pc:spChg>
        <pc:spChg chg="add mod">
          <ac:chgData name="Manish Sharma" userId="b799adb9ba789c8f" providerId="LiveId" clId="{EBEA4F15-CD72-47E1-A609-4F092BECF765}" dt="2021-12-24T05:16:16.983" v="2034"/>
          <ac:spMkLst>
            <pc:docMk/>
            <pc:sldMk cId="354120390" sldId="432"/>
            <ac:spMk id="13" creationId="{83414710-BD28-4DD2-8A3C-ED2065AA4436}"/>
          </ac:spMkLst>
        </pc:spChg>
        <pc:spChg chg="add mod">
          <ac:chgData name="Manish Sharma" userId="b799adb9ba789c8f" providerId="LiveId" clId="{EBEA4F15-CD72-47E1-A609-4F092BECF765}" dt="2021-12-24T05:16:16.983" v="2034"/>
          <ac:spMkLst>
            <pc:docMk/>
            <pc:sldMk cId="354120390" sldId="432"/>
            <ac:spMk id="14" creationId="{C061CD39-CB33-4474-BE9A-C5C603736AF8}"/>
          </ac:spMkLst>
        </pc:spChg>
        <pc:spChg chg="add mod">
          <ac:chgData name="Manish Sharma" userId="b799adb9ba789c8f" providerId="LiveId" clId="{EBEA4F15-CD72-47E1-A609-4F092BECF765}" dt="2021-12-24T05:16:16.983" v="2034"/>
          <ac:spMkLst>
            <pc:docMk/>
            <pc:sldMk cId="354120390" sldId="432"/>
            <ac:spMk id="15" creationId="{80B533A3-5D04-4E87-9558-8CDF7CDBCAFC}"/>
          </ac:spMkLst>
        </pc:spChg>
        <pc:spChg chg="add mod">
          <ac:chgData name="Manish Sharma" userId="b799adb9ba789c8f" providerId="LiveId" clId="{EBEA4F15-CD72-47E1-A609-4F092BECF765}" dt="2021-12-24T05:16:16.983" v="2034"/>
          <ac:spMkLst>
            <pc:docMk/>
            <pc:sldMk cId="354120390" sldId="432"/>
            <ac:spMk id="16" creationId="{3CB9F46E-1BC8-4E48-A8E2-A89BB7326A36}"/>
          </ac:spMkLst>
        </pc:spChg>
        <pc:spChg chg="add mod">
          <ac:chgData name="Manish Sharma" userId="b799adb9ba789c8f" providerId="LiveId" clId="{EBEA4F15-CD72-47E1-A609-4F092BECF765}" dt="2021-12-24T05:16:51.499" v="2035"/>
          <ac:spMkLst>
            <pc:docMk/>
            <pc:sldMk cId="354120390" sldId="432"/>
            <ac:spMk id="17" creationId="{B762543F-96D9-4BB8-A03F-66E5BCA7CF5A}"/>
          </ac:spMkLst>
        </pc:spChg>
        <pc:spChg chg="add mod">
          <ac:chgData name="Manish Sharma" userId="b799adb9ba789c8f" providerId="LiveId" clId="{EBEA4F15-CD72-47E1-A609-4F092BECF765}" dt="2021-12-24T05:17:11.008" v="2036"/>
          <ac:spMkLst>
            <pc:docMk/>
            <pc:sldMk cId="354120390" sldId="432"/>
            <ac:spMk id="19" creationId="{B59C8069-D3AC-47E3-8F4A-9F2614FB9FE6}"/>
          </ac:spMkLst>
        </pc:spChg>
        <pc:spChg chg="add mod">
          <ac:chgData name="Manish Sharma" userId="b799adb9ba789c8f" providerId="LiveId" clId="{EBEA4F15-CD72-47E1-A609-4F092BECF765}" dt="2021-12-24T05:17:35.682" v="2037"/>
          <ac:spMkLst>
            <pc:docMk/>
            <pc:sldMk cId="354120390" sldId="432"/>
            <ac:spMk id="21" creationId="{5C0440CB-FA57-4128-9C8F-265B833D3850}"/>
          </ac:spMkLst>
        </pc:spChg>
        <pc:spChg chg="add mod">
          <ac:chgData name="Manish Sharma" userId="b799adb9ba789c8f" providerId="LiveId" clId="{EBEA4F15-CD72-47E1-A609-4F092BECF765}" dt="2021-12-24T05:18:11.301" v="2038"/>
          <ac:spMkLst>
            <pc:docMk/>
            <pc:sldMk cId="354120390" sldId="432"/>
            <ac:spMk id="22" creationId="{11EC86DE-7909-4210-8A8A-91E10CFE4B93}"/>
          </ac:spMkLst>
        </pc:spChg>
        <pc:spChg chg="add mod">
          <ac:chgData name="Manish Sharma" userId="b799adb9ba789c8f" providerId="LiveId" clId="{EBEA4F15-CD72-47E1-A609-4F092BECF765}" dt="2021-12-24T05:18:11.301" v="2038"/>
          <ac:spMkLst>
            <pc:docMk/>
            <pc:sldMk cId="354120390" sldId="432"/>
            <ac:spMk id="23" creationId="{ABCE24F4-4199-40D4-8AFA-D0EC77A51CE3}"/>
          </ac:spMkLst>
        </pc:spChg>
        <pc:spChg chg="add mod">
          <ac:chgData name="Manish Sharma" userId="b799adb9ba789c8f" providerId="LiveId" clId="{EBEA4F15-CD72-47E1-A609-4F092BECF765}" dt="2021-12-24T05:18:11.301" v="2038"/>
          <ac:spMkLst>
            <pc:docMk/>
            <pc:sldMk cId="354120390" sldId="432"/>
            <ac:spMk id="24" creationId="{F0E08EB3-680B-4A56-94F9-41EDE81570B0}"/>
          </ac:spMkLst>
        </pc:spChg>
        <pc:spChg chg="add mod">
          <ac:chgData name="Manish Sharma" userId="b799adb9ba789c8f" providerId="LiveId" clId="{EBEA4F15-CD72-47E1-A609-4F092BECF765}" dt="2021-12-24T05:18:11.301" v="2038"/>
          <ac:spMkLst>
            <pc:docMk/>
            <pc:sldMk cId="354120390" sldId="432"/>
            <ac:spMk id="25" creationId="{70CB2672-DC7A-4AC1-9F38-ACEA8C5497F1}"/>
          </ac:spMkLst>
        </pc:spChg>
        <pc:spChg chg="add mod">
          <ac:chgData name="Manish Sharma" userId="b799adb9ba789c8f" providerId="LiveId" clId="{EBEA4F15-CD72-47E1-A609-4F092BECF765}" dt="2021-12-24T05:18:11.301" v="2038"/>
          <ac:spMkLst>
            <pc:docMk/>
            <pc:sldMk cId="354120390" sldId="432"/>
            <ac:spMk id="26" creationId="{862BB904-0DEC-48CC-8C2E-455F982FFE01}"/>
          </ac:spMkLst>
        </pc:spChg>
        <pc:spChg chg="add mod">
          <ac:chgData name="Manish Sharma" userId="b799adb9ba789c8f" providerId="LiveId" clId="{EBEA4F15-CD72-47E1-A609-4F092BECF765}" dt="2021-12-24T05:18:49.558" v="2039"/>
          <ac:spMkLst>
            <pc:docMk/>
            <pc:sldMk cId="354120390" sldId="432"/>
            <ac:spMk id="28" creationId="{6483751C-2273-4AED-81F5-6462BD726B2A}"/>
          </ac:spMkLst>
        </pc:spChg>
        <pc:spChg chg="add mod">
          <ac:chgData name="Manish Sharma" userId="b799adb9ba789c8f" providerId="LiveId" clId="{EBEA4F15-CD72-47E1-A609-4F092BECF765}" dt="2021-12-24T05:19:19.733" v="2040"/>
          <ac:spMkLst>
            <pc:docMk/>
            <pc:sldMk cId="354120390" sldId="432"/>
            <ac:spMk id="30" creationId="{A47B65AF-5B07-4462-832C-9D652036A22F}"/>
          </ac:spMkLst>
        </pc:spChg>
        <pc:spChg chg="add mod">
          <ac:chgData name="Manish Sharma" userId="b799adb9ba789c8f" providerId="LiveId" clId="{EBEA4F15-CD72-47E1-A609-4F092BECF765}" dt="2021-12-24T05:20:32.694" v="2041"/>
          <ac:spMkLst>
            <pc:docMk/>
            <pc:sldMk cId="354120390" sldId="432"/>
            <ac:spMk id="31" creationId="{0911F545-F85D-4E65-9E49-269C18B301D9}"/>
          </ac:spMkLst>
        </pc:spChg>
        <pc:spChg chg="add mod">
          <ac:chgData name="Manish Sharma" userId="b799adb9ba789c8f" providerId="LiveId" clId="{EBEA4F15-CD72-47E1-A609-4F092BECF765}" dt="2021-12-24T05:20:32.694" v="2041"/>
          <ac:spMkLst>
            <pc:docMk/>
            <pc:sldMk cId="354120390" sldId="432"/>
            <ac:spMk id="32" creationId="{D6BB5217-C482-4D65-B528-5C33BCCE4AD1}"/>
          </ac:spMkLst>
        </pc:spChg>
        <pc:spChg chg="add mod">
          <ac:chgData name="Manish Sharma" userId="b799adb9ba789c8f" providerId="LiveId" clId="{EBEA4F15-CD72-47E1-A609-4F092BECF765}" dt="2021-12-24T05:20:32.694" v="2041"/>
          <ac:spMkLst>
            <pc:docMk/>
            <pc:sldMk cId="354120390" sldId="432"/>
            <ac:spMk id="33" creationId="{7FDBF367-7DE4-4F1D-9969-DDAA0218D829}"/>
          </ac:spMkLst>
        </pc:spChg>
        <pc:spChg chg="add mod">
          <ac:chgData name="Manish Sharma" userId="b799adb9ba789c8f" providerId="LiveId" clId="{EBEA4F15-CD72-47E1-A609-4F092BECF765}" dt="2021-12-24T05:20:32.694" v="2041"/>
          <ac:spMkLst>
            <pc:docMk/>
            <pc:sldMk cId="354120390" sldId="432"/>
            <ac:spMk id="34" creationId="{90EC6472-37E4-4492-8978-C0799C9DEDEA}"/>
          </ac:spMkLst>
        </pc:spChg>
        <pc:spChg chg="add mod">
          <ac:chgData name="Manish Sharma" userId="b799adb9ba789c8f" providerId="LiveId" clId="{EBEA4F15-CD72-47E1-A609-4F092BECF765}" dt="2021-12-24T05:20:32.694" v="2041"/>
          <ac:spMkLst>
            <pc:docMk/>
            <pc:sldMk cId="354120390" sldId="432"/>
            <ac:spMk id="35" creationId="{E8A0DDB6-428D-4E53-9B41-A87EFCEC726F}"/>
          </ac:spMkLst>
        </pc:spChg>
        <pc:spChg chg="add mod">
          <ac:chgData name="Manish Sharma" userId="b799adb9ba789c8f" providerId="LiveId" clId="{EBEA4F15-CD72-47E1-A609-4F092BECF765}" dt="2021-12-24T05:20:32.694" v="2041"/>
          <ac:spMkLst>
            <pc:docMk/>
            <pc:sldMk cId="354120390" sldId="432"/>
            <ac:spMk id="36" creationId="{0715D354-B04E-41C1-A774-FD6A9324F8FE}"/>
          </ac:spMkLst>
        </pc:spChg>
        <pc:spChg chg="add mod">
          <ac:chgData name="Manish Sharma" userId="b799adb9ba789c8f" providerId="LiveId" clId="{EBEA4F15-CD72-47E1-A609-4F092BECF765}" dt="2021-12-24T06:40:26.765" v="2042"/>
          <ac:spMkLst>
            <pc:docMk/>
            <pc:sldMk cId="354120390" sldId="432"/>
            <ac:spMk id="37" creationId="{2E599402-80B5-42E1-8B2C-420F28937013}"/>
          </ac:spMkLst>
        </pc:spChg>
        <pc:spChg chg="add mod">
          <ac:chgData name="Manish Sharma" userId="b799adb9ba789c8f" providerId="LiveId" clId="{EBEA4F15-CD72-47E1-A609-4F092BECF765}" dt="2021-12-24T06:40:36.939" v="2043"/>
          <ac:spMkLst>
            <pc:docMk/>
            <pc:sldMk cId="354120390" sldId="432"/>
            <ac:spMk id="38" creationId="{F0E95640-EA02-4FC7-86F6-0380F828AE9E}"/>
          </ac:spMkLst>
        </pc:spChg>
        <pc:cxnChg chg="add mod">
          <ac:chgData name="Manish Sharma" userId="b799adb9ba789c8f" providerId="LiveId" clId="{EBEA4F15-CD72-47E1-A609-4F092BECF765}" dt="2021-12-24T05:13:09.829" v="2031"/>
          <ac:cxnSpMkLst>
            <pc:docMk/>
            <pc:sldMk cId="354120390" sldId="432"/>
            <ac:cxnSpMk id="5" creationId="{A1A23B14-92CA-411E-A917-0007D725C31A}"/>
          </ac:cxnSpMkLst>
        </pc:cxnChg>
        <pc:cxnChg chg="add mod">
          <ac:chgData name="Manish Sharma" userId="b799adb9ba789c8f" providerId="LiveId" clId="{EBEA4F15-CD72-47E1-A609-4F092BECF765}" dt="2021-12-24T05:13:58.994" v="2032"/>
          <ac:cxnSpMkLst>
            <pc:docMk/>
            <pc:sldMk cId="354120390" sldId="432"/>
            <ac:cxnSpMk id="8" creationId="{54322145-A578-489B-876D-147C6FF619EE}"/>
          </ac:cxnSpMkLst>
        </pc:cxnChg>
        <pc:cxnChg chg="add mod">
          <ac:chgData name="Manish Sharma" userId="b799adb9ba789c8f" providerId="LiveId" clId="{EBEA4F15-CD72-47E1-A609-4F092BECF765}" dt="2021-12-24T05:15:05.723" v="2033"/>
          <ac:cxnSpMkLst>
            <pc:docMk/>
            <pc:sldMk cId="354120390" sldId="432"/>
            <ac:cxnSpMk id="10" creationId="{697FB93E-6BCE-4D86-9391-BA2AE1543B2D}"/>
          </ac:cxnSpMkLst>
        </pc:cxnChg>
        <pc:cxnChg chg="add mod">
          <ac:chgData name="Manish Sharma" userId="b799adb9ba789c8f" providerId="LiveId" clId="{EBEA4F15-CD72-47E1-A609-4F092BECF765}" dt="2021-12-24T05:17:11.008" v="2036"/>
          <ac:cxnSpMkLst>
            <pc:docMk/>
            <pc:sldMk cId="354120390" sldId="432"/>
            <ac:cxnSpMk id="18" creationId="{FF4F2609-EC04-4EE1-B3B4-4B799057369A}"/>
          </ac:cxnSpMkLst>
        </pc:cxnChg>
        <pc:cxnChg chg="add mod">
          <ac:chgData name="Manish Sharma" userId="b799adb9ba789c8f" providerId="LiveId" clId="{EBEA4F15-CD72-47E1-A609-4F092BECF765}" dt="2021-12-24T05:17:35.682" v="2037"/>
          <ac:cxnSpMkLst>
            <pc:docMk/>
            <pc:sldMk cId="354120390" sldId="432"/>
            <ac:cxnSpMk id="20" creationId="{6A743826-045A-40A7-8592-442364E2A62D}"/>
          </ac:cxnSpMkLst>
        </pc:cxnChg>
        <pc:cxnChg chg="add mod">
          <ac:chgData name="Manish Sharma" userId="b799adb9ba789c8f" providerId="LiveId" clId="{EBEA4F15-CD72-47E1-A609-4F092BECF765}" dt="2021-12-24T05:18:49.558" v="2039"/>
          <ac:cxnSpMkLst>
            <pc:docMk/>
            <pc:sldMk cId="354120390" sldId="432"/>
            <ac:cxnSpMk id="27" creationId="{6BE3D6B8-D54D-47B4-B575-AB30617E991D}"/>
          </ac:cxnSpMkLst>
        </pc:cxnChg>
        <pc:cxnChg chg="add mod">
          <ac:chgData name="Manish Sharma" userId="b799adb9ba789c8f" providerId="LiveId" clId="{EBEA4F15-CD72-47E1-A609-4F092BECF765}" dt="2021-12-24T05:19:19.733" v="2040"/>
          <ac:cxnSpMkLst>
            <pc:docMk/>
            <pc:sldMk cId="354120390" sldId="432"/>
            <ac:cxnSpMk id="29" creationId="{7C2FBDBF-B12A-4915-B866-7DED0E7C8D7D}"/>
          </ac:cxnSpMkLst>
        </pc:cxnChg>
      </pc:sldChg>
      <pc:sldChg chg="addSp modSp add mod">
        <pc:chgData name="Manish Sharma" userId="b799adb9ba789c8f" providerId="LiveId" clId="{EBEA4F15-CD72-47E1-A609-4F092BECF765}" dt="2021-12-24T07:55:23.624" v="2048"/>
        <pc:sldMkLst>
          <pc:docMk/>
          <pc:sldMk cId="1847470529" sldId="433"/>
        </pc:sldMkLst>
        <pc:spChg chg="mod">
          <ac:chgData name="Manish Sharma" userId="b799adb9ba789c8f" providerId="LiveId" clId="{EBEA4F15-CD72-47E1-A609-4F092BECF765}" dt="2021-12-24T07:55:00.805" v="2045" actId="1076"/>
          <ac:spMkLst>
            <pc:docMk/>
            <pc:sldMk cId="1847470529" sldId="433"/>
            <ac:spMk id="28" creationId="{6483751C-2273-4AED-81F5-6462BD726B2A}"/>
          </ac:spMkLst>
        </pc:spChg>
        <pc:spChg chg="add mod">
          <ac:chgData name="Manish Sharma" userId="b799adb9ba789c8f" providerId="LiveId" clId="{EBEA4F15-CD72-47E1-A609-4F092BECF765}" dt="2021-12-24T07:55:08.887" v="2046"/>
          <ac:spMkLst>
            <pc:docMk/>
            <pc:sldMk cId="1847470529" sldId="433"/>
            <ac:spMk id="39" creationId="{DEC79D74-7F7F-424E-B05F-854CD05B76EA}"/>
          </ac:spMkLst>
        </pc:spChg>
        <pc:spChg chg="add mod">
          <ac:chgData name="Manish Sharma" userId="b799adb9ba789c8f" providerId="LiveId" clId="{EBEA4F15-CD72-47E1-A609-4F092BECF765}" dt="2021-12-24T07:55:15.129" v="2047"/>
          <ac:spMkLst>
            <pc:docMk/>
            <pc:sldMk cId="1847470529" sldId="433"/>
            <ac:spMk id="40" creationId="{AA3AA568-F382-4EBA-93A0-64C2A4D4F960}"/>
          </ac:spMkLst>
        </pc:spChg>
        <pc:spChg chg="add mod">
          <ac:chgData name="Manish Sharma" userId="b799adb9ba789c8f" providerId="LiveId" clId="{EBEA4F15-CD72-47E1-A609-4F092BECF765}" dt="2021-12-24T07:55:23.624" v="2048"/>
          <ac:spMkLst>
            <pc:docMk/>
            <pc:sldMk cId="1847470529" sldId="433"/>
            <ac:spMk id="41" creationId="{85238439-4E0F-41D5-9447-8CCCFE21ADAE}"/>
          </ac:spMkLst>
        </pc:spChg>
        <pc:spChg chg="add mod">
          <ac:chgData name="Manish Sharma" userId="b799adb9ba789c8f" providerId="LiveId" clId="{EBEA4F15-CD72-47E1-A609-4F092BECF765}" dt="2021-12-24T07:55:23.624" v="2048"/>
          <ac:spMkLst>
            <pc:docMk/>
            <pc:sldMk cId="1847470529" sldId="433"/>
            <ac:spMk id="42" creationId="{0AD440BD-6FF9-429F-A563-E66035357A94}"/>
          </ac:spMkLst>
        </pc:spChg>
        <pc:cxnChg chg="add mod">
          <ac:chgData name="Manish Sharma" userId="b799adb9ba789c8f" providerId="LiveId" clId="{EBEA4F15-CD72-47E1-A609-4F092BECF765}" dt="2021-12-24T07:55:23.624" v="2048"/>
          <ac:cxnSpMkLst>
            <pc:docMk/>
            <pc:sldMk cId="1847470529" sldId="433"/>
            <ac:cxnSpMk id="43" creationId="{E83FF207-5450-47B1-85C4-68E6EEF2BAE0}"/>
          </ac:cxnSpMkLst>
        </pc:cxnChg>
        <pc:cxnChg chg="add mod">
          <ac:chgData name="Manish Sharma" userId="b799adb9ba789c8f" providerId="LiveId" clId="{EBEA4F15-CD72-47E1-A609-4F092BECF765}" dt="2021-12-24T07:55:23.624" v="2048"/>
          <ac:cxnSpMkLst>
            <pc:docMk/>
            <pc:sldMk cId="1847470529" sldId="433"/>
            <ac:cxnSpMk id="44" creationId="{ED1B423A-14CB-4B67-A056-5DD7FD0BFE9A}"/>
          </ac:cxnSpMkLst>
        </pc:cxnChg>
      </pc:sldChg>
    </pc:docChg>
  </pc:docChgLst>
  <pc:docChgLst>
    <pc:chgData name="Manish Sharma" userId="b799adb9ba789c8f" providerId="LiveId" clId="{A56E9385-429C-4983-850E-ECA79ECDBB0A}"/>
    <pc:docChg chg="undo redo custSel addSld delSld modSld sldOrd">
      <pc:chgData name="Manish Sharma" userId="b799adb9ba789c8f" providerId="LiveId" clId="{A56E9385-429C-4983-850E-ECA79ECDBB0A}" dt="2022-07-30T12:43:30.509" v="1383"/>
      <pc:docMkLst>
        <pc:docMk/>
      </pc:docMkLst>
      <pc:sldChg chg="del">
        <pc:chgData name="Manish Sharma" userId="b799adb9ba789c8f" providerId="LiveId" clId="{A56E9385-429C-4983-850E-ECA79ECDBB0A}" dt="2022-07-21T04:34:28.566" v="0" actId="47"/>
        <pc:sldMkLst>
          <pc:docMk/>
          <pc:sldMk cId="3343896531" sldId="261"/>
        </pc:sldMkLst>
      </pc:sldChg>
      <pc:sldChg chg="del">
        <pc:chgData name="Manish Sharma" userId="b799adb9ba789c8f" providerId="LiveId" clId="{A56E9385-429C-4983-850E-ECA79ECDBB0A}" dt="2022-07-21T04:34:28.566" v="0" actId="47"/>
        <pc:sldMkLst>
          <pc:docMk/>
          <pc:sldMk cId="2942799856" sldId="262"/>
        </pc:sldMkLst>
      </pc:sldChg>
      <pc:sldChg chg="add">
        <pc:chgData name="Manish Sharma" userId="b799adb9ba789c8f" providerId="LiveId" clId="{A56E9385-429C-4983-850E-ECA79ECDBB0A}" dt="2022-07-21T05:28:25.141" v="104"/>
        <pc:sldMkLst>
          <pc:docMk/>
          <pc:sldMk cId="131055686" sldId="263"/>
        </pc:sldMkLst>
      </pc:sldChg>
      <pc:sldChg chg="add">
        <pc:chgData name="Manish Sharma" userId="b799adb9ba789c8f" providerId="LiveId" clId="{A56E9385-429C-4983-850E-ECA79ECDBB0A}" dt="2022-07-21T06:14:42.054" v="118"/>
        <pc:sldMkLst>
          <pc:docMk/>
          <pc:sldMk cId="21477730" sldId="265"/>
        </pc:sldMkLst>
      </pc:sldChg>
      <pc:sldChg chg="add">
        <pc:chgData name="Manish Sharma" userId="b799adb9ba789c8f" providerId="LiveId" clId="{A56E9385-429C-4983-850E-ECA79ECDBB0A}" dt="2022-07-21T07:31:14.086" v="263"/>
        <pc:sldMkLst>
          <pc:docMk/>
          <pc:sldMk cId="1863291219" sldId="266"/>
        </pc:sldMkLst>
      </pc:sldChg>
      <pc:sldChg chg="add">
        <pc:chgData name="Manish Sharma" userId="b799adb9ba789c8f" providerId="LiveId" clId="{A56E9385-429C-4983-850E-ECA79ECDBB0A}" dt="2022-07-21T08:22:02.361" v="300"/>
        <pc:sldMkLst>
          <pc:docMk/>
          <pc:sldMk cId="1040551395" sldId="267"/>
        </pc:sldMkLst>
      </pc:sldChg>
      <pc:sldChg chg="del">
        <pc:chgData name="Manish Sharma" userId="b799adb9ba789c8f" providerId="LiveId" clId="{A56E9385-429C-4983-850E-ECA79ECDBB0A}" dt="2022-07-21T04:34:28.566" v="0" actId="47"/>
        <pc:sldMkLst>
          <pc:docMk/>
          <pc:sldMk cId="337758348" sldId="270"/>
        </pc:sldMkLst>
      </pc:sldChg>
      <pc:sldChg chg="add">
        <pc:chgData name="Manish Sharma" userId="b799adb9ba789c8f" providerId="LiveId" clId="{A56E9385-429C-4983-850E-ECA79ECDBB0A}" dt="2022-07-22T11:56:47.452" v="381"/>
        <pc:sldMkLst>
          <pc:docMk/>
          <pc:sldMk cId="541853456" sldId="270"/>
        </pc:sldMkLst>
      </pc:sldChg>
      <pc:sldChg chg="add">
        <pc:chgData name="Manish Sharma" userId="b799adb9ba789c8f" providerId="LiveId" clId="{A56E9385-429C-4983-850E-ECA79ECDBB0A}" dt="2022-07-22T08:05:02.927" v="313"/>
        <pc:sldMkLst>
          <pc:docMk/>
          <pc:sldMk cId="2339964951" sldId="271"/>
        </pc:sldMkLst>
      </pc:sldChg>
      <pc:sldChg chg="add del">
        <pc:chgData name="Manish Sharma" userId="b799adb9ba789c8f" providerId="LiveId" clId="{A56E9385-429C-4983-850E-ECA79ECDBB0A}" dt="2022-07-23T08:25:50.445" v="664"/>
        <pc:sldMkLst>
          <pc:docMk/>
          <pc:sldMk cId="1800526853" sldId="272"/>
        </pc:sldMkLst>
      </pc:sldChg>
      <pc:sldChg chg="add">
        <pc:chgData name="Manish Sharma" userId="b799adb9ba789c8f" providerId="LiveId" clId="{A56E9385-429C-4983-850E-ECA79ECDBB0A}" dt="2022-07-22T10:52:38.909" v="376"/>
        <pc:sldMkLst>
          <pc:docMk/>
          <pc:sldMk cId="1331658581" sldId="273"/>
        </pc:sldMkLst>
      </pc:sldChg>
      <pc:sldChg chg="add del">
        <pc:chgData name="Manish Sharma" userId="b799adb9ba789c8f" providerId="LiveId" clId="{A56E9385-429C-4983-850E-ECA79ECDBB0A}" dt="2022-07-23T08:48:11.079" v="1263"/>
        <pc:sldMkLst>
          <pc:docMk/>
          <pc:sldMk cId="1937767460" sldId="276"/>
        </pc:sldMkLst>
      </pc:sldChg>
      <pc:sldChg chg="add">
        <pc:chgData name="Manish Sharma" userId="b799adb9ba789c8f" providerId="LiveId" clId="{A56E9385-429C-4983-850E-ECA79ECDBB0A}" dt="2022-07-21T05:58:34.971" v="117"/>
        <pc:sldMkLst>
          <pc:docMk/>
          <pc:sldMk cId="3343896531" sldId="279"/>
        </pc:sldMkLst>
      </pc:sldChg>
      <pc:sldChg chg="add">
        <pc:chgData name="Manish Sharma" userId="b799adb9ba789c8f" providerId="LiveId" clId="{A56E9385-429C-4983-850E-ECA79ECDBB0A}" dt="2022-07-22T10:44:46.505" v="375"/>
        <pc:sldMkLst>
          <pc:docMk/>
          <pc:sldMk cId="2937149028" sldId="282"/>
        </pc:sldMkLst>
      </pc:sldChg>
      <pc:sldChg chg="add">
        <pc:chgData name="Manish Sharma" userId="b799adb9ba789c8f" providerId="LiveId" clId="{A56E9385-429C-4983-850E-ECA79ECDBB0A}" dt="2022-07-22T10:44:46.505" v="375"/>
        <pc:sldMkLst>
          <pc:docMk/>
          <pc:sldMk cId="3640020107" sldId="283"/>
        </pc:sldMkLst>
      </pc:sldChg>
      <pc:sldChg chg="add">
        <pc:chgData name="Manish Sharma" userId="b799adb9ba789c8f" providerId="LiveId" clId="{A56E9385-429C-4983-850E-ECA79ECDBB0A}" dt="2022-07-22T10:44:46.505" v="375"/>
        <pc:sldMkLst>
          <pc:docMk/>
          <pc:sldMk cId="3936744458" sldId="284"/>
        </pc:sldMkLst>
      </pc:sldChg>
      <pc:sldChg chg="add del">
        <pc:chgData name="Manish Sharma" userId="b799adb9ba789c8f" providerId="LiveId" clId="{A56E9385-429C-4983-850E-ECA79ECDBB0A}" dt="2022-07-29T07:33:33.162" v="1316"/>
        <pc:sldMkLst>
          <pc:docMk/>
          <pc:sldMk cId="1535532918" sldId="290"/>
        </pc:sldMkLst>
      </pc:sldChg>
      <pc:sldChg chg="add del">
        <pc:chgData name="Manish Sharma" userId="b799adb9ba789c8f" providerId="LiveId" clId="{A56E9385-429C-4983-850E-ECA79ECDBB0A}" dt="2022-07-29T07:33:33.162" v="1316"/>
        <pc:sldMkLst>
          <pc:docMk/>
          <pc:sldMk cId="927873483" sldId="291"/>
        </pc:sldMkLst>
      </pc:sldChg>
      <pc:sldChg chg="del">
        <pc:chgData name="Manish Sharma" userId="b799adb9ba789c8f" providerId="LiveId" clId="{A56E9385-429C-4983-850E-ECA79ECDBB0A}" dt="2022-07-21T04:34:28.566" v="0" actId="47"/>
        <pc:sldMkLst>
          <pc:docMk/>
          <pc:sldMk cId="4125748975" sldId="292"/>
        </pc:sldMkLst>
      </pc:sldChg>
      <pc:sldChg chg="add del">
        <pc:chgData name="Manish Sharma" userId="b799adb9ba789c8f" providerId="LiveId" clId="{A56E9385-429C-4983-850E-ECA79ECDBB0A}" dt="2022-07-30T06:03:21.396" v="1337"/>
        <pc:sldMkLst>
          <pc:docMk/>
          <pc:sldMk cId="3776691465" sldId="296"/>
        </pc:sldMkLst>
      </pc:sldChg>
      <pc:sldChg chg="add del">
        <pc:chgData name="Manish Sharma" userId="b799adb9ba789c8f" providerId="LiveId" clId="{A56E9385-429C-4983-850E-ECA79ECDBB0A}" dt="2022-07-30T12:41:21.116" v="1381"/>
        <pc:sldMkLst>
          <pc:docMk/>
          <pc:sldMk cId="2063019643" sldId="300"/>
        </pc:sldMkLst>
      </pc:sldChg>
      <pc:sldChg chg="addSp modSp new del">
        <pc:chgData name="Manish Sharma" userId="b799adb9ba789c8f" providerId="LiveId" clId="{A56E9385-429C-4983-850E-ECA79ECDBB0A}" dt="2022-07-21T05:16:19.386" v="17" actId="47"/>
        <pc:sldMkLst>
          <pc:docMk/>
          <pc:sldMk cId="1853159248" sldId="302"/>
        </pc:sldMkLst>
        <pc:spChg chg="add mod">
          <ac:chgData name="Manish Sharma" userId="b799adb9ba789c8f" providerId="LiveId" clId="{A56E9385-429C-4983-850E-ECA79ECDBB0A}" dt="2022-07-21T05:12:26.395" v="2"/>
          <ac:spMkLst>
            <pc:docMk/>
            <pc:sldMk cId="1853159248" sldId="302"/>
            <ac:spMk id="2" creationId="{011138D5-6ACA-2A83-C939-26B1D69BCD7E}"/>
          </ac:spMkLst>
        </pc:spChg>
        <pc:spChg chg="mod">
          <ac:chgData name="Manish Sharma" userId="b799adb9ba789c8f" providerId="LiveId" clId="{A56E9385-429C-4983-850E-ECA79ECDBB0A}" dt="2022-07-21T05:12:26.395" v="2"/>
          <ac:spMkLst>
            <pc:docMk/>
            <pc:sldMk cId="1853159248" sldId="302"/>
            <ac:spMk id="4" creationId="{A63E6E4B-1387-3DCB-CB7D-FB60EB7EB184}"/>
          </ac:spMkLst>
        </pc:spChg>
        <pc:spChg chg="mod">
          <ac:chgData name="Manish Sharma" userId="b799adb9ba789c8f" providerId="LiveId" clId="{A56E9385-429C-4983-850E-ECA79ECDBB0A}" dt="2022-07-21T05:12:26.395" v="2"/>
          <ac:spMkLst>
            <pc:docMk/>
            <pc:sldMk cId="1853159248" sldId="302"/>
            <ac:spMk id="5" creationId="{5A8D60A5-FE69-5D66-9AD2-961AED83CE5D}"/>
          </ac:spMkLst>
        </pc:spChg>
        <pc:spChg chg="mod">
          <ac:chgData name="Manish Sharma" userId="b799adb9ba789c8f" providerId="LiveId" clId="{A56E9385-429C-4983-850E-ECA79ECDBB0A}" dt="2022-07-21T05:12:26.395" v="2"/>
          <ac:spMkLst>
            <pc:docMk/>
            <pc:sldMk cId="1853159248" sldId="302"/>
            <ac:spMk id="7" creationId="{4598F9F6-A4C9-706D-6C2C-FBAFD6C0D19C}"/>
          </ac:spMkLst>
        </pc:spChg>
        <pc:spChg chg="mod">
          <ac:chgData name="Manish Sharma" userId="b799adb9ba789c8f" providerId="LiveId" clId="{A56E9385-429C-4983-850E-ECA79ECDBB0A}" dt="2022-07-21T05:12:26.395" v="2"/>
          <ac:spMkLst>
            <pc:docMk/>
            <pc:sldMk cId="1853159248" sldId="302"/>
            <ac:spMk id="8" creationId="{577E11D3-5324-9C88-F24A-50F3F136E917}"/>
          </ac:spMkLst>
        </pc:spChg>
        <pc:spChg chg="add mod">
          <ac:chgData name="Manish Sharma" userId="b799adb9ba789c8f" providerId="LiveId" clId="{A56E9385-429C-4983-850E-ECA79ECDBB0A}" dt="2022-07-21T05:12:40.241" v="3"/>
          <ac:spMkLst>
            <pc:docMk/>
            <pc:sldMk cId="1853159248" sldId="302"/>
            <ac:spMk id="9" creationId="{3BBFF4F0-538E-43E5-B6A4-F769C3827753}"/>
          </ac:spMkLst>
        </pc:spChg>
        <pc:spChg chg="add mod">
          <ac:chgData name="Manish Sharma" userId="b799adb9ba789c8f" providerId="LiveId" clId="{A56E9385-429C-4983-850E-ECA79ECDBB0A}" dt="2022-07-21T05:12:40.241" v="3"/>
          <ac:spMkLst>
            <pc:docMk/>
            <pc:sldMk cId="1853159248" sldId="302"/>
            <ac:spMk id="11" creationId="{1E788651-FC85-367A-BA89-43BE9F437EF2}"/>
          </ac:spMkLst>
        </pc:spChg>
        <pc:spChg chg="add mod">
          <ac:chgData name="Manish Sharma" userId="b799adb9ba789c8f" providerId="LiveId" clId="{A56E9385-429C-4983-850E-ECA79ECDBB0A}" dt="2022-07-21T05:12:40.241" v="3"/>
          <ac:spMkLst>
            <pc:docMk/>
            <pc:sldMk cId="1853159248" sldId="302"/>
            <ac:spMk id="13" creationId="{220997A3-1123-ACE8-A39E-F9ACD01555A6}"/>
          </ac:spMkLst>
        </pc:spChg>
        <pc:spChg chg="add mod">
          <ac:chgData name="Manish Sharma" userId="b799adb9ba789c8f" providerId="LiveId" clId="{A56E9385-429C-4983-850E-ECA79ECDBB0A}" dt="2022-07-21T05:12:48.193" v="4"/>
          <ac:spMkLst>
            <pc:docMk/>
            <pc:sldMk cId="1853159248" sldId="302"/>
            <ac:spMk id="14" creationId="{37C77626-DF76-0FC4-73D5-C332F8A0E6AE}"/>
          </ac:spMkLst>
        </pc:spChg>
        <pc:spChg chg="add mod">
          <ac:chgData name="Manish Sharma" userId="b799adb9ba789c8f" providerId="LiveId" clId="{A56E9385-429C-4983-850E-ECA79ECDBB0A}" dt="2022-07-21T05:12:48.193" v="4"/>
          <ac:spMkLst>
            <pc:docMk/>
            <pc:sldMk cId="1853159248" sldId="302"/>
            <ac:spMk id="15" creationId="{62B72BC1-75AB-9024-9C05-38E5D31CEE92}"/>
          </ac:spMkLst>
        </pc:spChg>
        <pc:spChg chg="add mod">
          <ac:chgData name="Manish Sharma" userId="b799adb9ba789c8f" providerId="LiveId" clId="{A56E9385-429C-4983-850E-ECA79ECDBB0A}" dt="2022-07-21T05:12:48.193" v="4"/>
          <ac:spMkLst>
            <pc:docMk/>
            <pc:sldMk cId="1853159248" sldId="302"/>
            <ac:spMk id="16" creationId="{A3B217BE-9A2A-B5F8-D338-C4DE3BFBE4BC}"/>
          </ac:spMkLst>
        </pc:spChg>
        <pc:spChg chg="add mod">
          <ac:chgData name="Manish Sharma" userId="b799adb9ba789c8f" providerId="LiveId" clId="{A56E9385-429C-4983-850E-ECA79ECDBB0A}" dt="2022-07-21T05:12:48.193" v="4"/>
          <ac:spMkLst>
            <pc:docMk/>
            <pc:sldMk cId="1853159248" sldId="302"/>
            <ac:spMk id="17" creationId="{B6C4C5F2-E095-1A14-ED79-4CA0B2AABD0C}"/>
          </ac:spMkLst>
        </pc:spChg>
        <pc:spChg chg="add mod">
          <ac:chgData name="Manish Sharma" userId="b799adb9ba789c8f" providerId="LiveId" clId="{A56E9385-429C-4983-850E-ECA79ECDBB0A}" dt="2022-07-21T05:12:48.193" v="4"/>
          <ac:spMkLst>
            <pc:docMk/>
            <pc:sldMk cId="1853159248" sldId="302"/>
            <ac:spMk id="18" creationId="{263D4953-4369-7C9F-CDB8-AE9FF5858609}"/>
          </ac:spMkLst>
        </pc:spChg>
        <pc:spChg chg="add mod">
          <ac:chgData name="Manish Sharma" userId="b799adb9ba789c8f" providerId="LiveId" clId="{A56E9385-429C-4983-850E-ECA79ECDBB0A}" dt="2022-07-21T05:13:06.734" v="5"/>
          <ac:spMkLst>
            <pc:docMk/>
            <pc:sldMk cId="1853159248" sldId="302"/>
            <ac:spMk id="21" creationId="{946F8997-43E0-B0FB-B0BD-F3ED32355C62}"/>
          </ac:spMkLst>
        </pc:spChg>
        <pc:spChg chg="add mod">
          <ac:chgData name="Manish Sharma" userId="b799adb9ba789c8f" providerId="LiveId" clId="{A56E9385-429C-4983-850E-ECA79ECDBB0A}" dt="2022-07-21T05:13:06.734" v="5"/>
          <ac:spMkLst>
            <pc:docMk/>
            <pc:sldMk cId="1853159248" sldId="302"/>
            <ac:spMk id="22" creationId="{867EB6C8-8016-315B-D1A2-7D7C895841D6}"/>
          </ac:spMkLst>
        </pc:spChg>
        <pc:spChg chg="mod">
          <ac:chgData name="Manish Sharma" userId="b799adb9ba789c8f" providerId="LiveId" clId="{A56E9385-429C-4983-850E-ECA79ECDBB0A}" dt="2022-07-21T05:13:06.734" v="5"/>
          <ac:spMkLst>
            <pc:docMk/>
            <pc:sldMk cId="1853159248" sldId="302"/>
            <ac:spMk id="24" creationId="{A615A57F-B144-27F0-E38C-E504BC423F65}"/>
          </ac:spMkLst>
        </pc:spChg>
        <pc:spChg chg="mod">
          <ac:chgData name="Manish Sharma" userId="b799adb9ba789c8f" providerId="LiveId" clId="{A56E9385-429C-4983-850E-ECA79ECDBB0A}" dt="2022-07-21T05:13:06.734" v="5"/>
          <ac:spMkLst>
            <pc:docMk/>
            <pc:sldMk cId="1853159248" sldId="302"/>
            <ac:spMk id="25" creationId="{CC9EA72F-2D67-4E64-24A9-390EB828DFDE}"/>
          </ac:spMkLst>
        </pc:spChg>
        <pc:grpChg chg="add mod">
          <ac:chgData name="Manish Sharma" userId="b799adb9ba789c8f" providerId="LiveId" clId="{A56E9385-429C-4983-850E-ECA79ECDBB0A}" dt="2022-07-21T05:12:26.395" v="2"/>
          <ac:grpSpMkLst>
            <pc:docMk/>
            <pc:sldMk cId="1853159248" sldId="302"/>
            <ac:grpSpMk id="3" creationId="{D90777C4-B384-C732-8740-3B2EABD9ADED}"/>
          </ac:grpSpMkLst>
        </pc:grpChg>
        <pc:grpChg chg="add mod">
          <ac:chgData name="Manish Sharma" userId="b799adb9ba789c8f" providerId="LiveId" clId="{A56E9385-429C-4983-850E-ECA79ECDBB0A}" dt="2022-07-21T05:12:26.395" v="2"/>
          <ac:grpSpMkLst>
            <pc:docMk/>
            <pc:sldMk cId="1853159248" sldId="302"/>
            <ac:grpSpMk id="6" creationId="{E165A8E7-E740-7EE6-2FEF-8F3A2D00E1DE}"/>
          </ac:grpSpMkLst>
        </pc:grpChg>
        <pc:grpChg chg="add mod">
          <ac:chgData name="Manish Sharma" userId="b799adb9ba789c8f" providerId="LiveId" clId="{A56E9385-429C-4983-850E-ECA79ECDBB0A}" dt="2022-07-21T05:13:06.734" v="5"/>
          <ac:grpSpMkLst>
            <pc:docMk/>
            <pc:sldMk cId="1853159248" sldId="302"/>
            <ac:grpSpMk id="23" creationId="{69A86AFA-16C6-DA5B-09FA-82EF65E97324}"/>
          </ac:grpSpMkLst>
        </pc:grpChg>
        <pc:cxnChg chg="add mod">
          <ac:chgData name="Manish Sharma" userId="b799adb9ba789c8f" providerId="LiveId" clId="{A56E9385-429C-4983-850E-ECA79ECDBB0A}" dt="2022-07-21T05:12:40.241" v="3"/>
          <ac:cxnSpMkLst>
            <pc:docMk/>
            <pc:sldMk cId="1853159248" sldId="302"/>
            <ac:cxnSpMk id="10" creationId="{8C4E1C8A-D1A9-102E-213F-8B691F55BD97}"/>
          </ac:cxnSpMkLst>
        </pc:cxnChg>
        <pc:cxnChg chg="add mod">
          <ac:chgData name="Manish Sharma" userId="b799adb9ba789c8f" providerId="LiveId" clId="{A56E9385-429C-4983-850E-ECA79ECDBB0A}" dt="2022-07-21T05:12:40.241" v="3"/>
          <ac:cxnSpMkLst>
            <pc:docMk/>
            <pc:sldMk cId="1853159248" sldId="302"/>
            <ac:cxnSpMk id="12" creationId="{FEB6A19A-33D0-ED07-8160-49377B109361}"/>
          </ac:cxnSpMkLst>
        </pc:cxnChg>
        <pc:cxnChg chg="add mod">
          <ac:chgData name="Manish Sharma" userId="b799adb9ba789c8f" providerId="LiveId" clId="{A56E9385-429C-4983-850E-ECA79ECDBB0A}" dt="2022-07-21T05:13:06.734" v="5"/>
          <ac:cxnSpMkLst>
            <pc:docMk/>
            <pc:sldMk cId="1853159248" sldId="302"/>
            <ac:cxnSpMk id="19" creationId="{678A4E40-8AE5-5FE5-584B-5FF86EB7C222}"/>
          </ac:cxnSpMkLst>
        </pc:cxnChg>
        <pc:cxnChg chg="add mod">
          <ac:chgData name="Manish Sharma" userId="b799adb9ba789c8f" providerId="LiveId" clId="{A56E9385-429C-4983-850E-ECA79ECDBB0A}" dt="2022-07-21T05:13:06.734" v="5"/>
          <ac:cxnSpMkLst>
            <pc:docMk/>
            <pc:sldMk cId="1853159248" sldId="302"/>
            <ac:cxnSpMk id="20" creationId="{370ADCA4-C658-39D6-5D8C-9EE1FF8DE5CC}"/>
          </ac:cxnSpMkLst>
        </pc:cxnChg>
      </pc:sldChg>
      <pc:sldChg chg="del">
        <pc:chgData name="Manish Sharma" userId="b799adb9ba789c8f" providerId="LiveId" clId="{A56E9385-429C-4983-850E-ECA79ECDBB0A}" dt="2022-07-21T04:34:28.566" v="0" actId="47"/>
        <pc:sldMkLst>
          <pc:docMk/>
          <pc:sldMk cId="4250228821" sldId="302"/>
        </pc:sldMkLst>
      </pc:sldChg>
      <pc:sldChg chg="addSp delSp modSp new mod modClrScheme chgLayout">
        <pc:chgData name="Manish Sharma" userId="b799adb9ba789c8f" providerId="LiveId" clId="{A56E9385-429C-4983-850E-ECA79ECDBB0A}" dt="2022-07-21T05:16:08.585" v="15"/>
        <pc:sldMkLst>
          <pc:docMk/>
          <pc:sldMk cId="484131753" sldId="303"/>
        </pc:sldMkLst>
        <pc:spChg chg="add mod">
          <ac:chgData name="Manish Sharma" userId="b799adb9ba789c8f" providerId="LiveId" clId="{A56E9385-429C-4983-850E-ECA79ECDBB0A}" dt="2022-07-21T05:15:09.321" v="7"/>
          <ac:spMkLst>
            <pc:docMk/>
            <pc:sldMk cId="484131753" sldId="303"/>
            <ac:spMk id="2" creationId="{2CCF8048-07F6-F8F8-496F-C18977F045B8}"/>
          </ac:spMkLst>
        </pc:spChg>
        <pc:spChg chg="mod">
          <ac:chgData name="Manish Sharma" userId="b799adb9ba789c8f" providerId="LiveId" clId="{A56E9385-429C-4983-850E-ECA79ECDBB0A}" dt="2022-07-21T05:15:09.321" v="7"/>
          <ac:spMkLst>
            <pc:docMk/>
            <pc:sldMk cId="484131753" sldId="303"/>
            <ac:spMk id="4" creationId="{FEA564D4-A1A5-461A-DA74-BCAD5B4DE9B4}"/>
          </ac:spMkLst>
        </pc:spChg>
        <pc:spChg chg="mod">
          <ac:chgData name="Manish Sharma" userId="b799adb9ba789c8f" providerId="LiveId" clId="{A56E9385-429C-4983-850E-ECA79ECDBB0A}" dt="2022-07-21T05:15:09.321" v="7"/>
          <ac:spMkLst>
            <pc:docMk/>
            <pc:sldMk cId="484131753" sldId="303"/>
            <ac:spMk id="5" creationId="{4F2DBEB6-42B7-A00B-F535-D2782DE12AED}"/>
          </ac:spMkLst>
        </pc:spChg>
        <pc:spChg chg="mod">
          <ac:chgData name="Manish Sharma" userId="b799adb9ba789c8f" providerId="LiveId" clId="{A56E9385-429C-4983-850E-ECA79ECDBB0A}" dt="2022-07-21T05:15:09.321" v="7"/>
          <ac:spMkLst>
            <pc:docMk/>
            <pc:sldMk cId="484131753" sldId="303"/>
            <ac:spMk id="7" creationId="{849B225C-FC4D-3C58-22E8-9D80DBC9357C}"/>
          </ac:spMkLst>
        </pc:spChg>
        <pc:spChg chg="mod">
          <ac:chgData name="Manish Sharma" userId="b799adb9ba789c8f" providerId="LiveId" clId="{A56E9385-429C-4983-850E-ECA79ECDBB0A}" dt="2022-07-21T05:15:09.321" v="7"/>
          <ac:spMkLst>
            <pc:docMk/>
            <pc:sldMk cId="484131753" sldId="303"/>
            <ac:spMk id="8" creationId="{D04AB51B-A3B9-E0BB-2A77-D6813C625EBC}"/>
          </ac:spMkLst>
        </pc:spChg>
        <pc:spChg chg="add mod">
          <ac:chgData name="Manish Sharma" userId="b799adb9ba789c8f" providerId="LiveId" clId="{A56E9385-429C-4983-850E-ECA79ECDBB0A}" dt="2022-07-21T05:15:09.321" v="7"/>
          <ac:spMkLst>
            <pc:docMk/>
            <pc:sldMk cId="484131753" sldId="303"/>
            <ac:spMk id="9" creationId="{EA67EA63-EA16-3A19-B452-A12CB2F79063}"/>
          </ac:spMkLst>
        </pc:spChg>
        <pc:spChg chg="add mod">
          <ac:chgData name="Manish Sharma" userId="b799adb9ba789c8f" providerId="LiveId" clId="{A56E9385-429C-4983-850E-ECA79ECDBB0A}" dt="2022-07-21T05:15:09.321" v="7"/>
          <ac:spMkLst>
            <pc:docMk/>
            <pc:sldMk cId="484131753" sldId="303"/>
            <ac:spMk id="10" creationId="{67729CD2-912C-0E7D-AF0D-63EC2B3A0F48}"/>
          </ac:spMkLst>
        </pc:spChg>
        <pc:spChg chg="add mod">
          <ac:chgData name="Manish Sharma" userId="b799adb9ba789c8f" providerId="LiveId" clId="{A56E9385-429C-4983-850E-ECA79ECDBB0A}" dt="2022-07-21T05:15:34.061" v="9"/>
          <ac:spMkLst>
            <pc:docMk/>
            <pc:sldMk cId="484131753" sldId="303"/>
            <ac:spMk id="14" creationId="{9C03C6B7-79E5-13D7-F0D0-3F1AF19530E4}"/>
          </ac:spMkLst>
        </pc:spChg>
        <pc:spChg chg="add mod">
          <ac:chgData name="Manish Sharma" userId="b799adb9ba789c8f" providerId="LiveId" clId="{A56E9385-429C-4983-850E-ECA79ECDBB0A}" dt="2022-07-21T05:15:34.061" v="9"/>
          <ac:spMkLst>
            <pc:docMk/>
            <pc:sldMk cId="484131753" sldId="303"/>
            <ac:spMk id="16" creationId="{5CAA6729-7F11-EA89-2D12-9739A5488C42}"/>
          </ac:spMkLst>
        </pc:spChg>
        <pc:spChg chg="add mod">
          <ac:chgData name="Manish Sharma" userId="b799adb9ba789c8f" providerId="LiveId" clId="{A56E9385-429C-4983-850E-ECA79ECDBB0A}" dt="2022-07-21T05:15:34.061" v="9"/>
          <ac:spMkLst>
            <pc:docMk/>
            <pc:sldMk cId="484131753" sldId="303"/>
            <ac:spMk id="18" creationId="{D930E2C3-07F8-26D5-A8C7-D0C2FFA1DC33}"/>
          </ac:spMkLst>
        </pc:spChg>
        <pc:spChg chg="add mod">
          <ac:chgData name="Manish Sharma" userId="b799adb9ba789c8f" providerId="LiveId" clId="{A56E9385-429C-4983-850E-ECA79ECDBB0A}" dt="2022-07-21T05:15:40.452" v="10"/>
          <ac:spMkLst>
            <pc:docMk/>
            <pc:sldMk cId="484131753" sldId="303"/>
            <ac:spMk id="19" creationId="{BE99E123-4806-727D-C2DB-B1E1CB706085}"/>
          </ac:spMkLst>
        </pc:spChg>
        <pc:spChg chg="add mod">
          <ac:chgData name="Manish Sharma" userId="b799adb9ba789c8f" providerId="LiveId" clId="{A56E9385-429C-4983-850E-ECA79ECDBB0A}" dt="2022-07-21T05:15:40.452" v="10"/>
          <ac:spMkLst>
            <pc:docMk/>
            <pc:sldMk cId="484131753" sldId="303"/>
            <ac:spMk id="20" creationId="{47E17D45-54FC-EBCA-839D-E2ABB670737D}"/>
          </ac:spMkLst>
        </pc:spChg>
        <pc:spChg chg="add mod">
          <ac:chgData name="Manish Sharma" userId="b799adb9ba789c8f" providerId="LiveId" clId="{A56E9385-429C-4983-850E-ECA79ECDBB0A}" dt="2022-07-21T05:15:40.452" v="10"/>
          <ac:spMkLst>
            <pc:docMk/>
            <pc:sldMk cId="484131753" sldId="303"/>
            <ac:spMk id="21" creationId="{5257BD40-965B-C3F5-3555-C70C8F096D8F}"/>
          </ac:spMkLst>
        </pc:spChg>
        <pc:spChg chg="add mod">
          <ac:chgData name="Manish Sharma" userId="b799adb9ba789c8f" providerId="LiveId" clId="{A56E9385-429C-4983-850E-ECA79ECDBB0A}" dt="2022-07-21T05:15:40.452" v="10"/>
          <ac:spMkLst>
            <pc:docMk/>
            <pc:sldMk cId="484131753" sldId="303"/>
            <ac:spMk id="22" creationId="{131EFCE6-273A-691C-3E38-C570F7343EC2}"/>
          </ac:spMkLst>
        </pc:spChg>
        <pc:spChg chg="add mod">
          <ac:chgData name="Manish Sharma" userId="b799adb9ba789c8f" providerId="LiveId" clId="{A56E9385-429C-4983-850E-ECA79ECDBB0A}" dt="2022-07-21T05:15:40.452" v="10"/>
          <ac:spMkLst>
            <pc:docMk/>
            <pc:sldMk cId="484131753" sldId="303"/>
            <ac:spMk id="23" creationId="{2DAC869C-6D8D-F4EB-13B6-7DB838C6A534}"/>
          </ac:spMkLst>
        </pc:spChg>
        <pc:spChg chg="add mod">
          <ac:chgData name="Manish Sharma" userId="b799adb9ba789c8f" providerId="LiveId" clId="{A56E9385-429C-4983-850E-ECA79ECDBB0A}" dt="2022-07-21T05:15:51.827" v="11"/>
          <ac:spMkLst>
            <pc:docMk/>
            <pc:sldMk cId="484131753" sldId="303"/>
            <ac:spMk id="25" creationId="{14ADB228-506F-1A11-7AB4-BABF9D76E24C}"/>
          </ac:spMkLst>
        </pc:spChg>
        <pc:spChg chg="add mod">
          <ac:chgData name="Manish Sharma" userId="b799adb9ba789c8f" providerId="LiveId" clId="{A56E9385-429C-4983-850E-ECA79ECDBB0A}" dt="2022-07-21T05:15:51.827" v="11"/>
          <ac:spMkLst>
            <pc:docMk/>
            <pc:sldMk cId="484131753" sldId="303"/>
            <ac:spMk id="26" creationId="{A4514D98-0625-378B-C1EE-89861692CA76}"/>
          </ac:spMkLst>
        </pc:spChg>
        <pc:spChg chg="mod">
          <ac:chgData name="Manish Sharma" userId="b799adb9ba789c8f" providerId="LiveId" clId="{A56E9385-429C-4983-850E-ECA79ECDBB0A}" dt="2022-07-21T05:15:51.827" v="11"/>
          <ac:spMkLst>
            <pc:docMk/>
            <pc:sldMk cId="484131753" sldId="303"/>
            <ac:spMk id="28" creationId="{AB9BDC89-47DD-3EAC-A302-2B0BBBD6BFE3}"/>
          </ac:spMkLst>
        </pc:spChg>
        <pc:spChg chg="mod">
          <ac:chgData name="Manish Sharma" userId="b799adb9ba789c8f" providerId="LiveId" clId="{A56E9385-429C-4983-850E-ECA79ECDBB0A}" dt="2022-07-21T05:15:51.827" v="11"/>
          <ac:spMkLst>
            <pc:docMk/>
            <pc:sldMk cId="484131753" sldId="303"/>
            <ac:spMk id="29" creationId="{6DDBD742-2ECA-88BB-41EE-4FB385E1A9F7}"/>
          </ac:spMkLst>
        </pc:spChg>
        <pc:spChg chg="add del mod">
          <ac:chgData name="Manish Sharma" userId="b799adb9ba789c8f" providerId="LiveId" clId="{A56E9385-429C-4983-850E-ECA79ECDBB0A}" dt="2022-07-21T05:16:00.878" v="13"/>
          <ac:spMkLst>
            <pc:docMk/>
            <pc:sldMk cId="484131753" sldId="303"/>
            <ac:spMk id="31" creationId="{D5A212FA-94DD-6AD3-C243-9A03E0D83831}"/>
          </ac:spMkLst>
        </pc:spChg>
        <pc:spChg chg="add mod ord">
          <ac:chgData name="Manish Sharma" userId="b799adb9ba789c8f" providerId="LiveId" clId="{A56E9385-429C-4983-850E-ECA79ECDBB0A}" dt="2022-07-21T05:16:08.585" v="15"/>
          <ac:spMkLst>
            <pc:docMk/>
            <pc:sldMk cId="484131753" sldId="303"/>
            <ac:spMk id="32" creationId="{64E8550F-6035-FF45-D86D-A8D00D73844A}"/>
          </ac:spMkLst>
        </pc:spChg>
        <pc:grpChg chg="add mod">
          <ac:chgData name="Manish Sharma" userId="b799adb9ba789c8f" providerId="LiveId" clId="{A56E9385-429C-4983-850E-ECA79ECDBB0A}" dt="2022-07-21T05:15:09.321" v="7"/>
          <ac:grpSpMkLst>
            <pc:docMk/>
            <pc:sldMk cId="484131753" sldId="303"/>
            <ac:grpSpMk id="3" creationId="{0077E837-DA41-185D-16A2-7B8D7130227E}"/>
          </ac:grpSpMkLst>
        </pc:grpChg>
        <pc:grpChg chg="add mod">
          <ac:chgData name="Manish Sharma" userId="b799adb9ba789c8f" providerId="LiveId" clId="{A56E9385-429C-4983-850E-ECA79ECDBB0A}" dt="2022-07-21T05:15:09.321" v="7"/>
          <ac:grpSpMkLst>
            <pc:docMk/>
            <pc:sldMk cId="484131753" sldId="303"/>
            <ac:grpSpMk id="6" creationId="{15A396B5-E9A7-C39E-FD81-16ECF8C430CB}"/>
          </ac:grpSpMkLst>
        </pc:grpChg>
        <pc:grpChg chg="add mod">
          <ac:chgData name="Manish Sharma" userId="b799adb9ba789c8f" providerId="LiveId" clId="{A56E9385-429C-4983-850E-ECA79ECDBB0A}" dt="2022-07-21T05:15:51.827" v="11"/>
          <ac:grpSpMkLst>
            <pc:docMk/>
            <pc:sldMk cId="484131753" sldId="303"/>
            <ac:grpSpMk id="27" creationId="{AC4E4D2A-2A57-7CA1-FBDC-A4A82342EBE5}"/>
          </ac:grpSpMkLst>
        </pc:grpChg>
        <pc:cxnChg chg="add mod">
          <ac:chgData name="Manish Sharma" userId="b799adb9ba789c8f" providerId="LiveId" clId="{A56E9385-429C-4983-850E-ECA79ECDBB0A}" dt="2022-07-21T05:15:09.321" v="7"/>
          <ac:cxnSpMkLst>
            <pc:docMk/>
            <pc:sldMk cId="484131753" sldId="303"/>
            <ac:cxnSpMk id="11" creationId="{7230D180-26DC-B5E5-847F-0C182823D056}"/>
          </ac:cxnSpMkLst>
        </pc:cxnChg>
        <pc:cxnChg chg="add mod">
          <ac:chgData name="Manish Sharma" userId="b799adb9ba789c8f" providerId="LiveId" clId="{A56E9385-429C-4983-850E-ECA79ECDBB0A}" dt="2022-07-21T05:15:09.321" v="7"/>
          <ac:cxnSpMkLst>
            <pc:docMk/>
            <pc:sldMk cId="484131753" sldId="303"/>
            <ac:cxnSpMk id="12" creationId="{8D13703F-B5B1-AB95-C328-E7EA83E9CDD5}"/>
          </ac:cxnSpMkLst>
        </pc:cxnChg>
        <pc:cxnChg chg="add mod">
          <ac:chgData name="Manish Sharma" userId="b799adb9ba789c8f" providerId="LiveId" clId="{A56E9385-429C-4983-850E-ECA79ECDBB0A}" dt="2022-07-21T05:15:16.415" v="8"/>
          <ac:cxnSpMkLst>
            <pc:docMk/>
            <pc:sldMk cId="484131753" sldId="303"/>
            <ac:cxnSpMk id="13" creationId="{F4BE98D8-0F15-5417-0A11-DB3D91D75998}"/>
          </ac:cxnSpMkLst>
        </pc:cxnChg>
        <pc:cxnChg chg="add mod">
          <ac:chgData name="Manish Sharma" userId="b799adb9ba789c8f" providerId="LiveId" clId="{A56E9385-429C-4983-850E-ECA79ECDBB0A}" dt="2022-07-21T05:15:34.061" v="9"/>
          <ac:cxnSpMkLst>
            <pc:docMk/>
            <pc:sldMk cId="484131753" sldId="303"/>
            <ac:cxnSpMk id="15" creationId="{56EF71E5-0FF8-2207-6AB6-4D18A023C32E}"/>
          </ac:cxnSpMkLst>
        </pc:cxnChg>
        <pc:cxnChg chg="add mod">
          <ac:chgData name="Manish Sharma" userId="b799adb9ba789c8f" providerId="LiveId" clId="{A56E9385-429C-4983-850E-ECA79ECDBB0A}" dt="2022-07-21T05:15:34.061" v="9"/>
          <ac:cxnSpMkLst>
            <pc:docMk/>
            <pc:sldMk cId="484131753" sldId="303"/>
            <ac:cxnSpMk id="17" creationId="{72881A57-8368-699D-2B22-4D1DC9754109}"/>
          </ac:cxnSpMkLst>
        </pc:cxnChg>
        <pc:cxnChg chg="add mod">
          <ac:chgData name="Manish Sharma" userId="b799adb9ba789c8f" providerId="LiveId" clId="{A56E9385-429C-4983-850E-ECA79ECDBB0A}" dt="2022-07-21T05:15:51.827" v="11"/>
          <ac:cxnSpMkLst>
            <pc:docMk/>
            <pc:sldMk cId="484131753" sldId="303"/>
            <ac:cxnSpMk id="24" creationId="{A436809E-B0E6-C21C-057E-025FA79D7973}"/>
          </ac:cxnSpMkLst>
        </pc:cxnChg>
        <pc:cxnChg chg="add mod">
          <ac:chgData name="Manish Sharma" userId="b799adb9ba789c8f" providerId="LiveId" clId="{A56E9385-429C-4983-850E-ECA79ECDBB0A}" dt="2022-07-21T05:15:51.827" v="11"/>
          <ac:cxnSpMkLst>
            <pc:docMk/>
            <pc:sldMk cId="484131753" sldId="303"/>
            <ac:cxnSpMk id="30" creationId="{C0D1355E-D6C2-5AB5-1C64-00F6B257F4E4}"/>
          </ac:cxnSpMkLst>
        </pc:cxnChg>
      </pc:sldChg>
      <pc:sldChg chg="del">
        <pc:chgData name="Manish Sharma" userId="b799adb9ba789c8f" providerId="LiveId" clId="{A56E9385-429C-4983-850E-ECA79ECDBB0A}" dt="2022-07-21T04:34:28.566" v="0" actId="47"/>
        <pc:sldMkLst>
          <pc:docMk/>
          <pc:sldMk cId="3736148090" sldId="303"/>
        </pc:sldMkLst>
      </pc:sldChg>
      <pc:sldChg chg="del">
        <pc:chgData name="Manish Sharma" userId="b799adb9ba789c8f" providerId="LiveId" clId="{A56E9385-429C-4983-850E-ECA79ECDBB0A}" dt="2022-07-21T04:34:28.566" v="0" actId="47"/>
        <pc:sldMkLst>
          <pc:docMk/>
          <pc:sldMk cId="3302561693" sldId="304"/>
        </pc:sldMkLst>
      </pc:sldChg>
      <pc:sldChg chg="add">
        <pc:chgData name="Manish Sharma" userId="b799adb9ba789c8f" providerId="LiveId" clId="{A56E9385-429C-4983-850E-ECA79ECDBB0A}" dt="2022-07-21T05:16:17.098" v="16"/>
        <pc:sldMkLst>
          <pc:docMk/>
          <pc:sldMk cId="4250228821" sldId="304"/>
        </pc:sldMkLst>
      </pc:sldChg>
      <pc:sldChg chg="del">
        <pc:chgData name="Manish Sharma" userId="b799adb9ba789c8f" providerId="LiveId" clId="{A56E9385-429C-4983-850E-ECA79ECDBB0A}" dt="2022-07-21T04:34:28.566" v="0" actId="47"/>
        <pc:sldMkLst>
          <pc:docMk/>
          <pc:sldMk cId="1229907135" sldId="305"/>
        </pc:sldMkLst>
      </pc:sldChg>
      <pc:sldChg chg="addSp modSp new mod">
        <pc:chgData name="Manish Sharma" userId="b799adb9ba789c8f" providerId="LiveId" clId="{A56E9385-429C-4983-850E-ECA79ECDBB0A}" dt="2022-07-21T05:18:19.440" v="25"/>
        <pc:sldMkLst>
          <pc:docMk/>
          <pc:sldMk cId="3637782162" sldId="305"/>
        </pc:sldMkLst>
        <pc:spChg chg="mod">
          <ac:chgData name="Manish Sharma" userId="b799adb9ba789c8f" providerId="LiveId" clId="{A56E9385-429C-4983-850E-ECA79ECDBB0A}" dt="2022-07-21T05:17:00.094" v="19"/>
          <ac:spMkLst>
            <pc:docMk/>
            <pc:sldMk cId="3637782162" sldId="305"/>
            <ac:spMk id="2" creationId="{A5961160-DA8B-5256-C850-E8EEBE95D0F6}"/>
          </ac:spMkLst>
        </pc:spChg>
        <pc:spChg chg="add mod">
          <ac:chgData name="Manish Sharma" userId="b799adb9ba789c8f" providerId="LiveId" clId="{A56E9385-429C-4983-850E-ECA79ECDBB0A}" dt="2022-07-21T05:17:12.107" v="20"/>
          <ac:spMkLst>
            <pc:docMk/>
            <pc:sldMk cId="3637782162" sldId="305"/>
            <ac:spMk id="3" creationId="{5B8CCC7B-8AF2-E613-EC31-D88B6AF02EE3}"/>
          </ac:spMkLst>
        </pc:spChg>
        <pc:spChg chg="mod">
          <ac:chgData name="Manish Sharma" userId="b799adb9ba789c8f" providerId="LiveId" clId="{A56E9385-429C-4983-850E-ECA79ECDBB0A}" dt="2022-07-21T05:17:12.107" v="20"/>
          <ac:spMkLst>
            <pc:docMk/>
            <pc:sldMk cId="3637782162" sldId="305"/>
            <ac:spMk id="5" creationId="{CC4AC408-0686-AD7A-5F11-D703C115AA9A}"/>
          </ac:spMkLst>
        </pc:spChg>
        <pc:spChg chg="mod">
          <ac:chgData name="Manish Sharma" userId="b799adb9ba789c8f" providerId="LiveId" clId="{A56E9385-429C-4983-850E-ECA79ECDBB0A}" dt="2022-07-21T05:17:12.107" v="20"/>
          <ac:spMkLst>
            <pc:docMk/>
            <pc:sldMk cId="3637782162" sldId="305"/>
            <ac:spMk id="6" creationId="{D236D976-BE49-09FB-3300-EF45E2EE2FF0}"/>
          </ac:spMkLst>
        </pc:spChg>
        <pc:spChg chg="mod">
          <ac:chgData name="Manish Sharma" userId="b799adb9ba789c8f" providerId="LiveId" clId="{A56E9385-429C-4983-850E-ECA79ECDBB0A}" dt="2022-07-21T05:17:12.107" v="20"/>
          <ac:spMkLst>
            <pc:docMk/>
            <pc:sldMk cId="3637782162" sldId="305"/>
            <ac:spMk id="8" creationId="{83030B2E-6FA5-5683-F8C8-E822BC3E5E45}"/>
          </ac:spMkLst>
        </pc:spChg>
        <pc:spChg chg="mod">
          <ac:chgData name="Manish Sharma" userId="b799adb9ba789c8f" providerId="LiveId" clId="{A56E9385-429C-4983-850E-ECA79ECDBB0A}" dt="2022-07-21T05:17:12.107" v="20"/>
          <ac:spMkLst>
            <pc:docMk/>
            <pc:sldMk cId="3637782162" sldId="305"/>
            <ac:spMk id="9" creationId="{6EF5E56D-3D5F-DEDD-996E-E92E2D11F28A}"/>
          </ac:spMkLst>
        </pc:spChg>
        <pc:spChg chg="add mod">
          <ac:chgData name="Manish Sharma" userId="b799adb9ba789c8f" providerId="LiveId" clId="{A56E9385-429C-4983-850E-ECA79ECDBB0A}" dt="2022-07-21T05:17:12.107" v="20"/>
          <ac:spMkLst>
            <pc:docMk/>
            <pc:sldMk cId="3637782162" sldId="305"/>
            <ac:spMk id="11" creationId="{3657C5F7-405B-44CD-9DCE-B6F3D9914F52}"/>
          </ac:spMkLst>
        </pc:spChg>
        <pc:spChg chg="add mod">
          <ac:chgData name="Manish Sharma" userId="b799adb9ba789c8f" providerId="LiveId" clId="{A56E9385-429C-4983-850E-ECA79ECDBB0A}" dt="2022-07-21T05:17:12.107" v="20"/>
          <ac:spMkLst>
            <pc:docMk/>
            <pc:sldMk cId="3637782162" sldId="305"/>
            <ac:spMk id="12" creationId="{188DD656-CBD8-7FAE-62BD-A86AE5DE588E}"/>
          </ac:spMkLst>
        </pc:spChg>
        <pc:spChg chg="mod">
          <ac:chgData name="Manish Sharma" userId="b799adb9ba789c8f" providerId="LiveId" clId="{A56E9385-429C-4983-850E-ECA79ECDBB0A}" dt="2022-07-21T05:17:12.107" v="20"/>
          <ac:spMkLst>
            <pc:docMk/>
            <pc:sldMk cId="3637782162" sldId="305"/>
            <ac:spMk id="16" creationId="{9B909B37-B0D3-DD6B-BCD1-FFB9AB7D5259}"/>
          </ac:spMkLst>
        </pc:spChg>
        <pc:spChg chg="mod">
          <ac:chgData name="Manish Sharma" userId="b799adb9ba789c8f" providerId="LiveId" clId="{A56E9385-429C-4983-850E-ECA79ECDBB0A}" dt="2022-07-21T05:17:12.107" v="20"/>
          <ac:spMkLst>
            <pc:docMk/>
            <pc:sldMk cId="3637782162" sldId="305"/>
            <ac:spMk id="17" creationId="{096DCC29-8D26-4F0A-D053-24FD1F3FE796}"/>
          </ac:spMkLst>
        </pc:spChg>
        <pc:spChg chg="add mod">
          <ac:chgData name="Manish Sharma" userId="b799adb9ba789c8f" providerId="LiveId" clId="{A56E9385-429C-4983-850E-ECA79ECDBB0A}" dt="2022-07-21T05:17:12.107" v="20"/>
          <ac:spMkLst>
            <pc:docMk/>
            <pc:sldMk cId="3637782162" sldId="305"/>
            <ac:spMk id="18" creationId="{7DD42DFA-BA26-81FB-5A7C-C9CB092F7AF6}"/>
          </ac:spMkLst>
        </pc:spChg>
        <pc:spChg chg="add mod">
          <ac:chgData name="Manish Sharma" userId="b799adb9ba789c8f" providerId="LiveId" clId="{A56E9385-429C-4983-850E-ECA79ECDBB0A}" dt="2022-07-21T05:17:32.862" v="21"/>
          <ac:spMkLst>
            <pc:docMk/>
            <pc:sldMk cId="3637782162" sldId="305"/>
            <ac:spMk id="19" creationId="{39D003DE-58A3-EB56-6751-ECA81606E84F}"/>
          </ac:spMkLst>
        </pc:spChg>
        <pc:spChg chg="add mod">
          <ac:chgData name="Manish Sharma" userId="b799adb9ba789c8f" providerId="LiveId" clId="{A56E9385-429C-4983-850E-ECA79ECDBB0A}" dt="2022-07-21T05:17:32.862" v="21"/>
          <ac:spMkLst>
            <pc:docMk/>
            <pc:sldMk cId="3637782162" sldId="305"/>
            <ac:spMk id="21" creationId="{393ED85B-877E-4394-364D-8937B75219B2}"/>
          </ac:spMkLst>
        </pc:spChg>
        <pc:spChg chg="add mod">
          <ac:chgData name="Manish Sharma" userId="b799adb9ba789c8f" providerId="LiveId" clId="{A56E9385-429C-4983-850E-ECA79ECDBB0A}" dt="2022-07-21T05:17:32.862" v="21"/>
          <ac:spMkLst>
            <pc:docMk/>
            <pc:sldMk cId="3637782162" sldId="305"/>
            <ac:spMk id="23" creationId="{731F4ED6-3EB9-2B17-8B43-C497DD86F90E}"/>
          </ac:spMkLst>
        </pc:spChg>
        <pc:spChg chg="add mod">
          <ac:chgData name="Manish Sharma" userId="b799adb9ba789c8f" providerId="LiveId" clId="{A56E9385-429C-4983-850E-ECA79ECDBB0A}" dt="2022-07-21T05:17:40.566" v="22"/>
          <ac:spMkLst>
            <pc:docMk/>
            <pc:sldMk cId="3637782162" sldId="305"/>
            <ac:spMk id="24" creationId="{4418EA3D-7CDC-71C3-368A-30F0F6FA00EA}"/>
          </ac:spMkLst>
        </pc:spChg>
        <pc:spChg chg="add mod">
          <ac:chgData name="Manish Sharma" userId="b799adb9ba789c8f" providerId="LiveId" clId="{A56E9385-429C-4983-850E-ECA79ECDBB0A}" dt="2022-07-21T05:17:40.566" v="22"/>
          <ac:spMkLst>
            <pc:docMk/>
            <pc:sldMk cId="3637782162" sldId="305"/>
            <ac:spMk id="25" creationId="{226E244E-355B-1869-E7C1-A774F8F9A552}"/>
          </ac:spMkLst>
        </pc:spChg>
        <pc:spChg chg="add mod">
          <ac:chgData name="Manish Sharma" userId="b799adb9ba789c8f" providerId="LiveId" clId="{A56E9385-429C-4983-850E-ECA79ECDBB0A}" dt="2022-07-21T05:17:40.566" v="22"/>
          <ac:spMkLst>
            <pc:docMk/>
            <pc:sldMk cId="3637782162" sldId="305"/>
            <ac:spMk id="26" creationId="{DE378081-0C8F-305E-FE09-50AF03548F55}"/>
          </ac:spMkLst>
        </pc:spChg>
        <pc:spChg chg="add mod">
          <ac:chgData name="Manish Sharma" userId="b799adb9ba789c8f" providerId="LiveId" clId="{A56E9385-429C-4983-850E-ECA79ECDBB0A}" dt="2022-07-21T05:17:40.566" v="22"/>
          <ac:spMkLst>
            <pc:docMk/>
            <pc:sldMk cId="3637782162" sldId="305"/>
            <ac:spMk id="27" creationId="{ADB24025-2A6A-A368-4BAC-BF42C7F77C5B}"/>
          </ac:spMkLst>
        </pc:spChg>
        <pc:spChg chg="add mod">
          <ac:chgData name="Manish Sharma" userId="b799adb9ba789c8f" providerId="LiveId" clId="{A56E9385-429C-4983-850E-ECA79ECDBB0A}" dt="2022-07-21T05:17:40.566" v="22"/>
          <ac:spMkLst>
            <pc:docMk/>
            <pc:sldMk cId="3637782162" sldId="305"/>
            <ac:spMk id="28" creationId="{5FAB53E6-58F5-66D0-1C80-8364B7EC1C07}"/>
          </ac:spMkLst>
        </pc:spChg>
        <pc:spChg chg="add mod">
          <ac:chgData name="Manish Sharma" userId="b799adb9ba789c8f" providerId="LiveId" clId="{A56E9385-429C-4983-850E-ECA79ECDBB0A}" dt="2022-07-21T05:18:03.929" v="23"/>
          <ac:spMkLst>
            <pc:docMk/>
            <pc:sldMk cId="3637782162" sldId="305"/>
            <ac:spMk id="30" creationId="{6F3E7CAB-041B-5721-6A57-8FBD5A35EE8E}"/>
          </ac:spMkLst>
        </pc:spChg>
        <pc:spChg chg="add mod">
          <ac:chgData name="Manish Sharma" userId="b799adb9ba789c8f" providerId="LiveId" clId="{A56E9385-429C-4983-850E-ECA79ECDBB0A}" dt="2022-07-21T05:18:03.929" v="23"/>
          <ac:spMkLst>
            <pc:docMk/>
            <pc:sldMk cId="3637782162" sldId="305"/>
            <ac:spMk id="31" creationId="{C65062BD-803D-2E99-F218-17A3E804FA10}"/>
          </ac:spMkLst>
        </pc:spChg>
        <pc:spChg chg="add mod">
          <ac:chgData name="Manish Sharma" userId="b799adb9ba789c8f" providerId="LiveId" clId="{A56E9385-429C-4983-850E-ECA79ECDBB0A}" dt="2022-07-21T05:18:03.929" v="23"/>
          <ac:spMkLst>
            <pc:docMk/>
            <pc:sldMk cId="3637782162" sldId="305"/>
            <ac:spMk id="33" creationId="{A905C3EF-9EAF-EF06-200F-B49387890EDF}"/>
          </ac:spMkLst>
        </pc:spChg>
        <pc:spChg chg="mod">
          <ac:chgData name="Manish Sharma" userId="b799adb9ba789c8f" providerId="LiveId" clId="{A56E9385-429C-4983-850E-ECA79ECDBB0A}" dt="2022-07-21T05:18:19.440" v="25"/>
          <ac:spMkLst>
            <pc:docMk/>
            <pc:sldMk cId="3637782162" sldId="305"/>
            <ac:spMk id="36" creationId="{3E63157A-40E0-9FF3-EEBB-55DD3872093A}"/>
          </ac:spMkLst>
        </pc:spChg>
        <pc:spChg chg="mod">
          <ac:chgData name="Manish Sharma" userId="b799adb9ba789c8f" providerId="LiveId" clId="{A56E9385-429C-4983-850E-ECA79ECDBB0A}" dt="2022-07-21T05:18:19.440" v="25"/>
          <ac:spMkLst>
            <pc:docMk/>
            <pc:sldMk cId="3637782162" sldId="305"/>
            <ac:spMk id="37" creationId="{51D07663-EADA-20B3-EC0B-94ED442E4B79}"/>
          </ac:spMkLst>
        </pc:spChg>
        <pc:grpChg chg="add mod">
          <ac:chgData name="Manish Sharma" userId="b799adb9ba789c8f" providerId="LiveId" clId="{A56E9385-429C-4983-850E-ECA79ECDBB0A}" dt="2022-07-21T05:17:12.107" v="20"/>
          <ac:grpSpMkLst>
            <pc:docMk/>
            <pc:sldMk cId="3637782162" sldId="305"/>
            <ac:grpSpMk id="4" creationId="{4123190F-6603-0954-3416-DE5D39EBB6E3}"/>
          </ac:grpSpMkLst>
        </pc:grpChg>
        <pc:grpChg chg="add mod">
          <ac:chgData name="Manish Sharma" userId="b799adb9ba789c8f" providerId="LiveId" clId="{A56E9385-429C-4983-850E-ECA79ECDBB0A}" dt="2022-07-21T05:17:12.107" v="20"/>
          <ac:grpSpMkLst>
            <pc:docMk/>
            <pc:sldMk cId="3637782162" sldId="305"/>
            <ac:grpSpMk id="7" creationId="{CDDAF051-4277-4C3F-7F9D-999B01A06FB5}"/>
          </ac:grpSpMkLst>
        </pc:grpChg>
        <pc:grpChg chg="add mod">
          <ac:chgData name="Manish Sharma" userId="b799adb9ba789c8f" providerId="LiveId" clId="{A56E9385-429C-4983-850E-ECA79ECDBB0A}" dt="2022-07-21T05:17:12.107" v="20"/>
          <ac:grpSpMkLst>
            <pc:docMk/>
            <pc:sldMk cId="3637782162" sldId="305"/>
            <ac:grpSpMk id="15" creationId="{4455CDF8-9243-D265-4CF9-E10AA5EEC19E}"/>
          </ac:grpSpMkLst>
        </pc:grpChg>
        <pc:grpChg chg="add mod">
          <ac:chgData name="Manish Sharma" userId="b799adb9ba789c8f" providerId="LiveId" clId="{A56E9385-429C-4983-850E-ECA79ECDBB0A}" dt="2022-07-21T05:18:19.440" v="25"/>
          <ac:grpSpMkLst>
            <pc:docMk/>
            <pc:sldMk cId="3637782162" sldId="305"/>
            <ac:grpSpMk id="35" creationId="{423C8215-0B0D-F945-8328-55AE51E2356A}"/>
          </ac:grpSpMkLst>
        </pc:grpChg>
        <pc:picChg chg="add mod">
          <ac:chgData name="Manish Sharma" userId="b799adb9ba789c8f" providerId="LiveId" clId="{A56E9385-429C-4983-850E-ECA79ECDBB0A}" dt="2022-07-21T05:18:09.746" v="24"/>
          <ac:picMkLst>
            <pc:docMk/>
            <pc:sldMk cId="3637782162" sldId="305"/>
            <ac:picMk id="34" creationId="{0BE87285-1CDD-D78A-4D16-908EAAAF906D}"/>
          </ac:picMkLst>
        </pc:picChg>
        <pc:cxnChg chg="add mod">
          <ac:chgData name="Manish Sharma" userId="b799adb9ba789c8f" providerId="LiveId" clId="{A56E9385-429C-4983-850E-ECA79ECDBB0A}" dt="2022-07-21T05:17:12.107" v="20"/>
          <ac:cxnSpMkLst>
            <pc:docMk/>
            <pc:sldMk cId="3637782162" sldId="305"/>
            <ac:cxnSpMk id="10" creationId="{865E96D9-8900-6F77-07FB-64F24D58A80D}"/>
          </ac:cxnSpMkLst>
        </pc:cxnChg>
        <pc:cxnChg chg="add mod">
          <ac:chgData name="Manish Sharma" userId="b799adb9ba789c8f" providerId="LiveId" clId="{A56E9385-429C-4983-850E-ECA79ECDBB0A}" dt="2022-07-21T05:17:12.107" v="20"/>
          <ac:cxnSpMkLst>
            <pc:docMk/>
            <pc:sldMk cId="3637782162" sldId="305"/>
            <ac:cxnSpMk id="13" creationId="{AE6F104D-1A7A-79A3-3153-EFBEFDC8F0FD}"/>
          </ac:cxnSpMkLst>
        </pc:cxnChg>
        <pc:cxnChg chg="add mod">
          <ac:chgData name="Manish Sharma" userId="b799adb9ba789c8f" providerId="LiveId" clId="{A56E9385-429C-4983-850E-ECA79ECDBB0A}" dt="2022-07-21T05:17:12.107" v="20"/>
          <ac:cxnSpMkLst>
            <pc:docMk/>
            <pc:sldMk cId="3637782162" sldId="305"/>
            <ac:cxnSpMk id="14" creationId="{DC61214C-8A8E-E52C-979B-86F543A15BBE}"/>
          </ac:cxnSpMkLst>
        </pc:cxnChg>
        <pc:cxnChg chg="add mod">
          <ac:chgData name="Manish Sharma" userId="b799adb9ba789c8f" providerId="LiveId" clId="{A56E9385-429C-4983-850E-ECA79ECDBB0A}" dt="2022-07-21T05:17:32.862" v="21"/>
          <ac:cxnSpMkLst>
            <pc:docMk/>
            <pc:sldMk cId="3637782162" sldId="305"/>
            <ac:cxnSpMk id="20" creationId="{5C4F595C-C1B9-301B-334F-98AB3C99CBF6}"/>
          </ac:cxnSpMkLst>
        </pc:cxnChg>
        <pc:cxnChg chg="add mod">
          <ac:chgData name="Manish Sharma" userId="b799adb9ba789c8f" providerId="LiveId" clId="{A56E9385-429C-4983-850E-ECA79ECDBB0A}" dt="2022-07-21T05:17:32.862" v="21"/>
          <ac:cxnSpMkLst>
            <pc:docMk/>
            <pc:sldMk cId="3637782162" sldId="305"/>
            <ac:cxnSpMk id="22" creationId="{B1B4CE7E-CFA9-A6C8-C06A-B9A9A175CA8A}"/>
          </ac:cxnSpMkLst>
        </pc:cxnChg>
        <pc:cxnChg chg="add mod">
          <ac:chgData name="Manish Sharma" userId="b799adb9ba789c8f" providerId="LiveId" clId="{A56E9385-429C-4983-850E-ECA79ECDBB0A}" dt="2022-07-21T05:18:03.929" v="23"/>
          <ac:cxnSpMkLst>
            <pc:docMk/>
            <pc:sldMk cId="3637782162" sldId="305"/>
            <ac:cxnSpMk id="29" creationId="{B173A47E-C876-88B3-15E0-20C7A1F20345}"/>
          </ac:cxnSpMkLst>
        </pc:cxnChg>
        <pc:cxnChg chg="add mod">
          <ac:chgData name="Manish Sharma" userId="b799adb9ba789c8f" providerId="LiveId" clId="{A56E9385-429C-4983-850E-ECA79ECDBB0A}" dt="2022-07-21T05:18:03.929" v="23"/>
          <ac:cxnSpMkLst>
            <pc:docMk/>
            <pc:sldMk cId="3637782162" sldId="305"/>
            <ac:cxnSpMk id="32" creationId="{4ED94B1D-D859-83D0-9221-2E71EC3C3B68}"/>
          </ac:cxnSpMkLst>
        </pc:cxnChg>
      </pc:sldChg>
      <pc:sldChg chg="addSp modSp new mod">
        <pc:chgData name="Manish Sharma" userId="b799adb9ba789c8f" providerId="LiveId" clId="{A56E9385-429C-4983-850E-ECA79ECDBB0A}" dt="2022-07-21T05:25:44.717" v="102" actId="1076"/>
        <pc:sldMkLst>
          <pc:docMk/>
          <pc:sldMk cId="2768757566" sldId="306"/>
        </pc:sldMkLst>
        <pc:spChg chg="mod">
          <ac:chgData name="Manish Sharma" userId="b799adb9ba789c8f" providerId="LiveId" clId="{A56E9385-429C-4983-850E-ECA79ECDBB0A}" dt="2022-07-21T05:19:21.956" v="27"/>
          <ac:spMkLst>
            <pc:docMk/>
            <pc:sldMk cId="2768757566" sldId="306"/>
            <ac:spMk id="2" creationId="{C1041E31-0AB3-193A-8B75-44878143EEB2}"/>
          </ac:spMkLst>
        </pc:spChg>
        <pc:spChg chg="add mod">
          <ac:chgData name="Manish Sharma" userId="b799adb9ba789c8f" providerId="LiveId" clId="{A56E9385-429C-4983-850E-ECA79ECDBB0A}" dt="2022-07-21T05:19:37.627" v="28"/>
          <ac:spMkLst>
            <pc:docMk/>
            <pc:sldMk cId="2768757566" sldId="306"/>
            <ac:spMk id="3" creationId="{1A302D02-5A2D-FF0C-95FA-A54128265C5A}"/>
          </ac:spMkLst>
        </pc:spChg>
        <pc:spChg chg="mod">
          <ac:chgData name="Manish Sharma" userId="b799adb9ba789c8f" providerId="LiveId" clId="{A56E9385-429C-4983-850E-ECA79ECDBB0A}" dt="2022-07-21T05:19:37.627" v="28"/>
          <ac:spMkLst>
            <pc:docMk/>
            <pc:sldMk cId="2768757566" sldId="306"/>
            <ac:spMk id="5" creationId="{50D33734-F565-D192-3F10-3DC3A5E160A3}"/>
          </ac:spMkLst>
        </pc:spChg>
        <pc:spChg chg="mod">
          <ac:chgData name="Manish Sharma" userId="b799adb9ba789c8f" providerId="LiveId" clId="{A56E9385-429C-4983-850E-ECA79ECDBB0A}" dt="2022-07-21T05:19:37.627" v="28"/>
          <ac:spMkLst>
            <pc:docMk/>
            <pc:sldMk cId="2768757566" sldId="306"/>
            <ac:spMk id="6" creationId="{01321480-92A4-995D-ED3E-D9B963A01CDA}"/>
          </ac:spMkLst>
        </pc:spChg>
        <pc:spChg chg="mod">
          <ac:chgData name="Manish Sharma" userId="b799adb9ba789c8f" providerId="LiveId" clId="{A56E9385-429C-4983-850E-ECA79ECDBB0A}" dt="2022-07-21T05:19:37.627" v="28"/>
          <ac:spMkLst>
            <pc:docMk/>
            <pc:sldMk cId="2768757566" sldId="306"/>
            <ac:spMk id="8" creationId="{27CB97A4-4A17-1517-BE6C-3EA5C02D9A82}"/>
          </ac:spMkLst>
        </pc:spChg>
        <pc:spChg chg="mod">
          <ac:chgData name="Manish Sharma" userId="b799adb9ba789c8f" providerId="LiveId" clId="{A56E9385-429C-4983-850E-ECA79ECDBB0A}" dt="2022-07-21T05:19:37.627" v="28"/>
          <ac:spMkLst>
            <pc:docMk/>
            <pc:sldMk cId="2768757566" sldId="306"/>
            <ac:spMk id="9" creationId="{FEAC060C-1895-F815-D953-BA69D9ADA9D9}"/>
          </ac:spMkLst>
        </pc:spChg>
        <pc:spChg chg="add mod">
          <ac:chgData name="Manish Sharma" userId="b799adb9ba789c8f" providerId="LiveId" clId="{A56E9385-429C-4983-850E-ECA79ECDBB0A}" dt="2022-07-21T05:19:37.627" v="28"/>
          <ac:spMkLst>
            <pc:docMk/>
            <pc:sldMk cId="2768757566" sldId="306"/>
            <ac:spMk id="11" creationId="{1D46495B-BB3A-368C-AB65-C5AA9F8338A2}"/>
          </ac:spMkLst>
        </pc:spChg>
        <pc:spChg chg="mod">
          <ac:chgData name="Manish Sharma" userId="b799adb9ba789c8f" providerId="LiveId" clId="{A56E9385-429C-4983-850E-ECA79ECDBB0A}" dt="2022-07-21T05:19:37.627" v="28"/>
          <ac:spMkLst>
            <pc:docMk/>
            <pc:sldMk cId="2768757566" sldId="306"/>
            <ac:spMk id="13" creationId="{7257FF08-A4F8-4F50-2B0D-E52C6A5A4D68}"/>
          </ac:spMkLst>
        </pc:spChg>
        <pc:spChg chg="mod">
          <ac:chgData name="Manish Sharma" userId="b799adb9ba789c8f" providerId="LiveId" clId="{A56E9385-429C-4983-850E-ECA79ECDBB0A}" dt="2022-07-21T05:19:37.627" v="28"/>
          <ac:spMkLst>
            <pc:docMk/>
            <pc:sldMk cId="2768757566" sldId="306"/>
            <ac:spMk id="14" creationId="{FD94E62C-413C-1746-C33E-10F3833699B6}"/>
          </ac:spMkLst>
        </pc:spChg>
        <pc:spChg chg="add mod">
          <ac:chgData name="Manish Sharma" userId="b799adb9ba789c8f" providerId="LiveId" clId="{A56E9385-429C-4983-850E-ECA79ECDBB0A}" dt="2022-07-21T05:19:37.627" v="28"/>
          <ac:spMkLst>
            <pc:docMk/>
            <pc:sldMk cId="2768757566" sldId="306"/>
            <ac:spMk id="15" creationId="{C20336DD-6646-EC20-829C-D60AEE6AC16B}"/>
          </ac:spMkLst>
        </pc:spChg>
        <pc:spChg chg="add mod">
          <ac:chgData name="Manish Sharma" userId="b799adb9ba789c8f" providerId="LiveId" clId="{A56E9385-429C-4983-850E-ECA79ECDBB0A}" dt="2022-07-21T05:19:49.320" v="29"/>
          <ac:spMkLst>
            <pc:docMk/>
            <pc:sldMk cId="2768757566" sldId="306"/>
            <ac:spMk id="16" creationId="{B2B64E02-A6CC-3BA5-C982-0819A332F066}"/>
          </ac:spMkLst>
        </pc:spChg>
        <pc:spChg chg="add mod">
          <ac:chgData name="Manish Sharma" userId="b799adb9ba789c8f" providerId="LiveId" clId="{A56E9385-429C-4983-850E-ECA79ECDBB0A}" dt="2022-07-21T05:19:49.320" v="29"/>
          <ac:spMkLst>
            <pc:docMk/>
            <pc:sldMk cId="2768757566" sldId="306"/>
            <ac:spMk id="18" creationId="{3C605B97-0B90-0372-51BB-18C7D1E46397}"/>
          </ac:spMkLst>
        </pc:spChg>
        <pc:spChg chg="add mod">
          <ac:chgData name="Manish Sharma" userId="b799adb9ba789c8f" providerId="LiveId" clId="{A56E9385-429C-4983-850E-ECA79ECDBB0A}" dt="2022-07-21T05:19:49.320" v="29"/>
          <ac:spMkLst>
            <pc:docMk/>
            <pc:sldMk cId="2768757566" sldId="306"/>
            <ac:spMk id="20" creationId="{C95F2A04-40B1-CC14-7A76-2990A04C3965}"/>
          </ac:spMkLst>
        </pc:spChg>
        <pc:spChg chg="add mod">
          <ac:chgData name="Manish Sharma" userId="b799adb9ba789c8f" providerId="LiveId" clId="{A56E9385-429C-4983-850E-ECA79ECDBB0A}" dt="2022-07-21T05:19:57.335" v="30"/>
          <ac:spMkLst>
            <pc:docMk/>
            <pc:sldMk cId="2768757566" sldId="306"/>
            <ac:spMk id="21" creationId="{3F15E5BE-2648-7139-22AB-E7D55E08ED20}"/>
          </ac:spMkLst>
        </pc:spChg>
        <pc:spChg chg="add mod">
          <ac:chgData name="Manish Sharma" userId="b799adb9ba789c8f" providerId="LiveId" clId="{A56E9385-429C-4983-850E-ECA79ECDBB0A}" dt="2022-07-21T05:19:57.335" v="30"/>
          <ac:spMkLst>
            <pc:docMk/>
            <pc:sldMk cId="2768757566" sldId="306"/>
            <ac:spMk id="22" creationId="{BE9A7FD4-FBDF-284A-AE95-61DDC905581F}"/>
          </ac:spMkLst>
        </pc:spChg>
        <pc:spChg chg="add mod">
          <ac:chgData name="Manish Sharma" userId="b799adb9ba789c8f" providerId="LiveId" clId="{A56E9385-429C-4983-850E-ECA79ECDBB0A}" dt="2022-07-21T05:19:57.335" v="30"/>
          <ac:spMkLst>
            <pc:docMk/>
            <pc:sldMk cId="2768757566" sldId="306"/>
            <ac:spMk id="23" creationId="{A2054858-D345-AFC1-A00F-C630FE2685BB}"/>
          </ac:spMkLst>
        </pc:spChg>
        <pc:spChg chg="add mod">
          <ac:chgData name="Manish Sharma" userId="b799adb9ba789c8f" providerId="LiveId" clId="{A56E9385-429C-4983-850E-ECA79ECDBB0A}" dt="2022-07-21T05:19:57.335" v="30"/>
          <ac:spMkLst>
            <pc:docMk/>
            <pc:sldMk cId="2768757566" sldId="306"/>
            <ac:spMk id="24" creationId="{8158A4D3-7AA7-0F66-0BE7-0ACFCEC1803C}"/>
          </ac:spMkLst>
        </pc:spChg>
        <pc:spChg chg="add mod">
          <ac:chgData name="Manish Sharma" userId="b799adb9ba789c8f" providerId="LiveId" clId="{A56E9385-429C-4983-850E-ECA79ECDBB0A}" dt="2022-07-21T05:19:57.335" v="30"/>
          <ac:spMkLst>
            <pc:docMk/>
            <pc:sldMk cId="2768757566" sldId="306"/>
            <ac:spMk id="25" creationId="{735C4484-B04D-D084-6BF7-69F672B8B9DB}"/>
          </ac:spMkLst>
        </pc:spChg>
        <pc:spChg chg="add mod">
          <ac:chgData name="Manish Sharma" userId="b799adb9ba789c8f" providerId="LiveId" clId="{A56E9385-429C-4983-850E-ECA79ECDBB0A}" dt="2022-07-21T05:23:07.684" v="31"/>
          <ac:spMkLst>
            <pc:docMk/>
            <pc:sldMk cId="2768757566" sldId="306"/>
            <ac:spMk id="26" creationId="{F56AB3B7-4F30-3872-500D-609DA2424C0F}"/>
          </ac:spMkLst>
        </pc:spChg>
        <pc:spChg chg="add mod">
          <ac:chgData name="Manish Sharma" userId="b799adb9ba789c8f" providerId="LiveId" clId="{A56E9385-429C-4983-850E-ECA79ECDBB0A}" dt="2022-07-21T05:23:07.684" v="31"/>
          <ac:spMkLst>
            <pc:docMk/>
            <pc:sldMk cId="2768757566" sldId="306"/>
            <ac:spMk id="29" creationId="{C27EB532-C6E3-19E6-54AC-16CB87A0E39F}"/>
          </ac:spMkLst>
        </pc:spChg>
        <pc:spChg chg="add mod">
          <ac:chgData name="Manish Sharma" userId="b799adb9ba789c8f" providerId="LiveId" clId="{A56E9385-429C-4983-850E-ECA79ECDBB0A}" dt="2022-07-21T05:23:07.684" v="31"/>
          <ac:spMkLst>
            <pc:docMk/>
            <pc:sldMk cId="2768757566" sldId="306"/>
            <ac:spMk id="30" creationId="{DB8D3424-9619-5048-290F-A5862D264ADA}"/>
          </ac:spMkLst>
        </pc:spChg>
        <pc:spChg chg="add mod">
          <ac:chgData name="Manish Sharma" userId="b799adb9ba789c8f" providerId="LiveId" clId="{A56E9385-429C-4983-850E-ECA79ECDBB0A}" dt="2022-07-21T05:23:20.368" v="32"/>
          <ac:spMkLst>
            <pc:docMk/>
            <pc:sldMk cId="2768757566" sldId="306"/>
            <ac:spMk id="32" creationId="{AFF4F42C-1F53-608D-B529-15DBED85BD46}"/>
          </ac:spMkLst>
        </pc:spChg>
        <pc:spChg chg="add mod">
          <ac:chgData name="Manish Sharma" userId="b799adb9ba789c8f" providerId="LiveId" clId="{A56E9385-429C-4983-850E-ECA79ECDBB0A}" dt="2022-07-21T05:23:20.368" v="32"/>
          <ac:spMkLst>
            <pc:docMk/>
            <pc:sldMk cId="2768757566" sldId="306"/>
            <ac:spMk id="33" creationId="{C43C96A1-7E76-A8C8-3151-B0B18BC1CE81}"/>
          </ac:spMkLst>
        </pc:spChg>
        <pc:spChg chg="add mod">
          <ac:chgData name="Manish Sharma" userId="b799adb9ba789c8f" providerId="LiveId" clId="{A56E9385-429C-4983-850E-ECA79ECDBB0A}" dt="2022-07-21T05:24:35.428" v="33"/>
          <ac:spMkLst>
            <pc:docMk/>
            <pc:sldMk cId="2768757566" sldId="306"/>
            <ac:spMk id="35" creationId="{DA688390-586C-7B19-F6E6-96A2F2C17D02}"/>
          </ac:spMkLst>
        </pc:spChg>
        <pc:spChg chg="add mod">
          <ac:chgData name="Manish Sharma" userId="b799adb9ba789c8f" providerId="LiveId" clId="{A56E9385-429C-4983-850E-ECA79ECDBB0A}" dt="2022-07-21T05:24:49.899" v="34"/>
          <ac:spMkLst>
            <pc:docMk/>
            <pc:sldMk cId="2768757566" sldId="306"/>
            <ac:spMk id="36" creationId="{B04AAA5D-9C74-FBC2-4484-BC0DF25DE4C7}"/>
          </ac:spMkLst>
        </pc:spChg>
        <pc:spChg chg="add mod">
          <ac:chgData name="Manish Sharma" userId="b799adb9ba789c8f" providerId="LiveId" clId="{A56E9385-429C-4983-850E-ECA79ECDBB0A}" dt="2022-07-21T05:25:44.717" v="102" actId="1076"/>
          <ac:spMkLst>
            <pc:docMk/>
            <pc:sldMk cId="2768757566" sldId="306"/>
            <ac:spMk id="38" creationId="{ECE198EE-8D4E-9C44-73E5-A98BBDE42EB1}"/>
          </ac:spMkLst>
        </pc:spChg>
        <pc:grpChg chg="add mod">
          <ac:chgData name="Manish Sharma" userId="b799adb9ba789c8f" providerId="LiveId" clId="{A56E9385-429C-4983-850E-ECA79ECDBB0A}" dt="2022-07-21T05:19:37.627" v="28"/>
          <ac:grpSpMkLst>
            <pc:docMk/>
            <pc:sldMk cId="2768757566" sldId="306"/>
            <ac:grpSpMk id="4" creationId="{F9922BCC-8E45-F1F6-50CD-FC84B7862F78}"/>
          </ac:grpSpMkLst>
        </pc:grpChg>
        <pc:grpChg chg="add mod">
          <ac:chgData name="Manish Sharma" userId="b799adb9ba789c8f" providerId="LiveId" clId="{A56E9385-429C-4983-850E-ECA79ECDBB0A}" dt="2022-07-21T05:19:37.627" v="28"/>
          <ac:grpSpMkLst>
            <pc:docMk/>
            <pc:sldMk cId="2768757566" sldId="306"/>
            <ac:grpSpMk id="7" creationId="{EE96DCDA-B163-49CC-5341-26685347AE79}"/>
          </ac:grpSpMkLst>
        </pc:grpChg>
        <pc:grpChg chg="add mod">
          <ac:chgData name="Manish Sharma" userId="b799adb9ba789c8f" providerId="LiveId" clId="{A56E9385-429C-4983-850E-ECA79ECDBB0A}" dt="2022-07-21T05:19:37.627" v="28"/>
          <ac:grpSpMkLst>
            <pc:docMk/>
            <pc:sldMk cId="2768757566" sldId="306"/>
            <ac:grpSpMk id="12" creationId="{9C19A709-86D1-EF71-CB70-6F99240E9476}"/>
          </ac:grpSpMkLst>
        </pc:grpChg>
        <pc:picChg chg="add mod">
          <ac:chgData name="Manish Sharma" userId="b799adb9ba789c8f" providerId="LiveId" clId="{A56E9385-429C-4983-850E-ECA79ECDBB0A}" dt="2022-07-21T05:24:49.899" v="34"/>
          <ac:picMkLst>
            <pc:docMk/>
            <pc:sldMk cId="2768757566" sldId="306"/>
            <ac:picMk id="37" creationId="{8973E297-0E49-3B02-AA75-A5C0183AC8F6}"/>
          </ac:picMkLst>
        </pc:picChg>
        <pc:cxnChg chg="add mod">
          <ac:chgData name="Manish Sharma" userId="b799adb9ba789c8f" providerId="LiveId" clId="{A56E9385-429C-4983-850E-ECA79ECDBB0A}" dt="2022-07-21T05:19:37.627" v="28"/>
          <ac:cxnSpMkLst>
            <pc:docMk/>
            <pc:sldMk cId="2768757566" sldId="306"/>
            <ac:cxnSpMk id="10" creationId="{FD0C52F8-4164-E3B8-0C78-350AE8DD746E}"/>
          </ac:cxnSpMkLst>
        </pc:cxnChg>
        <pc:cxnChg chg="add mod">
          <ac:chgData name="Manish Sharma" userId="b799adb9ba789c8f" providerId="LiveId" clId="{A56E9385-429C-4983-850E-ECA79ECDBB0A}" dt="2022-07-21T05:19:49.320" v="29"/>
          <ac:cxnSpMkLst>
            <pc:docMk/>
            <pc:sldMk cId="2768757566" sldId="306"/>
            <ac:cxnSpMk id="17" creationId="{43C2DFC0-AC37-0351-A88F-BB24EFBFB3EA}"/>
          </ac:cxnSpMkLst>
        </pc:cxnChg>
        <pc:cxnChg chg="add mod">
          <ac:chgData name="Manish Sharma" userId="b799adb9ba789c8f" providerId="LiveId" clId="{A56E9385-429C-4983-850E-ECA79ECDBB0A}" dt="2022-07-21T05:19:49.320" v="29"/>
          <ac:cxnSpMkLst>
            <pc:docMk/>
            <pc:sldMk cId="2768757566" sldId="306"/>
            <ac:cxnSpMk id="19" creationId="{51ECA425-09CC-A019-29EF-16481308608D}"/>
          </ac:cxnSpMkLst>
        </pc:cxnChg>
        <pc:cxnChg chg="add mod">
          <ac:chgData name="Manish Sharma" userId="b799adb9ba789c8f" providerId="LiveId" clId="{A56E9385-429C-4983-850E-ECA79ECDBB0A}" dt="2022-07-21T05:23:07.684" v="31"/>
          <ac:cxnSpMkLst>
            <pc:docMk/>
            <pc:sldMk cId="2768757566" sldId="306"/>
            <ac:cxnSpMk id="27" creationId="{7E73E083-B067-94C0-DA1A-838BF03A5E43}"/>
          </ac:cxnSpMkLst>
        </pc:cxnChg>
        <pc:cxnChg chg="add mod">
          <ac:chgData name="Manish Sharma" userId="b799adb9ba789c8f" providerId="LiveId" clId="{A56E9385-429C-4983-850E-ECA79ECDBB0A}" dt="2022-07-21T05:23:07.684" v="31"/>
          <ac:cxnSpMkLst>
            <pc:docMk/>
            <pc:sldMk cId="2768757566" sldId="306"/>
            <ac:cxnSpMk id="28" creationId="{D76CA978-2FA7-5B14-97B4-D8CE142186B9}"/>
          </ac:cxnSpMkLst>
        </pc:cxnChg>
        <pc:cxnChg chg="add mod">
          <ac:chgData name="Manish Sharma" userId="b799adb9ba789c8f" providerId="LiveId" clId="{A56E9385-429C-4983-850E-ECA79ECDBB0A}" dt="2022-07-21T05:23:20.368" v="32"/>
          <ac:cxnSpMkLst>
            <pc:docMk/>
            <pc:sldMk cId="2768757566" sldId="306"/>
            <ac:cxnSpMk id="31" creationId="{8116EFF8-6F37-2CAD-AF39-6D7A20CD4D29}"/>
          </ac:cxnSpMkLst>
        </pc:cxnChg>
        <pc:cxnChg chg="add mod">
          <ac:chgData name="Manish Sharma" userId="b799adb9ba789c8f" providerId="LiveId" clId="{A56E9385-429C-4983-850E-ECA79ECDBB0A}" dt="2022-07-21T05:23:20.368" v="32"/>
          <ac:cxnSpMkLst>
            <pc:docMk/>
            <pc:sldMk cId="2768757566" sldId="306"/>
            <ac:cxnSpMk id="34" creationId="{D91CACD6-A4A9-E971-4C22-08F054976E8B}"/>
          </ac:cxnSpMkLst>
        </pc:cxnChg>
      </pc:sldChg>
      <pc:sldChg chg="del">
        <pc:chgData name="Manish Sharma" userId="b799adb9ba789c8f" providerId="LiveId" clId="{A56E9385-429C-4983-850E-ECA79ECDBB0A}" dt="2022-07-21T04:34:28.566" v="0" actId="47"/>
        <pc:sldMkLst>
          <pc:docMk/>
          <pc:sldMk cId="4023201532" sldId="306"/>
        </pc:sldMkLst>
      </pc:sldChg>
      <pc:sldChg chg="del">
        <pc:chgData name="Manish Sharma" userId="b799adb9ba789c8f" providerId="LiveId" clId="{A56E9385-429C-4983-850E-ECA79ECDBB0A}" dt="2022-07-21T04:34:28.566" v="0" actId="47"/>
        <pc:sldMkLst>
          <pc:docMk/>
          <pc:sldMk cId="994408488" sldId="307"/>
        </pc:sldMkLst>
      </pc:sldChg>
      <pc:sldChg chg="add">
        <pc:chgData name="Manish Sharma" userId="b799adb9ba789c8f" providerId="LiveId" clId="{A56E9385-429C-4983-850E-ECA79ECDBB0A}" dt="2022-07-21T10:39:25.968" v="302"/>
        <pc:sldMkLst>
          <pc:docMk/>
          <pc:sldMk cId="3343793836" sldId="307"/>
        </pc:sldMkLst>
      </pc:sldChg>
      <pc:sldChg chg="new del">
        <pc:chgData name="Manish Sharma" userId="b799adb9ba789c8f" providerId="LiveId" clId="{A56E9385-429C-4983-850E-ECA79ECDBB0A}" dt="2022-07-21T05:28:27.304" v="105" actId="47"/>
        <pc:sldMkLst>
          <pc:docMk/>
          <pc:sldMk cId="3438277472" sldId="307"/>
        </pc:sldMkLst>
      </pc:sldChg>
      <pc:sldChg chg="add">
        <pc:chgData name="Manish Sharma" userId="b799adb9ba789c8f" providerId="LiveId" clId="{A56E9385-429C-4983-850E-ECA79ECDBB0A}" dt="2022-07-21T10:54:54.075" v="303"/>
        <pc:sldMkLst>
          <pc:docMk/>
          <pc:sldMk cId="2896957801" sldId="308"/>
        </pc:sldMkLst>
      </pc:sldChg>
      <pc:sldChg chg="del">
        <pc:chgData name="Manish Sharma" userId="b799adb9ba789c8f" providerId="LiveId" clId="{A56E9385-429C-4983-850E-ECA79ECDBB0A}" dt="2022-07-21T04:34:28.566" v="0" actId="47"/>
        <pc:sldMkLst>
          <pc:docMk/>
          <pc:sldMk cId="3677526686" sldId="308"/>
        </pc:sldMkLst>
      </pc:sldChg>
      <pc:sldChg chg="del">
        <pc:chgData name="Manish Sharma" userId="b799adb9ba789c8f" providerId="LiveId" clId="{A56E9385-429C-4983-850E-ECA79ECDBB0A}" dt="2022-07-21T04:34:28.566" v="0" actId="47"/>
        <pc:sldMkLst>
          <pc:docMk/>
          <pc:sldMk cId="1667525347" sldId="309"/>
        </pc:sldMkLst>
      </pc:sldChg>
      <pc:sldChg chg="del">
        <pc:chgData name="Manish Sharma" userId="b799adb9ba789c8f" providerId="LiveId" clId="{A56E9385-429C-4983-850E-ECA79ECDBB0A}" dt="2022-07-21T04:34:28.566" v="0" actId="47"/>
        <pc:sldMkLst>
          <pc:docMk/>
          <pc:sldMk cId="591519305" sldId="310"/>
        </pc:sldMkLst>
      </pc:sldChg>
      <pc:sldChg chg="add">
        <pc:chgData name="Manish Sharma" userId="b799adb9ba789c8f" providerId="LiveId" clId="{A56E9385-429C-4983-850E-ECA79ECDBB0A}" dt="2022-07-21T12:52:05.507" v="305"/>
        <pc:sldMkLst>
          <pc:docMk/>
          <pc:sldMk cId="3905909107" sldId="310"/>
        </pc:sldMkLst>
      </pc:sldChg>
      <pc:sldChg chg="del">
        <pc:chgData name="Manish Sharma" userId="b799adb9ba789c8f" providerId="LiveId" clId="{A56E9385-429C-4983-850E-ECA79ECDBB0A}" dt="2022-07-21T04:34:28.566" v="0" actId="47"/>
        <pc:sldMkLst>
          <pc:docMk/>
          <pc:sldMk cId="2864504468" sldId="311"/>
        </pc:sldMkLst>
      </pc:sldChg>
      <pc:sldChg chg="del">
        <pc:chgData name="Manish Sharma" userId="b799adb9ba789c8f" providerId="LiveId" clId="{A56E9385-429C-4983-850E-ECA79ECDBB0A}" dt="2022-07-21T04:34:28.566" v="0" actId="47"/>
        <pc:sldMkLst>
          <pc:docMk/>
          <pc:sldMk cId="1222050639" sldId="312"/>
        </pc:sldMkLst>
      </pc:sldChg>
      <pc:sldChg chg="add">
        <pc:chgData name="Manish Sharma" userId="b799adb9ba789c8f" providerId="LiveId" clId="{A56E9385-429C-4983-850E-ECA79ECDBB0A}" dt="2022-07-21T12:52:25.962" v="306"/>
        <pc:sldMkLst>
          <pc:docMk/>
          <pc:sldMk cId="3363675506" sldId="312"/>
        </pc:sldMkLst>
      </pc:sldChg>
      <pc:sldChg chg="add">
        <pc:chgData name="Manish Sharma" userId="b799adb9ba789c8f" providerId="LiveId" clId="{A56E9385-429C-4983-850E-ECA79ECDBB0A}" dt="2022-07-22T10:09:18.077" v="362"/>
        <pc:sldMkLst>
          <pc:docMk/>
          <pc:sldMk cId="3401202457" sldId="315"/>
        </pc:sldMkLst>
      </pc:sldChg>
      <pc:sldChg chg="add">
        <pc:chgData name="Manish Sharma" userId="b799adb9ba789c8f" providerId="LiveId" clId="{A56E9385-429C-4983-850E-ECA79ECDBB0A}" dt="2022-07-21T12:51:47.289" v="304"/>
        <pc:sldMkLst>
          <pc:docMk/>
          <pc:sldMk cId="495837008" sldId="316"/>
        </pc:sldMkLst>
      </pc:sldChg>
      <pc:sldChg chg="add">
        <pc:chgData name="Manish Sharma" userId="b799adb9ba789c8f" providerId="LiveId" clId="{A56E9385-429C-4983-850E-ECA79ECDBB0A}" dt="2022-07-21T12:51:47.289" v="304"/>
        <pc:sldMkLst>
          <pc:docMk/>
          <pc:sldMk cId="729508330" sldId="317"/>
        </pc:sldMkLst>
      </pc:sldChg>
      <pc:sldChg chg="add">
        <pc:chgData name="Manish Sharma" userId="b799adb9ba789c8f" providerId="LiveId" clId="{A56E9385-429C-4983-850E-ECA79ECDBB0A}" dt="2022-07-21T12:51:47.289" v="304"/>
        <pc:sldMkLst>
          <pc:docMk/>
          <pc:sldMk cId="3730346979" sldId="318"/>
        </pc:sldMkLst>
      </pc:sldChg>
      <pc:sldChg chg="add">
        <pc:chgData name="Manish Sharma" userId="b799adb9ba789c8f" providerId="LiveId" clId="{A56E9385-429C-4983-850E-ECA79ECDBB0A}" dt="2022-07-22T06:55:16.325" v="310"/>
        <pc:sldMkLst>
          <pc:docMk/>
          <pc:sldMk cId="3305835573" sldId="320"/>
        </pc:sldMkLst>
      </pc:sldChg>
      <pc:sldChg chg="add">
        <pc:chgData name="Manish Sharma" userId="b799adb9ba789c8f" providerId="LiveId" clId="{A56E9385-429C-4983-850E-ECA79ECDBB0A}" dt="2022-07-22T06:55:16.325" v="310"/>
        <pc:sldMkLst>
          <pc:docMk/>
          <pc:sldMk cId="1973237833" sldId="321"/>
        </pc:sldMkLst>
      </pc:sldChg>
      <pc:sldChg chg="add">
        <pc:chgData name="Manish Sharma" userId="b799adb9ba789c8f" providerId="LiveId" clId="{A56E9385-429C-4983-850E-ECA79ECDBB0A}" dt="2022-07-22T06:55:16.325" v="310"/>
        <pc:sldMkLst>
          <pc:docMk/>
          <pc:sldMk cId="433844631" sldId="322"/>
        </pc:sldMkLst>
      </pc:sldChg>
      <pc:sldChg chg="add">
        <pc:chgData name="Manish Sharma" userId="b799adb9ba789c8f" providerId="LiveId" clId="{A56E9385-429C-4983-850E-ECA79ECDBB0A}" dt="2022-07-22T07:26:03.577" v="311"/>
        <pc:sldMkLst>
          <pc:docMk/>
          <pc:sldMk cId="45633748" sldId="323"/>
        </pc:sldMkLst>
      </pc:sldChg>
      <pc:sldChg chg="add">
        <pc:chgData name="Manish Sharma" userId="b799adb9ba789c8f" providerId="LiveId" clId="{A56E9385-429C-4983-850E-ECA79ECDBB0A}" dt="2022-07-22T07:26:03.577" v="311"/>
        <pc:sldMkLst>
          <pc:docMk/>
          <pc:sldMk cId="2625194412" sldId="324"/>
        </pc:sldMkLst>
      </pc:sldChg>
      <pc:sldChg chg="add">
        <pc:chgData name="Manish Sharma" userId="b799adb9ba789c8f" providerId="LiveId" clId="{A56E9385-429C-4983-850E-ECA79ECDBB0A}" dt="2022-07-22T07:31:57.085" v="312"/>
        <pc:sldMkLst>
          <pc:docMk/>
          <pc:sldMk cId="492403978" sldId="325"/>
        </pc:sldMkLst>
      </pc:sldChg>
      <pc:sldChg chg="add">
        <pc:chgData name="Manish Sharma" userId="b799adb9ba789c8f" providerId="LiveId" clId="{A56E9385-429C-4983-850E-ECA79ECDBB0A}" dt="2022-07-22T07:31:57.085" v="312"/>
        <pc:sldMkLst>
          <pc:docMk/>
          <pc:sldMk cId="2388020248" sldId="326"/>
        </pc:sldMkLst>
      </pc:sldChg>
      <pc:sldChg chg="add">
        <pc:chgData name="Manish Sharma" userId="b799adb9ba789c8f" providerId="LiveId" clId="{A56E9385-429C-4983-850E-ECA79ECDBB0A}" dt="2022-07-22T07:31:57.085" v="312"/>
        <pc:sldMkLst>
          <pc:docMk/>
          <pc:sldMk cId="855042921" sldId="327"/>
        </pc:sldMkLst>
      </pc:sldChg>
      <pc:sldChg chg="del">
        <pc:chgData name="Manish Sharma" userId="b799adb9ba789c8f" providerId="LiveId" clId="{A56E9385-429C-4983-850E-ECA79ECDBB0A}" dt="2022-07-21T04:34:28.566" v="0" actId="47"/>
        <pc:sldMkLst>
          <pc:docMk/>
          <pc:sldMk cId="3578941083" sldId="329"/>
        </pc:sldMkLst>
      </pc:sldChg>
      <pc:sldChg chg="del">
        <pc:chgData name="Manish Sharma" userId="b799adb9ba789c8f" providerId="LiveId" clId="{A56E9385-429C-4983-850E-ECA79ECDBB0A}" dt="2022-07-21T04:34:28.566" v="0" actId="47"/>
        <pc:sldMkLst>
          <pc:docMk/>
          <pc:sldMk cId="3518928511" sldId="330"/>
        </pc:sldMkLst>
      </pc:sldChg>
      <pc:sldChg chg="add">
        <pc:chgData name="Manish Sharma" userId="b799adb9ba789c8f" providerId="LiveId" clId="{A56E9385-429C-4983-850E-ECA79ECDBB0A}" dt="2022-07-22T10:06:18.770" v="326"/>
        <pc:sldMkLst>
          <pc:docMk/>
          <pc:sldMk cId="3819615658" sldId="330"/>
        </pc:sldMkLst>
      </pc:sldChg>
      <pc:sldChg chg="del">
        <pc:chgData name="Manish Sharma" userId="b799adb9ba789c8f" providerId="LiveId" clId="{A56E9385-429C-4983-850E-ECA79ECDBB0A}" dt="2022-07-21T04:34:28.566" v="0" actId="47"/>
        <pc:sldMkLst>
          <pc:docMk/>
          <pc:sldMk cId="1148456520" sldId="331"/>
        </pc:sldMkLst>
      </pc:sldChg>
      <pc:sldChg chg="add">
        <pc:chgData name="Manish Sharma" userId="b799adb9ba789c8f" providerId="LiveId" clId="{A56E9385-429C-4983-850E-ECA79ECDBB0A}" dt="2022-07-22T10:39:29.218" v="374"/>
        <pc:sldMkLst>
          <pc:docMk/>
          <pc:sldMk cId="1872235650" sldId="331"/>
        </pc:sldMkLst>
      </pc:sldChg>
      <pc:sldChg chg="add">
        <pc:chgData name="Manish Sharma" userId="b799adb9ba789c8f" providerId="LiveId" clId="{A56E9385-429C-4983-850E-ECA79ECDBB0A}" dt="2022-07-22T09:55:06.015" v="325"/>
        <pc:sldMkLst>
          <pc:docMk/>
          <pc:sldMk cId="4165250704" sldId="333"/>
        </pc:sldMkLst>
      </pc:sldChg>
      <pc:sldChg chg="add">
        <pc:chgData name="Manish Sharma" userId="b799adb9ba789c8f" providerId="LiveId" clId="{A56E9385-429C-4983-850E-ECA79ECDBB0A}" dt="2022-07-22T09:55:06.015" v="325"/>
        <pc:sldMkLst>
          <pc:docMk/>
          <pc:sldMk cId="389683339" sldId="334"/>
        </pc:sldMkLst>
      </pc:sldChg>
      <pc:sldChg chg="del">
        <pc:chgData name="Manish Sharma" userId="b799adb9ba789c8f" providerId="LiveId" clId="{A56E9385-429C-4983-850E-ECA79ECDBB0A}" dt="2022-07-21T04:34:28.566" v="0" actId="47"/>
        <pc:sldMkLst>
          <pc:docMk/>
          <pc:sldMk cId="3305788119" sldId="334"/>
        </pc:sldMkLst>
      </pc:sldChg>
      <pc:sldChg chg="add del">
        <pc:chgData name="Manish Sharma" userId="b799adb9ba789c8f" providerId="LiveId" clId="{A56E9385-429C-4983-850E-ECA79ECDBB0A}" dt="2022-07-30T12:41:21.116" v="1381"/>
        <pc:sldMkLst>
          <pc:docMk/>
          <pc:sldMk cId="599601856" sldId="336"/>
        </pc:sldMkLst>
      </pc:sldChg>
      <pc:sldChg chg="add">
        <pc:chgData name="Manish Sharma" userId="b799adb9ba789c8f" providerId="LiveId" clId="{A56E9385-429C-4983-850E-ECA79ECDBB0A}" dt="2022-07-21T12:52:05.507" v="305"/>
        <pc:sldMkLst>
          <pc:docMk/>
          <pc:sldMk cId="4089342765" sldId="337"/>
        </pc:sldMkLst>
      </pc:sldChg>
      <pc:sldChg chg="add">
        <pc:chgData name="Manish Sharma" userId="b799adb9ba789c8f" providerId="LiveId" clId="{A56E9385-429C-4983-850E-ECA79ECDBB0A}" dt="2022-07-22T05:14:43.588" v="308"/>
        <pc:sldMkLst>
          <pc:docMk/>
          <pc:sldMk cId="326244009" sldId="338"/>
        </pc:sldMkLst>
      </pc:sldChg>
      <pc:sldChg chg="add">
        <pc:chgData name="Manish Sharma" userId="b799adb9ba789c8f" providerId="LiveId" clId="{A56E9385-429C-4983-850E-ECA79ECDBB0A}" dt="2022-07-21T12:52:25.962" v="306"/>
        <pc:sldMkLst>
          <pc:docMk/>
          <pc:sldMk cId="914836995" sldId="339"/>
        </pc:sldMkLst>
      </pc:sldChg>
      <pc:sldChg chg="modSp add del mod">
        <pc:chgData name="Manish Sharma" userId="b799adb9ba789c8f" providerId="LiveId" clId="{A56E9385-429C-4983-850E-ECA79ECDBB0A}" dt="2022-07-23T12:40:07.756" v="1289" actId="20577"/>
        <pc:sldMkLst>
          <pc:docMk/>
          <pc:sldMk cId="2737212266" sldId="340"/>
        </pc:sldMkLst>
        <pc:spChg chg="mod">
          <ac:chgData name="Manish Sharma" userId="b799adb9ba789c8f" providerId="LiveId" clId="{A56E9385-429C-4983-850E-ECA79ECDBB0A}" dt="2022-07-23T12:40:07.756" v="1289" actId="20577"/>
          <ac:spMkLst>
            <pc:docMk/>
            <pc:sldMk cId="2737212266" sldId="340"/>
            <ac:spMk id="2" creationId="{4158C489-52BE-4B37-B045-E4AEE2EEB5B4}"/>
          </ac:spMkLst>
        </pc:spChg>
      </pc:sldChg>
      <pc:sldChg chg="modSp add del mod">
        <pc:chgData name="Manish Sharma" userId="b799adb9ba789c8f" providerId="LiveId" clId="{A56E9385-429C-4983-850E-ECA79ECDBB0A}" dt="2022-07-23T12:42:11.154" v="1298" actId="20577"/>
        <pc:sldMkLst>
          <pc:docMk/>
          <pc:sldMk cId="1876232458" sldId="341"/>
        </pc:sldMkLst>
        <pc:spChg chg="mod">
          <ac:chgData name="Manish Sharma" userId="b799adb9ba789c8f" providerId="LiveId" clId="{A56E9385-429C-4983-850E-ECA79ECDBB0A}" dt="2022-07-23T12:42:11.154" v="1298" actId="20577"/>
          <ac:spMkLst>
            <pc:docMk/>
            <pc:sldMk cId="1876232458" sldId="341"/>
            <ac:spMk id="2" creationId="{7E43FDEE-5713-4DD5-BAFA-837A25CA4F51}"/>
          </ac:spMkLst>
        </pc:spChg>
      </pc:sldChg>
      <pc:sldChg chg="add del">
        <pc:chgData name="Manish Sharma" userId="b799adb9ba789c8f" providerId="LiveId" clId="{A56E9385-429C-4983-850E-ECA79ECDBB0A}" dt="2022-07-29T07:24:58.632" v="1315"/>
        <pc:sldMkLst>
          <pc:docMk/>
          <pc:sldMk cId="1083906838" sldId="344"/>
        </pc:sldMkLst>
      </pc:sldChg>
      <pc:sldChg chg="add">
        <pc:chgData name="Manish Sharma" userId="b799adb9ba789c8f" providerId="LiveId" clId="{A56E9385-429C-4983-850E-ECA79ECDBB0A}" dt="2022-07-22T10:55:08.416" v="377"/>
        <pc:sldMkLst>
          <pc:docMk/>
          <pc:sldMk cId="2213827792" sldId="345"/>
        </pc:sldMkLst>
      </pc:sldChg>
      <pc:sldChg chg="add">
        <pc:chgData name="Manish Sharma" userId="b799adb9ba789c8f" providerId="LiveId" clId="{A56E9385-429C-4983-850E-ECA79ECDBB0A}" dt="2022-07-22T10:55:08.416" v="377"/>
        <pc:sldMkLst>
          <pc:docMk/>
          <pc:sldMk cId="1923206056" sldId="346"/>
        </pc:sldMkLst>
      </pc:sldChg>
      <pc:sldChg chg="add">
        <pc:chgData name="Manish Sharma" userId="b799adb9ba789c8f" providerId="LiveId" clId="{A56E9385-429C-4983-850E-ECA79ECDBB0A}" dt="2022-07-22T10:55:08.416" v="377"/>
        <pc:sldMkLst>
          <pc:docMk/>
          <pc:sldMk cId="3793334372" sldId="347"/>
        </pc:sldMkLst>
      </pc:sldChg>
      <pc:sldChg chg="modSp add mod">
        <pc:chgData name="Manish Sharma" userId="b799adb9ba789c8f" providerId="LiveId" clId="{A56E9385-429C-4983-850E-ECA79ECDBB0A}" dt="2022-07-22T11:06:30.832" v="379" actId="20577"/>
        <pc:sldMkLst>
          <pc:docMk/>
          <pc:sldMk cId="3976377021" sldId="349"/>
        </pc:sldMkLst>
        <pc:spChg chg="mod">
          <ac:chgData name="Manish Sharma" userId="b799adb9ba789c8f" providerId="LiveId" clId="{A56E9385-429C-4983-850E-ECA79ECDBB0A}" dt="2022-07-22T11:06:30.832" v="379" actId="20577"/>
          <ac:spMkLst>
            <pc:docMk/>
            <pc:sldMk cId="3976377021" sldId="349"/>
            <ac:spMk id="3" creationId="{DD39FBB7-5747-1D0B-63CE-8D9DC43E65C2}"/>
          </ac:spMkLst>
        </pc:spChg>
      </pc:sldChg>
      <pc:sldChg chg="add">
        <pc:chgData name="Manish Sharma" userId="b799adb9ba789c8f" providerId="LiveId" clId="{A56E9385-429C-4983-850E-ECA79ECDBB0A}" dt="2022-07-22T11:56:20.445" v="380"/>
        <pc:sldMkLst>
          <pc:docMk/>
          <pc:sldMk cId="2857248363" sldId="352"/>
        </pc:sldMkLst>
      </pc:sldChg>
      <pc:sldChg chg="add">
        <pc:chgData name="Manish Sharma" userId="b799adb9ba789c8f" providerId="LiveId" clId="{A56E9385-429C-4983-850E-ECA79ECDBB0A}" dt="2022-07-22T11:56:20.445" v="380"/>
        <pc:sldMkLst>
          <pc:docMk/>
          <pc:sldMk cId="2744805497" sldId="353"/>
        </pc:sldMkLst>
      </pc:sldChg>
      <pc:sldChg chg="modSp add del mod">
        <pc:chgData name="Manish Sharma" userId="b799adb9ba789c8f" providerId="LiveId" clId="{A56E9385-429C-4983-850E-ECA79ECDBB0A}" dt="2022-07-30T12:37:52.201" v="1376"/>
        <pc:sldMkLst>
          <pc:docMk/>
          <pc:sldMk cId="3543660359" sldId="354"/>
        </pc:sldMkLst>
        <pc:spChg chg="mod">
          <ac:chgData name="Manish Sharma" userId="b799adb9ba789c8f" providerId="LiveId" clId="{A56E9385-429C-4983-850E-ECA79ECDBB0A}" dt="2022-07-30T12:37:46.941" v="1374" actId="27636"/>
          <ac:spMkLst>
            <pc:docMk/>
            <pc:sldMk cId="3543660359" sldId="354"/>
            <ac:spMk id="3" creationId="{38AA7A56-7317-443A-B362-D7EF140B1CD1}"/>
          </ac:spMkLst>
        </pc:spChg>
      </pc:sldChg>
      <pc:sldChg chg="add">
        <pc:chgData name="Manish Sharma" userId="b799adb9ba789c8f" providerId="LiveId" clId="{A56E9385-429C-4983-850E-ECA79ECDBB0A}" dt="2022-07-22T08:05:02.927" v="313"/>
        <pc:sldMkLst>
          <pc:docMk/>
          <pc:sldMk cId="3237243737" sldId="357"/>
        </pc:sldMkLst>
      </pc:sldChg>
      <pc:sldChg chg="add">
        <pc:chgData name="Manish Sharma" userId="b799adb9ba789c8f" providerId="LiveId" clId="{A56E9385-429C-4983-850E-ECA79ECDBB0A}" dt="2022-07-22T08:05:02.927" v="313"/>
        <pc:sldMkLst>
          <pc:docMk/>
          <pc:sldMk cId="3787089593" sldId="358"/>
        </pc:sldMkLst>
      </pc:sldChg>
      <pc:sldChg chg="modSp add mod">
        <pc:chgData name="Manish Sharma" userId="b799adb9ba789c8f" providerId="LiveId" clId="{A56E9385-429C-4983-850E-ECA79ECDBB0A}" dt="2022-07-21T07:27:44.241" v="261" actId="113"/>
        <pc:sldMkLst>
          <pc:docMk/>
          <pc:sldMk cId="972214110" sldId="360"/>
        </pc:sldMkLst>
        <pc:spChg chg="mod">
          <ac:chgData name="Manish Sharma" userId="b799adb9ba789c8f" providerId="LiveId" clId="{A56E9385-429C-4983-850E-ECA79ECDBB0A}" dt="2022-07-21T07:27:44.241" v="261" actId="113"/>
          <ac:spMkLst>
            <pc:docMk/>
            <pc:sldMk cId="972214110" sldId="360"/>
            <ac:spMk id="3" creationId="{2041B854-E941-442F-BCFC-BDC1F7F4FC04}"/>
          </ac:spMkLst>
        </pc:spChg>
      </pc:sldChg>
      <pc:sldChg chg="add del">
        <pc:chgData name="Manish Sharma" userId="b799adb9ba789c8f" providerId="LiveId" clId="{A56E9385-429C-4983-850E-ECA79ECDBB0A}" dt="2022-07-23T08:00:59.076" v="660"/>
        <pc:sldMkLst>
          <pc:docMk/>
          <pc:sldMk cId="2514910419" sldId="379"/>
        </pc:sldMkLst>
      </pc:sldChg>
      <pc:sldChg chg="add del">
        <pc:chgData name="Manish Sharma" userId="b799adb9ba789c8f" providerId="LiveId" clId="{A56E9385-429C-4983-850E-ECA79ECDBB0A}" dt="2022-07-23T10:55:08.576" v="1264"/>
        <pc:sldMkLst>
          <pc:docMk/>
          <pc:sldMk cId="486550458" sldId="383"/>
        </pc:sldMkLst>
      </pc:sldChg>
      <pc:sldChg chg="add del">
        <pc:chgData name="Manish Sharma" userId="b799adb9ba789c8f" providerId="LiveId" clId="{A56E9385-429C-4983-850E-ECA79ECDBB0A}" dt="2022-07-23T10:55:08.576" v="1264"/>
        <pc:sldMkLst>
          <pc:docMk/>
          <pc:sldMk cId="1424805398" sldId="384"/>
        </pc:sldMkLst>
      </pc:sldChg>
      <pc:sldChg chg="add del">
        <pc:chgData name="Manish Sharma" userId="b799adb9ba789c8f" providerId="LiveId" clId="{A56E9385-429C-4983-850E-ECA79ECDBB0A}" dt="2022-07-23T11:34:04.524" v="1265"/>
        <pc:sldMkLst>
          <pc:docMk/>
          <pc:sldMk cId="1239693065" sldId="386"/>
        </pc:sldMkLst>
      </pc:sldChg>
      <pc:sldChg chg="add del">
        <pc:chgData name="Manish Sharma" userId="b799adb9ba789c8f" providerId="LiveId" clId="{A56E9385-429C-4983-850E-ECA79ECDBB0A}" dt="2022-07-23T11:34:04.524" v="1265"/>
        <pc:sldMkLst>
          <pc:docMk/>
          <pc:sldMk cId="2331089218" sldId="387"/>
        </pc:sldMkLst>
      </pc:sldChg>
      <pc:sldChg chg="add del">
        <pc:chgData name="Manish Sharma" userId="b799adb9ba789c8f" providerId="LiveId" clId="{A56E9385-429C-4983-850E-ECA79ECDBB0A}" dt="2022-07-23T11:34:04.524" v="1265"/>
        <pc:sldMkLst>
          <pc:docMk/>
          <pc:sldMk cId="940231496" sldId="388"/>
        </pc:sldMkLst>
      </pc:sldChg>
      <pc:sldChg chg="add del">
        <pc:chgData name="Manish Sharma" userId="b799adb9ba789c8f" providerId="LiveId" clId="{A56E9385-429C-4983-850E-ECA79ECDBB0A}" dt="2022-07-30T05:26:22.145" v="1336"/>
        <pc:sldMkLst>
          <pc:docMk/>
          <pc:sldMk cId="3313300973" sldId="391"/>
        </pc:sldMkLst>
      </pc:sldChg>
      <pc:sldChg chg="add del">
        <pc:chgData name="Manish Sharma" userId="b799adb9ba789c8f" providerId="LiveId" clId="{A56E9385-429C-4983-850E-ECA79ECDBB0A}" dt="2022-07-30T05:25:15.536" v="1333"/>
        <pc:sldMkLst>
          <pc:docMk/>
          <pc:sldMk cId="2204562738" sldId="392"/>
        </pc:sldMkLst>
      </pc:sldChg>
      <pc:sldChg chg="del">
        <pc:chgData name="Manish Sharma" userId="b799adb9ba789c8f" providerId="LiveId" clId="{A56E9385-429C-4983-850E-ECA79ECDBB0A}" dt="2022-07-21T04:34:28.566" v="0" actId="47"/>
        <pc:sldMkLst>
          <pc:docMk/>
          <pc:sldMk cId="23709531" sldId="393"/>
        </pc:sldMkLst>
      </pc:sldChg>
      <pc:sldChg chg="add del">
        <pc:chgData name="Manish Sharma" userId="b799adb9ba789c8f" providerId="LiveId" clId="{A56E9385-429C-4983-850E-ECA79ECDBB0A}" dt="2022-07-30T05:26:00.678" v="1335"/>
        <pc:sldMkLst>
          <pc:docMk/>
          <pc:sldMk cId="694169232" sldId="395"/>
        </pc:sldMkLst>
      </pc:sldChg>
      <pc:sldChg chg="add del">
        <pc:chgData name="Manish Sharma" userId="b799adb9ba789c8f" providerId="LiveId" clId="{A56E9385-429C-4983-850E-ECA79ECDBB0A}" dt="2022-07-30T05:26:00.678" v="1335"/>
        <pc:sldMkLst>
          <pc:docMk/>
          <pc:sldMk cId="3920928659" sldId="396"/>
        </pc:sldMkLst>
      </pc:sldChg>
      <pc:sldChg chg="add del">
        <pc:chgData name="Manish Sharma" userId="b799adb9ba789c8f" providerId="LiveId" clId="{A56E9385-429C-4983-850E-ECA79ECDBB0A}" dt="2022-07-30T07:58:56.416" v="1338"/>
        <pc:sldMkLst>
          <pc:docMk/>
          <pc:sldMk cId="3923253326" sldId="399"/>
        </pc:sldMkLst>
      </pc:sldChg>
      <pc:sldChg chg="add del">
        <pc:chgData name="Manish Sharma" userId="b799adb9ba789c8f" providerId="LiveId" clId="{A56E9385-429C-4983-850E-ECA79ECDBB0A}" dt="2022-07-30T07:58:56.416" v="1338"/>
        <pc:sldMkLst>
          <pc:docMk/>
          <pc:sldMk cId="1859098652" sldId="400"/>
        </pc:sldMkLst>
      </pc:sldChg>
      <pc:sldChg chg="add del">
        <pc:chgData name="Manish Sharma" userId="b799adb9ba789c8f" providerId="LiveId" clId="{A56E9385-429C-4983-850E-ECA79ECDBB0A}" dt="2022-07-30T07:58:56.416" v="1338"/>
        <pc:sldMkLst>
          <pc:docMk/>
          <pc:sldMk cId="2486780815" sldId="401"/>
        </pc:sldMkLst>
      </pc:sldChg>
      <pc:sldChg chg="add del">
        <pc:chgData name="Manish Sharma" userId="b799adb9ba789c8f" providerId="LiveId" clId="{A56E9385-429C-4983-850E-ECA79ECDBB0A}" dt="2022-07-30T08:03:33.363" v="1339"/>
        <pc:sldMkLst>
          <pc:docMk/>
          <pc:sldMk cId="2478318775" sldId="402"/>
        </pc:sldMkLst>
      </pc:sldChg>
      <pc:sldChg chg="add del">
        <pc:chgData name="Manish Sharma" userId="b799adb9ba789c8f" providerId="LiveId" clId="{A56E9385-429C-4983-850E-ECA79ECDBB0A}" dt="2022-07-30T10:36:05.297" v="1356"/>
        <pc:sldMkLst>
          <pc:docMk/>
          <pc:sldMk cId="2909444576" sldId="404"/>
        </pc:sldMkLst>
      </pc:sldChg>
      <pc:sldChg chg="add del">
        <pc:chgData name="Manish Sharma" userId="b799adb9ba789c8f" providerId="LiveId" clId="{A56E9385-429C-4983-850E-ECA79ECDBB0A}" dt="2022-07-30T10:36:05.297" v="1356"/>
        <pc:sldMkLst>
          <pc:docMk/>
          <pc:sldMk cId="1747891241" sldId="405"/>
        </pc:sldMkLst>
      </pc:sldChg>
      <pc:sldChg chg="add">
        <pc:chgData name="Manish Sharma" userId="b799adb9ba789c8f" providerId="LiveId" clId="{A56E9385-429C-4983-850E-ECA79ECDBB0A}" dt="2022-07-22T06:55:16.325" v="310"/>
        <pc:sldMkLst>
          <pc:docMk/>
          <pc:sldMk cId="2747173488" sldId="408"/>
        </pc:sldMkLst>
      </pc:sldChg>
      <pc:sldChg chg="add">
        <pc:chgData name="Manish Sharma" userId="b799adb9ba789c8f" providerId="LiveId" clId="{A56E9385-429C-4983-850E-ECA79ECDBB0A}" dt="2022-07-22T06:55:16.325" v="310"/>
        <pc:sldMkLst>
          <pc:docMk/>
          <pc:sldMk cId="956484382" sldId="410"/>
        </pc:sldMkLst>
      </pc:sldChg>
      <pc:sldChg chg="add">
        <pc:chgData name="Manish Sharma" userId="b799adb9ba789c8f" providerId="LiveId" clId="{A56E9385-429C-4983-850E-ECA79ECDBB0A}" dt="2022-07-22T05:37:41.028" v="309"/>
        <pc:sldMkLst>
          <pc:docMk/>
          <pc:sldMk cId="653593098" sldId="414"/>
        </pc:sldMkLst>
      </pc:sldChg>
      <pc:sldChg chg="add">
        <pc:chgData name="Manish Sharma" userId="b799adb9ba789c8f" providerId="LiveId" clId="{A56E9385-429C-4983-850E-ECA79ECDBB0A}" dt="2022-07-22T05:37:41.028" v="309"/>
        <pc:sldMkLst>
          <pc:docMk/>
          <pc:sldMk cId="2092420744" sldId="415"/>
        </pc:sldMkLst>
      </pc:sldChg>
      <pc:sldChg chg="add">
        <pc:chgData name="Manish Sharma" userId="b799adb9ba789c8f" providerId="LiveId" clId="{A56E9385-429C-4983-850E-ECA79ECDBB0A}" dt="2022-07-22T05:37:41.028" v="309"/>
        <pc:sldMkLst>
          <pc:docMk/>
          <pc:sldMk cId="659409853" sldId="416"/>
        </pc:sldMkLst>
      </pc:sldChg>
      <pc:sldChg chg="add">
        <pc:chgData name="Manish Sharma" userId="b799adb9ba789c8f" providerId="LiveId" clId="{A56E9385-429C-4983-850E-ECA79ECDBB0A}" dt="2022-07-22T06:55:16.325" v="310"/>
        <pc:sldMkLst>
          <pc:docMk/>
          <pc:sldMk cId="3598278816" sldId="418"/>
        </pc:sldMkLst>
      </pc:sldChg>
      <pc:sldChg chg="add del">
        <pc:chgData name="Manish Sharma" userId="b799adb9ba789c8f" providerId="LiveId" clId="{A56E9385-429C-4983-850E-ECA79ECDBB0A}" dt="2022-07-23T05:38:08.852" v="659"/>
        <pc:sldMkLst>
          <pc:docMk/>
          <pc:sldMk cId="1426255416" sldId="419"/>
        </pc:sldMkLst>
      </pc:sldChg>
      <pc:sldChg chg="del">
        <pc:chgData name="Manish Sharma" userId="b799adb9ba789c8f" providerId="LiveId" clId="{A56E9385-429C-4983-850E-ECA79ECDBB0A}" dt="2022-07-21T04:34:28.566" v="0" actId="47"/>
        <pc:sldMkLst>
          <pc:docMk/>
          <pc:sldMk cId="1148228370" sldId="420"/>
        </pc:sldMkLst>
      </pc:sldChg>
      <pc:sldChg chg="add">
        <pc:chgData name="Manish Sharma" userId="b799adb9ba789c8f" providerId="LiveId" clId="{A56E9385-429C-4983-850E-ECA79ECDBB0A}" dt="2022-07-22T06:55:16.325" v="310"/>
        <pc:sldMkLst>
          <pc:docMk/>
          <pc:sldMk cId="4275185108" sldId="420"/>
        </pc:sldMkLst>
      </pc:sldChg>
      <pc:sldChg chg="add">
        <pc:chgData name="Manish Sharma" userId="b799adb9ba789c8f" providerId="LiveId" clId="{A56E9385-429C-4983-850E-ECA79ECDBB0A}" dt="2022-07-22T06:55:16.325" v="310"/>
        <pc:sldMkLst>
          <pc:docMk/>
          <pc:sldMk cId="107821572" sldId="421"/>
        </pc:sldMkLst>
      </pc:sldChg>
      <pc:sldChg chg="add del">
        <pc:chgData name="Manish Sharma" userId="b799adb9ba789c8f" providerId="LiveId" clId="{A56E9385-429C-4983-850E-ECA79ECDBB0A}" dt="2022-07-23T08:00:59.076" v="660"/>
        <pc:sldMkLst>
          <pc:docMk/>
          <pc:sldMk cId="2543228366" sldId="422"/>
        </pc:sldMkLst>
      </pc:sldChg>
      <pc:sldChg chg="add del">
        <pc:chgData name="Manish Sharma" userId="b799adb9ba789c8f" providerId="LiveId" clId="{A56E9385-429C-4983-850E-ECA79ECDBB0A}" dt="2022-07-23T08:00:59.076" v="660"/>
        <pc:sldMkLst>
          <pc:docMk/>
          <pc:sldMk cId="2451827515" sldId="423"/>
        </pc:sldMkLst>
      </pc:sldChg>
      <pc:sldChg chg="add">
        <pc:chgData name="Manish Sharma" userId="b799adb9ba789c8f" providerId="LiveId" clId="{A56E9385-429C-4983-850E-ECA79ECDBB0A}" dt="2022-07-23T08:21:13.530" v="663"/>
        <pc:sldMkLst>
          <pc:docMk/>
          <pc:sldMk cId="1371608187" sldId="424"/>
        </pc:sldMkLst>
      </pc:sldChg>
      <pc:sldChg chg="del">
        <pc:chgData name="Manish Sharma" userId="b799adb9ba789c8f" providerId="LiveId" clId="{A56E9385-429C-4983-850E-ECA79ECDBB0A}" dt="2022-07-21T04:34:28.566" v="0" actId="47"/>
        <pc:sldMkLst>
          <pc:docMk/>
          <pc:sldMk cId="3238796746" sldId="424"/>
        </pc:sldMkLst>
      </pc:sldChg>
      <pc:sldChg chg="del">
        <pc:chgData name="Manish Sharma" userId="b799adb9ba789c8f" providerId="LiveId" clId="{A56E9385-429C-4983-850E-ECA79ECDBB0A}" dt="2022-07-21T04:34:28.566" v="0" actId="47"/>
        <pc:sldMkLst>
          <pc:docMk/>
          <pc:sldMk cId="2866300543" sldId="425"/>
        </pc:sldMkLst>
      </pc:sldChg>
      <pc:sldChg chg="del">
        <pc:chgData name="Manish Sharma" userId="b799adb9ba789c8f" providerId="LiveId" clId="{A56E9385-429C-4983-850E-ECA79ECDBB0A}" dt="2022-07-21T04:34:28.566" v="0" actId="47"/>
        <pc:sldMkLst>
          <pc:docMk/>
          <pc:sldMk cId="1043698762" sldId="426"/>
        </pc:sldMkLst>
      </pc:sldChg>
      <pc:sldChg chg="del">
        <pc:chgData name="Manish Sharma" userId="b799adb9ba789c8f" providerId="LiveId" clId="{A56E9385-429C-4983-850E-ECA79ECDBB0A}" dt="2022-07-21T04:34:28.566" v="0" actId="47"/>
        <pc:sldMkLst>
          <pc:docMk/>
          <pc:sldMk cId="3267737871" sldId="427"/>
        </pc:sldMkLst>
      </pc:sldChg>
      <pc:sldChg chg="del">
        <pc:chgData name="Manish Sharma" userId="b799adb9ba789c8f" providerId="LiveId" clId="{A56E9385-429C-4983-850E-ECA79ECDBB0A}" dt="2022-07-21T04:34:28.566" v="0" actId="47"/>
        <pc:sldMkLst>
          <pc:docMk/>
          <pc:sldMk cId="3577636926" sldId="428"/>
        </pc:sldMkLst>
      </pc:sldChg>
      <pc:sldChg chg="del">
        <pc:chgData name="Manish Sharma" userId="b799adb9ba789c8f" providerId="LiveId" clId="{A56E9385-429C-4983-850E-ECA79ECDBB0A}" dt="2022-07-21T04:34:28.566" v="0" actId="47"/>
        <pc:sldMkLst>
          <pc:docMk/>
          <pc:sldMk cId="1411139689" sldId="429"/>
        </pc:sldMkLst>
      </pc:sldChg>
      <pc:sldChg chg="del">
        <pc:chgData name="Manish Sharma" userId="b799adb9ba789c8f" providerId="LiveId" clId="{A56E9385-429C-4983-850E-ECA79ECDBB0A}" dt="2022-07-21T04:34:28.566" v="0" actId="47"/>
        <pc:sldMkLst>
          <pc:docMk/>
          <pc:sldMk cId="1052071299" sldId="430"/>
        </pc:sldMkLst>
      </pc:sldChg>
      <pc:sldChg chg="add del ord">
        <pc:chgData name="Manish Sharma" userId="b799adb9ba789c8f" providerId="LiveId" clId="{A56E9385-429C-4983-850E-ECA79ECDBB0A}" dt="2022-07-23T11:34:07.902" v="1267"/>
        <pc:sldMkLst>
          <pc:docMk/>
          <pc:sldMk cId="1557044070" sldId="431"/>
        </pc:sldMkLst>
      </pc:sldChg>
      <pc:sldChg chg="add">
        <pc:chgData name="Manish Sharma" userId="b799adb9ba789c8f" providerId="LiveId" clId="{A56E9385-429C-4983-850E-ECA79ECDBB0A}" dt="2022-07-22T06:55:16.325" v="310"/>
        <pc:sldMkLst>
          <pc:docMk/>
          <pc:sldMk cId="3760871201" sldId="432"/>
        </pc:sldMkLst>
      </pc:sldChg>
      <pc:sldChg chg="add">
        <pc:chgData name="Manish Sharma" userId="b799adb9ba789c8f" providerId="LiveId" clId="{A56E9385-429C-4983-850E-ECA79ECDBB0A}" dt="2022-07-22T07:31:57.085" v="312"/>
        <pc:sldMkLst>
          <pc:docMk/>
          <pc:sldMk cId="860196464" sldId="433"/>
        </pc:sldMkLst>
      </pc:sldChg>
      <pc:sldChg chg="del">
        <pc:chgData name="Manish Sharma" userId="b799adb9ba789c8f" providerId="LiveId" clId="{A56E9385-429C-4983-850E-ECA79ECDBB0A}" dt="2022-07-21T04:34:28.566" v="0" actId="47"/>
        <pc:sldMkLst>
          <pc:docMk/>
          <pc:sldMk cId="1063568358" sldId="433"/>
        </pc:sldMkLst>
      </pc:sldChg>
      <pc:sldChg chg="del">
        <pc:chgData name="Manish Sharma" userId="b799adb9ba789c8f" providerId="LiveId" clId="{A56E9385-429C-4983-850E-ECA79ECDBB0A}" dt="2022-07-21T04:34:28.566" v="0" actId="47"/>
        <pc:sldMkLst>
          <pc:docMk/>
          <pc:sldMk cId="1482665698" sldId="434"/>
        </pc:sldMkLst>
      </pc:sldChg>
      <pc:sldChg chg="add">
        <pc:chgData name="Manish Sharma" userId="b799adb9ba789c8f" providerId="LiveId" clId="{A56E9385-429C-4983-850E-ECA79ECDBB0A}" dt="2022-07-22T08:05:02.927" v="313"/>
        <pc:sldMkLst>
          <pc:docMk/>
          <pc:sldMk cId="3333941658" sldId="434"/>
        </pc:sldMkLst>
      </pc:sldChg>
      <pc:sldChg chg="add">
        <pc:chgData name="Manish Sharma" userId="b799adb9ba789c8f" providerId="LiveId" clId="{A56E9385-429C-4983-850E-ECA79ECDBB0A}" dt="2022-07-22T08:05:02.927" v="313"/>
        <pc:sldMkLst>
          <pc:docMk/>
          <pc:sldMk cId="292172318" sldId="435"/>
        </pc:sldMkLst>
      </pc:sldChg>
      <pc:sldChg chg="del">
        <pc:chgData name="Manish Sharma" userId="b799adb9ba789c8f" providerId="LiveId" clId="{A56E9385-429C-4983-850E-ECA79ECDBB0A}" dt="2022-07-21T04:34:28.566" v="0" actId="47"/>
        <pc:sldMkLst>
          <pc:docMk/>
          <pc:sldMk cId="952090625" sldId="435"/>
        </pc:sldMkLst>
      </pc:sldChg>
      <pc:sldChg chg="del">
        <pc:chgData name="Manish Sharma" userId="b799adb9ba789c8f" providerId="LiveId" clId="{A56E9385-429C-4983-850E-ECA79ECDBB0A}" dt="2022-07-21T04:34:28.566" v="0" actId="47"/>
        <pc:sldMkLst>
          <pc:docMk/>
          <pc:sldMk cId="2637513665" sldId="436"/>
        </pc:sldMkLst>
      </pc:sldChg>
      <pc:sldChg chg="add del">
        <pc:chgData name="Manish Sharma" userId="b799adb9ba789c8f" providerId="LiveId" clId="{A56E9385-429C-4983-850E-ECA79ECDBB0A}" dt="2022-07-30T05:26:00.678" v="1335"/>
        <pc:sldMkLst>
          <pc:docMk/>
          <pc:sldMk cId="2511821346" sldId="437"/>
        </pc:sldMkLst>
      </pc:sldChg>
      <pc:sldChg chg="add del">
        <pc:chgData name="Manish Sharma" userId="b799adb9ba789c8f" providerId="LiveId" clId="{A56E9385-429C-4983-850E-ECA79ECDBB0A}" dt="2022-07-30T06:03:21.396" v="1337"/>
        <pc:sldMkLst>
          <pc:docMk/>
          <pc:sldMk cId="2424590513" sldId="438"/>
        </pc:sldMkLst>
      </pc:sldChg>
      <pc:sldChg chg="del">
        <pc:chgData name="Manish Sharma" userId="b799adb9ba789c8f" providerId="LiveId" clId="{A56E9385-429C-4983-850E-ECA79ECDBB0A}" dt="2022-07-21T04:34:28.566" v="0" actId="47"/>
        <pc:sldMkLst>
          <pc:docMk/>
          <pc:sldMk cId="1849639710" sldId="439"/>
        </pc:sldMkLst>
      </pc:sldChg>
      <pc:sldChg chg="del">
        <pc:chgData name="Manish Sharma" userId="b799adb9ba789c8f" providerId="LiveId" clId="{A56E9385-429C-4983-850E-ECA79ECDBB0A}" dt="2022-07-21T04:34:28.566" v="0" actId="47"/>
        <pc:sldMkLst>
          <pc:docMk/>
          <pc:sldMk cId="1705730532" sldId="440"/>
        </pc:sldMkLst>
      </pc:sldChg>
      <pc:sldChg chg="del">
        <pc:chgData name="Manish Sharma" userId="b799adb9ba789c8f" providerId="LiveId" clId="{A56E9385-429C-4983-850E-ECA79ECDBB0A}" dt="2022-07-21T04:34:28.566" v="0" actId="47"/>
        <pc:sldMkLst>
          <pc:docMk/>
          <pc:sldMk cId="345498940" sldId="441"/>
        </pc:sldMkLst>
      </pc:sldChg>
      <pc:sldChg chg="add del">
        <pc:chgData name="Manish Sharma" userId="b799adb9ba789c8f" providerId="LiveId" clId="{A56E9385-429C-4983-850E-ECA79ECDBB0A}" dt="2022-07-30T12:38:11.363" v="1377"/>
        <pc:sldMkLst>
          <pc:docMk/>
          <pc:sldMk cId="716795003" sldId="442"/>
        </pc:sldMkLst>
      </pc:sldChg>
      <pc:sldChg chg="modSp add del mod">
        <pc:chgData name="Manish Sharma" userId="b799adb9ba789c8f" providerId="LiveId" clId="{A56E9385-429C-4983-850E-ECA79ECDBB0A}" dt="2022-07-30T12:39:08.924" v="1380" actId="20577"/>
        <pc:sldMkLst>
          <pc:docMk/>
          <pc:sldMk cId="4182215369" sldId="443"/>
        </pc:sldMkLst>
        <pc:spChg chg="mod">
          <ac:chgData name="Manish Sharma" userId="b799adb9ba789c8f" providerId="LiveId" clId="{A56E9385-429C-4983-850E-ECA79ECDBB0A}" dt="2022-07-30T12:39:08.924" v="1380" actId="20577"/>
          <ac:spMkLst>
            <pc:docMk/>
            <pc:sldMk cId="4182215369" sldId="443"/>
            <ac:spMk id="4" creationId="{EBCA41C2-6D74-43C0-8E07-850BC84B43B9}"/>
          </ac:spMkLst>
        </pc:spChg>
      </pc:sldChg>
      <pc:sldChg chg="add del">
        <pc:chgData name="Manish Sharma" userId="b799adb9ba789c8f" providerId="LiveId" clId="{A56E9385-429C-4983-850E-ECA79ECDBB0A}" dt="2022-07-30T12:43:11.971" v="1382"/>
        <pc:sldMkLst>
          <pc:docMk/>
          <pc:sldMk cId="1412042572" sldId="444"/>
        </pc:sldMkLst>
      </pc:sldChg>
      <pc:sldChg chg="del">
        <pc:chgData name="Manish Sharma" userId="b799adb9ba789c8f" providerId="LiveId" clId="{A56E9385-429C-4983-850E-ECA79ECDBB0A}" dt="2022-07-21T04:34:28.566" v="0" actId="47"/>
        <pc:sldMkLst>
          <pc:docMk/>
          <pc:sldMk cId="603927035" sldId="445"/>
        </pc:sldMkLst>
      </pc:sldChg>
      <pc:sldChg chg="add del">
        <pc:chgData name="Manish Sharma" userId="b799adb9ba789c8f" providerId="LiveId" clId="{A56E9385-429C-4983-850E-ECA79ECDBB0A}" dt="2022-07-30T12:43:30.509" v="1383"/>
        <pc:sldMkLst>
          <pc:docMk/>
          <pc:sldMk cId="1755021175" sldId="446"/>
        </pc:sldMkLst>
      </pc:sldChg>
      <pc:sldChg chg="add setBg">
        <pc:chgData name="Manish Sharma" userId="b799adb9ba789c8f" providerId="LiveId" clId="{A56E9385-429C-4983-850E-ECA79ECDBB0A}" dt="2022-07-21T05:36:24.275" v="106"/>
        <pc:sldMkLst>
          <pc:docMk/>
          <pc:sldMk cId="2232520977" sldId="451"/>
        </pc:sldMkLst>
      </pc:sldChg>
      <pc:sldChg chg="delSp add setBg delDesignElem">
        <pc:chgData name="Manish Sharma" userId="b799adb9ba789c8f" providerId="LiveId" clId="{A56E9385-429C-4983-850E-ECA79ECDBB0A}" dt="2022-07-21T05:39:31.956" v="111"/>
        <pc:sldMkLst>
          <pc:docMk/>
          <pc:sldMk cId="721619654" sldId="452"/>
        </pc:sldMkLst>
        <pc:spChg chg="del">
          <ac:chgData name="Manish Sharma" userId="b799adb9ba789c8f" providerId="LiveId" clId="{A56E9385-429C-4983-850E-ECA79ECDBB0A}" dt="2022-07-21T05:39:31.956" v="111"/>
          <ac:spMkLst>
            <pc:docMk/>
            <pc:sldMk cId="721619654" sldId="452"/>
            <ac:spMk id="77" creationId="{2659FDB4-FCBE-4A89-B46D-43D4FA54464D}"/>
          </ac:spMkLst>
        </pc:spChg>
        <pc:cxnChg chg="del">
          <ac:chgData name="Manish Sharma" userId="b799adb9ba789c8f" providerId="LiveId" clId="{A56E9385-429C-4983-850E-ECA79ECDBB0A}" dt="2022-07-21T05:39:31.956" v="111"/>
          <ac:cxnSpMkLst>
            <pc:docMk/>
            <pc:sldMk cId="721619654" sldId="452"/>
            <ac:cxnSpMk id="78" creationId="{C8F51B3F-8331-4E4A-AE96-D47B1006EEAD}"/>
          </ac:cxnSpMkLst>
        </pc:cxnChg>
      </pc:sldChg>
      <pc:sldChg chg="addSp delSp modSp add mod setBg delDesignElem">
        <pc:chgData name="Manish Sharma" userId="b799adb9ba789c8f" providerId="LiveId" clId="{A56E9385-429C-4983-850E-ECA79ECDBB0A}" dt="2022-07-21T05:38:32.259" v="109" actId="26606"/>
        <pc:sldMkLst>
          <pc:docMk/>
          <pc:sldMk cId="2662589359" sldId="453"/>
        </pc:sldMkLst>
        <pc:spChg chg="mod">
          <ac:chgData name="Manish Sharma" userId="b799adb9ba789c8f" providerId="LiveId" clId="{A56E9385-429C-4983-850E-ECA79ECDBB0A}" dt="2022-07-21T05:38:32.259" v="109" actId="26606"/>
          <ac:spMkLst>
            <pc:docMk/>
            <pc:sldMk cId="2662589359" sldId="453"/>
            <ac:spMk id="2" creationId="{92344086-22FE-8975-105C-22E303C16A92}"/>
          </ac:spMkLst>
        </pc:spChg>
        <pc:spChg chg="mod">
          <ac:chgData name="Manish Sharma" userId="b799adb9ba789c8f" providerId="LiveId" clId="{A56E9385-429C-4983-850E-ECA79ECDBB0A}" dt="2022-07-21T05:38:32.259" v="109" actId="26606"/>
          <ac:spMkLst>
            <pc:docMk/>
            <pc:sldMk cId="2662589359" sldId="453"/>
            <ac:spMk id="3" creationId="{8B504747-86D6-B622-356E-2E2BD157B137}"/>
          </ac:spMkLst>
        </pc:spChg>
        <pc:spChg chg="add">
          <ac:chgData name="Manish Sharma" userId="b799adb9ba789c8f" providerId="LiveId" clId="{A56E9385-429C-4983-850E-ECA79ECDBB0A}" dt="2022-07-21T05:38:32.259" v="109" actId="26606"/>
          <ac:spMkLst>
            <pc:docMk/>
            <pc:sldMk cId="2662589359" sldId="453"/>
            <ac:spMk id="8" creationId="{488333BA-AE6E-427A-9B16-A39C8073F4EB}"/>
          </ac:spMkLst>
        </pc:spChg>
        <pc:spChg chg="add">
          <ac:chgData name="Manish Sharma" userId="b799adb9ba789c8f" providerId="LiveId" clId="{A56E9385-429C-4983-850E-ECA79ECDBB0A}" dt="2022-07-21T05:38:32.259" v="109" actId="26606"/>
          <ac:spMkLst>
            <pc:docMk/>
            <pc:sldMk cId="2662589359" sldId="453"/>
            <ac:spMk id="10" creationId="{F98ED85F-DCEE-4B50-802E-71A6E3E12B04}"/>
          </ac:spMkLst>
        </pc:spChg>
        <pc:spChg chg="del">
          <ac:chgData name="Manish Sharma" userId="b799adb9ba789c8f" providerId="LiveId" clId="{A56E9385-429C-4983-850E-ECA79ECDBB0A}" dt="2022-07-21T05:38:12.462" v="108"/>
          <ac:spMkLst>
            <pc:docMk/>
            <pc:sldMk cId="2662589359" sldId="453"/>
            <ac:spMk id="15" creationId="{B775CD93-9DF2-48CB-9F57-1BCA9A46C7FA}"/>
          </ac:spMkLst>
        </pc:spChg>
        <pc:spChg chg="del">
          <ac:chgData name="Manish Sharma" userId="b799adb9ba789c8f" providerId="LiveId" clId="{A56E9385-429C-4983-850E-ECA79ECDBB0A}" dt="2022-07-21T05:38:12.462" v="108"/>
          <ac:spMkLst>
            <pc:docMk/>
            <pc:sldMk cId="2662589359" sldId="453"/>
            <ac:spMk id="17" creationId="{6166C6D1-23AC-49C4-BA07-238E4E9F8CEB}"/>
          </ac:spMkLst>
        </pc:spChg>
        <pc:spChg chg="del">
          <ac:chgData name="Manish Sharma" userId="b799adb9ba789c8f" providerId="LiveId" clId="{A56E9385-429C-4983-850E-ECA79ECDBB0A}" dt="2022-07-21T05:38:12.462" v="108"/>
          <ac:spMkLst>
            <pc:docMk/>
            <pc:sldMk cId="2662589359" sldId="453"/>
            <ac:spMk id="19" creationId="{1C091803-41C2-48E0-9228-5148460C7479}"/>
          </ac:spMkLst>
        </pc:spChg>
      </pc:sldChg>
      <pc:sldChg chg="delSp add setBg delDesignElem">
        <pc:chgData name="Manish Sharma" userId="b799adb9ba789c8f" providerId="LiveId" clId="{A56E9385-429C-4983-850E-ECA79ECDBB0A}" dt="2022-07-21T05:42:53.976" v="114"/>
        <pc:sldMkLst>
          <pc:docMk/>
          <pc:sldMk cId="778852520" sldId="454"/>
        </pc:sldMkLst>
        <pc:spChg chg="del">
          <ac:chgData name="Manish Sharma" userId="b799adb9ba789c8f" providerId="LiveId" clId="{A56E9385-429C-4983-850E-ECA79ECDBB0A}" dt="2022-07-21T05:42:53.976" v="114"/>
          <ac:spMkLst>
            <pc:docMk/>
            <pc:sldMk cId="778852520" sldId="454"/>
            <ac:spMk id="2055" creationId="{AB8C311F-7253-4AED-9701-7FC0708C41C7}"/>
          </ac:spMkLst>
        </pc:spChg>
        <pc:spChg chg="del">
          <ac:chgData name="Manish Sharma" userId="b799adb9ba789c8f" providerId="LiveId" clId="{A56E9385-429C-4983-850E-ECA79ECDBB0A}" dt="2022-07-21T05:42:53.976" v="114"/>
          <ac:spMkLst>
            <pc:docMk/>
            <pc:sldMk cId="778852520" sldId="454"/>
            <ac:spMk id="2057" creationId="{E2384209-CB15-4CDF-9D31-C44FD9A3F20D}"/>
          </ac:spMkLst>
        </pc:spChg>
        <pc:spChg chg="del">
          <ac:chgData name="Manish Sharma" userId="b799adb9ba789c8f" providerId="LiveId" clId="{A56E9385-429C-4983-850E-ECA79ECDBB0A}" dt="2022-07-21T05:42:53.976" v="114"/>
          <ac:spMkLst>
            <pc:docMk/>
            <pc:sldMk cId="778852520" sldId="454"/>
            <ac:spMk id="2059" creationId="{2633B3B5-CC90-43F0-8714-D31D1F3F0209}"/>
          </ac:spMkLst>
        </pc:spChg>
        <pc:spChg chg="del">
          <ac:chgData name="Manish Sharma" userId="b799adb9ba789c8f" providerId="LiveId" clId="{A56E9385-429C-4983-850E-ECA79ECDBB0A}" dt="2022-07-21T05:42:53.976" v="114"/>
          <ac:spMkLst>
            <pc:docMk/>
            <pc:sldMk cId="778852520" sldId="454"/>
            <ac:spMk id="2061" creationId="{A8D57A06-A426-446D-B02C-A2DC6B62E45E}"/>
          </ac:spMkLst>
        </pc:spChg>
      </pc:sldChg>
      <pc:sldChg chg="add">
        <pc:chgData name="Manish Sharma" userId="b799adb9ba789c8f" providerId="LiveId" clId="{A56E9385-429C-4983-850E-ECA79ECDBB0A}" dt="2022-07-21T05:40:30.339" v="112"/>
        <pc:sldMkLst>
          <pc:docMk/>
          <pc:sldMk cId="1763111899" sldId="455"/>
        </pc:sldMkLst>
      </pc:sldChg>
      <pc:sldChg chg="delSp add setBg delDesignElem">
        <pc:chgData name="Manish Sharma" userId="b799adb9ba789c8f" providerId="LiveId" clId="{A56E9385-429C-4983-850E-ECA79ECDBB0A}" dt="2022-07-21T05:45:57.201" v="116"/>
        <pc:sldMkLst>
          <pc:docMk/>
          <pc:sldMk cId="3002607134" sldId="456"/>
        </pc:sldMkLst>
        <pc:spChg chg="del">
          <ac:chgData name="Manish Sharma" userId="b799adb9ba789c8f" providerId="LiveId" clId="{A56E9385-429C-4983-850E-ECA79ECDBB0A}" dt="2022-07-21T05:45:57.201" v="116"/>
          <ac:spMkLst>
            <pc:docMk/>
            <pc:sldMk cId="3002607134" sldId="456"/>
            <ac:spMk id="3087" creationId="{32BC26D8-82FB-445E-AA49-62A77D7C1EE0}"/>
          </ac:spMkLst>
        </pc:spChg>
        <pc:spChg chg="del">
          <ac:chgData name="Manish Sharma" userId="b799adb9ba789c8f" providerId="LiveId" clId="{A56E9385-429C-4983-850E-ECA79ECDBB0A}" dt="2022-07-21T05:45:57.201" v="116"/>
          <ac:spMkLst>
            <pc:docMk/>
            <pc:sldMk cId="3002607134" sldId="456"/>
            <ac:spMk id="3088" creationId="{CB44330D-EA18-4254-AA95-EB49948539B8}"/>
          </ac:spMkLst>
        </pc:spChg>
      </pc:sldChg>
      <pc:sldChg chg="add">
        <pc:chgData name="Manish Sharma" userId="b799adb9ba789c8f" providerId="LiveId" clId="{A56E9385-429C-4983-850E-ECA79ECDBB0A}" dt="2022-07-21T06:19:12.619" v="119"/>
        <pc:sldMkLst>
          <pc:docMk/>
          <pc:sldMk cId="4205991571" sldId="457"/>
        </pc:sldMkLst>
      </pc:sldChg>
      <pc:sldChg chg="modSp add mod">
        <pc:chgData name="Manish Sharma" userId="b799adb9ba789c8f" providerId="LiveId" clId="{A56E9385-429C-4983-850E-ECA79ECDBB0A}" dt="2022-07-21T06:58:59.546" v="259" actId="20577"/>
        <pc:sldMkLst>
          <pc:docMk/>
          <pc:sldMk cId="2486061415" sldId="458"/>
        </pc:sldMkLst>
        <pc:spChg chg="mod">
          <ac:chgData name="Manish Sharma" userId="b799adb9ba789c8f" providerId="LiveId" clId="{A56E9385-429C-4983-850E-ECA79ECDBB0A}" dt="2022-07-21T06:58:59.546" v="259" actId="20577"/>
          <ac:spMkLst>
            <pc:docMk/>
            <pc:sldMk cId="2486061415" sldId="458"/>
            <ac:spMk id="3" creationId="{F14C3681-7541-31B3-3231-0E808AB6D855}"/>
          </ac:spMkLst>
        </pc:spChg>
      </pc:sldChg>
      <pc:sldChg chg="modSp new mod">
        <pc:chgData name="Manish Sharma" userId="b799adb9ba789c8f" providerId="LiveId" clId="{A56E9385-429C-4983-850E-ECA79ECDBB0A}" dt="2022-07-21T06:52:46.657" v="257" actId="20577"/>
        <pc:sldMkLst>
          <pc:docMk/>
          <pc:sldMk cId="3558497055" sldId="459"/>
        </pc:sldMkLst>
        <pc:spChg chg="mod">
          <ac:chgData name="Manish Sharma" userId="b799adb9ba789c8f" providerId="LiveId" clId="{A56E9385-429C-4983-850E-ECA79ECDBB0A}" dt="2022-07-21T06:52:19.426" v="207" actId="20577"/>
          <ac:spMkLst>
            <pc:docMk/>
            <pc:sldMk cId="3558497055" sldId="459"/>
            <ac:spMk id="2" creationId="{7FFCFAFA-9071-78C8-9B41-8E5241550FBE}"/>
          </ac:spMkLst>
        </pc:spChg>
        <pc:spChg chg="mod">
          <ac:chgData name="Manish Sharma" userId="b799adb9ba789c8f" providerId="LiveId" clId="{A56E9385-429C-4983-850E-ECA79ECDBB0A}" dt="2022-07-21T06:52:46.657" v="257" actId="20577"/>
          <ac:spMkLst>
            <pc:docMk/>
            <pc:sldMk cId="3558497055" sldId="459"/>
            <ac:spMk id="3" creationId="{C9C682C6-FD3A-5364-CB46-82D8C320C6B5}"/>
          </ac:spMkLst>
        </pc:spChg>
      </pc:sldChg>
      <pc:sldChg chg="add">
        <pc:chgData name="Manish Sharma" userId="b799adb9ba789c8f" providerId="LiveId" clId="{A56E9385-429C-4983-850E-ECA79ECDBB0A}" dt="2022-07-21T07:28:52.552" v="262"/>
        <pc:sldMkLst>
          <pc:docMk/>
          <pc:sldMk cId="2550034210" sldId="460"/>
        </pc:sldMkLst>
      </pc:sldChg>
      <pc:sldChg chg="addSp delSp modSp new mod">
        <pc:chgData name="Manish Sharma" userId="b799adb9ba789c8f" providerId="LiveId" clId="{A56E9385-429C-4983-850E-ECA79ECDBB0A}" dt="2022-07-21T07:35:05.935" v="299" actId="20577"/>
        <pc:sldMkLst>
          <pc:docMk/>
          <pc:sldMk cId="2161690866" sldId="461"/>
        </pc:sldMkLst>
        <pc:spChg chg="del">
          <ac:chgData name="Manish Sharma" userId="b799adb9ba789c8f" providerId="LiveId" clId="{A56E9385-429C-4983-850E-ECA79ECDBB0A}" dt="2022-07-21T07:32:24.397" v="265" actId="478"/>
          <ac:spMkLst>
            <pc:docMk/>
            <pc:sldMk cId="2161690866" sldId="461"/>
            <ac:spMk id="2" creationId="{16325B46-98A6-69A3-2984-F619E1FDD447}"/>
          </ac:spMkLst>
        </pc:spChg>
        <pc:spChg chg="del">
          <ac:chgData name="Manish Sharma" userId="b799adb9ba789c8f" providerId="LiveId" clId="{A56E9385-429C-4983-850E-ECA79ECDBB0A}" dt="2022-07-21T07:32:24.397" v="265" actId="478"/>
          <ac:spMkLst>
            <pc:docMk/>
            <pc:sldMk cId="2161690866" sldId="461"/>
            <ac:spMk id="3" creationId="{37CDB179-3190-061E-819C-7935D40D1939}"/>
          </ac:spMkLst>
        </pc:spChg>
        <pc:spChg chg="add mod">
          <ac:chgData name="Manish Sharma" userId="b799adb9ba789c8f" providerId="LiveId" clId="{A56E9385-429C-4983-850E-ECA79ECDBB0A}" dt="2022-07-21T07:32:32.874" v="266"/>
          <ac:spMkLst>
            <pc:docMk/>
            <pc:sldMk cId="2161690866" sldId="461"/>
            <ac:spMk id="4" creationId="{7ED52BBF-6137-580D-EE2A-FA8386832528}"/>
          </ac:spMkLst>
        </pc:spChg>
        <pc:spChg chg="add mod">
          <ac:chgData name="Manish Sharma" userId="b799adb9ba789c8f" providerId="LiveId" clId="{A56E9385-429C-4983-850E-ECA79ECDBB0A}" dt="2022-07-21T07:32:32.874" v="266"/>
          <ac:spMkLst>
            <pc:docMk/>
            <pc:sldMk cId="2161690866" sldId="461"/>
            <ac:spMk id="6" creationId="{A272C91E-F1F3-1B6A-6FB6-98E8ECF77E09}"/>
          </ac:spMkLst>
        </pc:spChg>
        <pc:spChg chg="add mod">
          <ac:chgData name="Manish Sharma" userId="b799adb9ba789c8f" providerId="LiveId" clId="{A56E9385-429C-4983-850E-ECA79ECDBB0A}" dt="2022-07-21T07:32:43.722" v="267"/>
          <ac:spMkLst>
            <pc:docMk/>
            <pc:sldMk cId="2161690866" sldId="461"/>
            <ac:spMk id="7" creationId="{D7B8766D-6E84-2FC2-080F-2735D907E729}"/>
          </ac:spMkLst>
        </pc:spChg>
        <pc:spChg chg="add mod">
          <ac:chgData name="Manish Sharma" userId="b799adb9ba789c8f" providerId="LiveId" clId="{A56E9385-429C-4983-850E-ECA79ECDBB0A}" dt="2022-07-21T07:32:43.722" v="267"/>
          <ac:spMkLst>
            <pc:docMk/>
            <pc:sldMk cId="2161690866" sldId="461"/>
            <ac:spMk id="9" creationId="{F757B3A6-E763-FBDD-FA4C-3D717085C8FD}"/>
          </ac:spMkLst>
        </pc:spChg>
        <pc:spChg chg="add mod">
          <ac:chgData name="Manish Sharma" userId="b799adb9ba789c8f" providerId="LiveId" clId="{A56E9385-429C-4983-850E-ECA79ECDBB0A}" dt="2022-07-21T07:32:52.654" v="268"/>
          <ac:spMkLst>
            <pc:docMk/>
            <pc:sldMk cId="2161690866" sldId="461"/>
            <ac:spMk id="10" creationId="{ED6AF3E1-BD14-BCC8-BFD7-BCBD6F547488}"/>
          </ac:spMkLst>
        </pc:spChg>
        <pc:spChg chg="add mod">
          <ac:chgData name="Manish Sharma" userId="b799adb9ba789c8f" providerId="LiveId" clId="{A56E9385-429C-4983-850E-ECA79ECDBB0A}" dt="2022-07-21T07:32:52.654" v="268"/>
          <ac:spMkLst>
            <pc:docMk/>
            <pc:sldMk cId="2161690866" sldId="461"/>
            <ac:spMk id="12" creationId="{BF2D2946-F8B7-E7BA-EEA2-19E7FAF8AE9C}"/>
          </ac:spMkLst>
        </pc:spChg>
        <pc:spChg chg="add mod">
          <ac:chgData name="Manish Sharma" userId="b799adb9ba789c8f" providerId="LiveId" clId="{A56E9385-429C-4983-850E-ECA79ECDBB0A}" dt="2022-07-21T07:32:52.654" v="268"/>
          <ac:spMkLst>
            <pc:docMk/>
            <pc:sldMk cId="2161690866" sldId="461"/>
            <ac:spMk id="13" creationId="{64906E03-B127-7CE3-9E03-60D5ED6B403A}"/>
          </ac:spMkLst>
        </pc:spChg>
        <pc:spChg chg="add mod">
          <ac:chgData name="Manish Sharma" userId="b799adb9ba789c8f" providerId="LiveId" clId="{A56E9385-429C-4983-850E-ECA79ECDBB0A}" dt="2022-07-21T07:33:02.408" v="269"/>
          <ac:spMkLst>
            <pc:docMk/>
            <pc:sldMk cId="2161690866" sldId="461"/>
            <ac:spMk id="14" creationId="{60E93C62-BCEE-27FF-2D2E-1E00EE5751C5}"/>
          </ac:spMkLst>
        </pc:spChg>
        <pc:spChg chg="add mod">
          <ac:chgData name="Manish Sharma" userId="b799adb9ba789c8f" providerId="LiveId" clId="{A56E9385-429C-4983-850E-ECA79ECDBB0A}" dt="2022-07-21T07:33:19.172" v="270"/>
          <ac:spMkLst>
            <pc:docMk/>
            <pc:sldMk cId="2161690866" sldId="461"/>
            <ac:spMk id="16" creationId="{E77775CE-2F25-FCB7-D21F-209561AF67B0}"/>
          </ac:spMkLst>
        </pc:spChg>
        <pc:spChg chg="add mod">
          <ac:chgData name="Manish Sharma" userId="b799adb9ba789c8f" providerId="LiveId" clId="{A56E9385-429C-4983-850E-ECA79ECDBB0A}" dt="2022-07-21T07:33:19.172" v="270"/>
          <ac:spMkLst>
            <pc:docMk/>
            <pc:sldMk cId="2161690866" sldId="461"/>
            <ac:spMk id="17" creationId="{800555B1-B9CC-DFE0-ED34-6E312D7A7E56}"/>
          </ac:spMkLst>
        </pc:spChg>
        <pc:spChg chg="add mod">
          <ac:chgData name="Manish Sharma" userId="b799adb9ba789c8f" providerId="LiveId" clId="{A56E9385-429C-4983-850E-ECA79ECDBB0A}" dt="2022-07-21T07:33:43.963" v="271"/>
          <ac:spMkLst>
            <pc:docMk/>
            <pc:sldMk cId="2161690866" sldId="461"/>
            <ac:spMk id="18" creationId="{84F9B802-1FF1-A698-A12F-E1FAA9593B65}"/>
          </ac:spMkLst>
        </pc:spChg>
        <pc:spChg chg="add mod">
          <ac:chgData name="Manish Sharma" userId="b799adb9ba789c8f" providerId="LiveId" clId="{A56E9385-429C-4983-850E-ECA79ECDBB0A}" dt="2022-07-21T07:33:43.963" v="271"/>
          <ac:spMkLst>
            <pc:docMk/>
            <pc:sldMk cId="2161690866" sldId="461"/>
            <ac:spMk id="20" creationId="{0F653D77-85F9-C452-2185-506E30F3F202}"/>
          </ac:spMkLst>
        </pc:spChg>
        <pc:spChg chg="add mod">
          <ac:chgData name="Manish Sharma" userId="b799adb9ba789c8f" providerId="LiveId" clId="{A56E9385-429C-4983-850E-ECA79ECDBB0A}" dt="2022-07-21T07:33:54.842" v="272"/>
          <ac:spMkLst>
            <pc:docMk/>
            <pc:sldMk cId="2161690866" sldId="461"/>
            <ac:spMk id="21" creationId="{F2A6EFD6-FA7C-71B1-CAEC-43AC7508BD8C}"/>
          </ac:spMkLst>
        </pc:spChg>
        <pc:spChg chg="add mod">
          <ac:chgData name="Manish Sharma" userId="b799adb9ba789c8f" providerId="LiveId" clId="{A56E9385-429C-4983-850E-ECA79ECDBB0A}" dt="2022-07-21T07:34:07.590" v="273"/>
          <ac:spMkLst>
            <pc:docMk/>
            <pc:sldMk cId="2161690866" sldId="461"/>
            <ac:spMk id="25" creationId="{14388D7A-23BD-AF6B-FEB1-8ADCDF8E2B44}"/>
          </ac:spMkLst>
        </pc:spChg>
        <pc:spChg chg="add mod">
          <ac:chgData name="Manish Sharma" userId="b799adb9ba789c8f" providerId="LiveId" clId="{A56E9385-429C-4983-850E-ECA79ECDBB0A}" dt="2022-07-21T07:34:13.821" v="274" actId="1076"/>
          <ac:spMkLst>
            <pc:docMk/>
            <pc:sldMk cId="2161690866" sldId="461"/>
            <ac:spMk id="26" creationId="{36644F0F-C8D9-BC86-559F-D3BFFCA1A363}"/>
          </ac:spMkLst>
        </pc:spChg>
        <pc:spChg chg="add mod">
          <ac:chgData name="Manish Sharma" userId="b799adb9ba789c8f" providerId="LiveId" clId="{A56E9385-429C-4983-850E-ECA79ECDBB0A}" dt="2022-07-21T07:34:27.021" v="275"/>
          <ac:spMkLst>
            <pc:docMk/>
            <pc:sldMk cId="2161690866" sldId="461"/>
            <ac:spMk id="28" creationId="{E6E933E0-575D-2915-E6C1-8F3522613261}"/>
          </ac:spMkLst>
        </pc:spChg>
        <pc:spChg chg="add mod">
          <ac:chgData name="Manish Sharma" userId="b799adb9ba789c8f" providerId="LiveId" clId="{A56E9385-429C-4983-850E-ECA79ECDBB0A}" dt="2022-07-21T07:34:41.863" v="276"/>
          <ac:spMkLst>
            <pc:docMk/>
            <pc:sldMk cId="2161690866" sldId="461"/>
            <ac:spMk id="29" creationId="{BE9788F9-9380-D997-8F20-4EB8A2DCC7B5}"/>
          </ac:spMkLst>
        </pc:spChg>
        <pc:spChg chg="add mod">
          <ac:chgData name="Manish Sharma" userId="b799adb9ba789c8f" providerId="LiveId" clId="{A56E9385-429C-4983-850E-ECA79ECDBB0A}" dt="2022-07-21T07:35:05.935" v="299" actId="20577"/>
          <ac:spMkLst>
            <pc:docMk/>
            <pc:sldMk cId="2161690866" sldId="461"/>
            <ac:spMk id="30" creationId="{4402FE60-E50E-4FFF-C8FA-CA1CC09950DB}"/>
          </ac:spMkLst>
        </pc:spChg>
        <pc:cxnChg chg="add mod">
          <ac:chgData name="Manish Sharma" userId="b799adb9ba789c8f" providerId="LiveId" clId="{A56E9385-429C-4983-850E-ECA79ECDBB0A}" dt="2022-07-21T07:32:32.874" v="266"/>
          <ac:cxnSpMkLst>
            <pc:docMk/>
            <pc:sldMk cId="2161690866" sldId="461"/>
            <ac:cxnSpMk id="5" creationId="{6D848468-C4EA-48D1-1765-7F3E6F51AEBF}"/>
          </ac:cxnSpMkLst>
        </pc:cxnChg>
        <pc:cxnChg chg="add mod">
          <ac:chgData name="Manish Sharma" userId="b799adb9ba789c8f" providerId="LiveId" clId="{A56E9385-429C-4983-850E-ECA79ECDBB0A}" dt="2022-07-21T07:32:43.722" v="267"/>
          <ac:cxnSpMkLst>
            <pc:docMk/>
            <pc:sldMk cId="2161690866" sldId="461"/>
            <ac:cxnSpMk id="8" creationId="{A085BF34-F018-BF1B-6859-73711D5123E0}"/>
          </ac:cxnSpMkLst>
        </pc:cxnChg>
        <pc:cxnChg chg="add mod">
          <ac:chgData name="Manish Sharma" userId="b799adb9ba789c8f" providerId="LiveId" clId="{A56E9385-429C-4983-850E-ECA79ECDBB0A}" dt="2022-07-21T07:32:52.654" v="268"/>
          <ac:cxnSpMkLst>
            <pc:docMk/>
            <pc:sldMk cId="2161690866" sldId="461"/>
            <ac:cxnSpMk id="11" creationId="{4ABE6EE3-BADC-93ED-1FB8-C7023A559A07}"/>
          </ac:cxnSpMkLst>
        </pc:cxnChg>
        <pc:cxnChg chg="add mod">
          <ac:chgData name="Manish Sharma" userId="b799adb9ba789c8f" providerId="LiveId" clId="{A56E9385-429C-4983-850E-ECA79ECDBB0A}" dt="2022-07-21T07:33:19.172" v="270"/>
          <ac:cxnSpMkLst>
            <pc:docMk/>
            <pc:sldMk cId="2161690866" sldId="461"/>
            <ac:cxnSpMk id="15" creationId="{BEDC9E46-64DA-095E-7D23-57CFFD4EB8A7}"/>
          </ac:cxnSpMkLst>
        </pc:cxnChg>
        <pc:cxnChg chg="add mod">
          <ac:chgData name="Manish Sharma" userId="b799adb9ba789c8f" providerId="LiveId" clId="{A56E9385-429C-4983-850E-ECA79ECDBB0A}" dt="2022-07-21T07:33:43.963" v="271"/>
          <ac:cxnSpMkLst>
            <pc:docMk/>
            <pc:sldMk cId="2161690866" sldId="461"/>
            <ac:cxnSpMk id="19" creationId="{68E476D4-9698-8AE0-E2A9-EF348827BAB3}"/>
          </ac:cxnSpMkLst>
        </pc:cxnChg>
        <pc:cxnChg chg="add mod">
          <ac:chgData name="Manish Sharma" userId="b799adb9ba789c8f" providerId="LiveId" clId="{A56E9385-429C-4983-850E-ECA79ECDBB0A}" dt="2022-07-21T07:33:54.842" v="272"/>
          <ac:cxnSpMkLst>
            <pc:docMk/>
            <pc:sldMk cId="2161690866" sldId="461"/>
            <ac:cxnSpMk id="22" creationId="{13C489CE-BE47-ADF0-119D-BFC97E8ECCA5}"/>
          </ac:cxnSpMkLst>
        </pc:cxnChg>
        <pc:cxnChg chg="add mod">
          <ac:chgData name="Manish Sharma" userId="b799adb9ba789c8f" providerId="LiveId" clId="{A56E9385-429C-4983-850E-ECA79ECDBB0A}" dt="2022-07-21T07:33:54.842" v="272"/>
          <ac:cxnSpMkLst>
            <pc:docMk/>
            <pc:sldMk cId="2161690866" sldId="461"/>
            <ac:cxnSpMk id="23" creationId="{536EB4AE-7C3A-3199-6F6A-76CD9878FBCC}"/>
          </ac:cxnSpMkLst>
        </pc:cxnChg>
        <pc:cxnChg chg="add mod">
          <ac:chgData name="Manish Sharma" userId="b799adb9ba789c8f" providerId="LiveId" clId="{A56E9385-429C-4983-850E-ECA79ECDBB0A}" dt="2022-07-21T07:34:07.590" v="273"/>
          <ac:cxnSpMkLst>
            <pc:docMk/>
            <pc:sldMk cId="2161690866" sldId="461"/>
            <ac:cxnSpMk id="24" creationId="{27AEC2ED-4422-5A80-C92F-98D50748D799}"/>
          </ac:cxnSpMkLst>
        </pc:cxnChg>
        <pc:cxnChg chg="add mod">
          <ac:chgData name="Manish Sharma" userId="b799adb9ba789c8f" providerId="LiveId" clId="{A56E9385-429C-4983-850E-ECA79ECDBB0A}" dt="2022-07-21T07:34:27.021" v="275"/>
          <ac:cxnSpMkLst>
            <pc:docMk/>
            <pc:sldMk cId="2161690866" sldId="461"/>
            <ac:cxnSpMk id="27" creationId="{9E543E3A-6DAF-ADED-FBFD-6AB134FE72DB}"/>
          </ac:cxnSpMkLst>
        </pc:cxnChg>
      </pc:sldChg>
      <pc:sldChg chg="add">
        <pc:chgData name="Manish Sharma" userId="b799adb9ba789c8f" providerId="LiveId" clId="{A56E9385-429C-4983-850E-ECA79ECDBB0A}" dt="2022-07-21T10:31:30.171" v="301"/>
        <pc:sldMkLst>
          <pc:docMk/>
          <pc:sldMk cId="3255217092" sldId="462"/>
        </pc:sldMkLst>
      </pc:sldChg>
      <pc:sldChg chg="add">
        <pc:chgData name="Manish Sharma" userId="b799adb9ba789c8f" providerId="LiveId" clId="{A56E9385-429C-4983-850E-ECA79ECDBB0A}" dt="2022-07-21T10:39:25.968" v="302"/>
        <pc:sldMkLst>
          <pc:docMk/>
          <pc:sldMk cId="1745736043" sldId="463"/>
        </pc:sldMkLst>
      </pc:sldChg>
      <pc:sldChg chg="add">
        <pc:chgData name="Manish Sharma" userId="b799adb9ba789c8f" providerId="LiveId" clId="{A56E9385-429C-4983-850E-ECA79ECDBB0A}" dt="2022-07-22T04:47:46.558" v="307"/>
        <pc:sldMkLst>
          <pc:docMk/>
          <pc:sldMk cId="2451713000" sldId="464"/>
        </pc:sldMkLst>
      </pc:sldChg>
      <pc:sldChg chg="addSp delSp modSp new mod modClrScheme chgLayout">
        <pc:chgData name="Manish Sharma" userId="b799adb9ba789c8f" providerId="LiveId" clId="{A56E9385-429C-4983-850E-ECA79ECDBB0A}" dt="2022-07-22T09:54:10.830" v="324" actId="20577"/>
        <pc:sldMkLst>
          <pc:docMk/>
          <pc:sldMk cId="443152461" sldId="465"/>
        </pc:sldMkLst>
        <pc:spChg chg="del mod ord">
          <ac:chgData name="Manish Sharma" userId="b799adb9ba789c8f" providerId="LiveId" clId="{A56E9385-429C-4983-850E-ECA79ECDBB0A}" dt="2022-07-22T09:53:56.372" v="315" actId="700"/>
          <ac:spMkLst>
            <pc:docMk/>
            <pc:sldMk cId="443152461" sldId="465"/>
            <ac:spMk id="2" creationId="{7BD283AD-0318-DD94-902B-36FC2682FF2C}"/>
          </ac:spMkLst>
        </pc:spChg>
        <pc:spChg chg="del mod ord">
          <ac:chgData name="Manish Sharma" userId="b799adb9ba789c8f" providerId="LiveId" clId="{A56E9385-429C-4983-850E-ECA79ECDBB0A}" dt="2022-07-22T09:53:56.372" v="315" actId="700"/>
          <ac:spMkLst>
            <pc:docMk/>
            <pc:sldMk cId="443152461" sldId="465"/>
            <ac:spMk id="3" creationId="{D304CC61-5594-8296-56F4-5E839EFEF0C0}"/>
          </ac:spMkLst>
        </pc:spChg>
        <pc:spChg chg="add mod ord">
          <ac:chgData name="Manish Sharma" userId="b799adb9ba789c8f" providerId="LiveId" clId="{A56E9385-429C-4983-850E-ECA79ECDBB0A}" dt="2022-07-22T09:54:00.337" v="322" actId="20577"/>
          <ac:spMkLst>
            <pc:docMk/>
            <pc:sldMk cId="443152461" sldId="465"/>
            <ac:spMk id="4" creationId="{E46982C0-420C-C789-8774-160482FA4DDE}"/>
          </ac:spMkLst>
        </pc:spChg>
        <pc:spChg chg="add mod ord">
          <ac:chgData name="Manish Sharma" userId="b799adb9ba789c8f" providerId="LiveId" clId="{A56E9385-429C-4983-850E-ECA79ECDBB0A}" dt="2022-07-22T09:54:10.830" v="324" actId="20577"/>
          <ac:spMkLst>
            <pc:docMk/>
            <pc:sldMk cId="443152461" sldId="465"/>
            <ac:spMk id="5" creationId="{01A74143-E9DB-48CD-FA49-A2A8A5E157DC}"/>
          </ac:spMkLst>
        </pc:spChg>
      </pc:sldChg>
      <pc:sldChg chg="addSp delSp modSp new mod">
        <pc:chgData name="Manish Sharma" userId="b799adb9ba789c8f" providerId="LiveId" clId="{A56E9385-429C-4983-850E-ECA79ECDBB0A}" dt="2022-07-22T10:07:46.389" v="357" actId="20577"/>
        <pc:sldMkLst>
          <pc:docMk/>
          <pc:sldMk cId="3898659833" sldId="466"/>
        </pc:sldMkLst>
        <pc:spChg chg="del">
          <ac:chgData name="Manish Sharma" userId="b799adb9ba789c8f" providerId="LiveId" clId="{A56E9385-429C-4983-850E-ECA79ECDBB0A}" dt="2022-07-22T10:06:46.731" v="328" actId="478"/>
          <ac:spMkLst>
            <pc:docMk/>
            <pc:sldMk cId="3898659833" sldId="466"/>
            <ac:spMk id="2" creationId="{0E213A24-E9CC-2758-4CAB-EF4C04E8F11C}"/>
          </ac:spMkLst>
        </pc:spChg>
        <pc:spChg chg="del">
          <ac:chgData name="Manish Sharma" userId="b799adb9ba789c8f" providerId="LiveId" clId="{A56E9385-429C-4983-850E-ECA79ECDBB0A}" dt="2022-07-22T10:06:46.731" v="328" actId="478"/>
          <ac:spMkLst>
            <pc:docMk/>
            <pc:sldMk cId="3898659833" sldId="466"/>
            <ac:spMk id="3" creationId="{14DBF569-6E6C-A223-8E86-82C5D1C6AEFE}"/>
          </ac:spMkLst>
        </pc:spChg>
        <pc:spChg chg="add mod">
          <ac:chgData name="Manish Sharma" userId="b799adb9ba789c8f" providerId="LiveId" clId="{A56E9385-429C-4983-850E-ECA79ECDBB0A}" dt="2022-07-22T10:06:47.263" v="329"/>
          <ac:spMkLst>
            <pc:docMk/>
            <pc:sldMk cId="3898659833" sldId="466"/>
            <ac:spMk id="4" creationId="{8A8EFA18-70AC-C04D-2F37-0FB50595DC01}"/>
          </ac:spMkLst>
        </pc:spChg>
        <pc:spChg chg="add mod">
          <ac:chgData name="Manish Sharma" userId="b799adb9ba789c8f" providerId="LiveId" clId="{A56E9385-429C-4983-850E-ECA79ECDBB0A}" dt="2022-07-22T10:06:47.263" v="329"/>
          <ac:spMkLst>
            <pc:docMk/>
            <pc:sldMk cId="3898659833" sldId="466"/>
            <ac:spMk id="5" creationId="{6F89C8A0-F995-9F04-11C0-8BB63D66F114}"/>
          </ac:spMkLst>
        </pc:spChg>
        <pc:spChg chg="add mod">
          <ac:chgData name="Manish Sharma" userId="b799adb9ba789c8f" providerId="LiveId" clId="{A56E9385-429C-4983-850E-ECA79ECDBB0A}" dt="2022-07-22T10:06:55.697" v="330"/>
          <ac:spMkLst>
            <pc:docMk/>
            <pc:sldMk cId="3898659833" sldId="466"/>
            <ac:spMk id="6" creationId="{121FD937-A035-9238-66D5-42128993B093}"/>
          </ac:spMkLst>
        </pc:spChg>
        <pc:spChg chg="add mod">
          <ac:chgData name="Manish Sharma" userId="b799adb9ba789c8f" providerId="LiveId" clId="{A56E9385-429C-4983-850E-ECA79ECDBB0A}" dt="2022-07-22T10:07:05.120" v="331"/>
          <ac:spMkLst>
            <pc:docMk/>
            <pc:sldMk cId="3898659833" sldId="466"/>
            <ac:spMk id="7" creationId="{382809C2-FB57-ED2E-79A4-50557BD883E4}"/>
          </ac:spMkLst>
        </pc:spChg>
        <pc:spChg chg="add mod">
          <ac:chgData name="Manish Sharma" userId="b799adb9ba789c8f" providerId="LiveId" clId="{A56E9385-429C-4983-850E-ECA79ECDBB0A}" dt="2022-07-22T10:07:13.324" v="332"/>
          <ac:spMkLst>
            <pc:docMk/>
            <pc:sldMk cId="3898659833" sldId="466"/>
            <ac:spMk id="8" creationId="{FF5B4103-90AA-A014-DE5F-DA44AE475325}"/>
          </ac:spMkLst>
        </pc:spChg>
        <pc:spChg chg="add mod">
          <ac:chgData name="Manish Sharma" userId="b799adb9ba789c8f" providerId="LiveId" clId="{A56E9385-429C-4983-850E-ECA79ECDBB0A}" dt="2022-07-22T10:07:13.324" v="332"/>
          <ac:spMkLst>
            <pc:docMk/>
            <pc:sldMk cId="3898659833" sldId="466"/>
            <ac:spMk id="9" creationId="{60557ACC-CCE8-C3A0-AEAE-BA24CC06895F}"/>
          </ac:spMkLst>
        </pc:spChg>
        <pc:spChg chg="add mod">
          <ac:chgData name="Manish Sharma" userId="b799adb9ba789c8f" providerId="LiveId" clId="{A56E9385-429C-4983-850E-ECA79ECDBB0A}" dt="2022-07-22T10:07:46.389" v="357" actId="20577"/>
          <ac:spMkLst>
            <pc:docMk/>
            <pc:sldMk cId="3898659833" sldId="466"/>
            <ac:spMk id="10" creationId="{360392F8-6AEA-2185-86E1-43FDAEE883B4}"/>
          </ac:spMkLst>
        </pc:spChg>
        <pc:spChg chg="add mod">
          <ac:chgData name="Manish Sharma" userId="b799adb9ba789c8f" providerId="LiveId" clId="{A56E9385-429C-4983-850E-ECA79ECDBB0A}" dt="2022-07-22T10:07:37.618" v="347" actId="20577"/>
          <ac:spMkLst>
            <pc:docMk/>
            <pc:sldMk cId="3898659833" sldId="466"/>
            <ac:spMk id="11" creationId="{47080A71-32AB-5201-56DD-329AC236B319}"/>
          </ac:spMkLst>
        </pc:spChg>
      </pc:sldChg>
      <pc:sldChg chg="addSp delSp modSp new mod">
        <pc:chgData name="Manish Sharma" userId="b799adb9ba789c8f" providerId="LiveId" clId="{A56E9385-429C-4983-850E-ECA79ECDBB0A}" dt="2022-07-22T10:08:25.871" v="361"/>
        <pc:sldMkLst>
          <pc:docMk/>
          <pc:sldMk cId="3670663394" sldId="467"/>
        </pc:sldMkLst>
        <pc:spChg chg="del">
          <ac:chgData name="Manish Sharma" userId="b799adb9ba789c8f" providerId="LiveId" clId="{A56E9385-429C-4983-850E-ECA79ECDBB0A}" dt="2022-07-22T10:08:09.013" v="359" actId="478"/>
          <ac:spMkLst>
            <pc:docMk/>
            <pc:sldMk cId="3670663394" sldId="467"/>
            <ac:spMk id="2" creationId="{C622EAD7-4DF4-A1A0-C715-9D82A5EB6808}"/>
          </ac:spMkLst>
        </pc:spChg>
        <pc:spChg chg="del">
          <ac:chgData name="Manish Sharma" userId="b799adb9ba789c8f" providerId="LiveId" clId="{A56E9385-429C-4983-850E-ECA79ECDBB0A}" dt="2022-07-22T10:08:09.013" v="359" actId="478"/>
          <ac:spMkLst>
            <pc:docMk/>
            <pc:sldMk cId="3670663394" sldId="467"/>
            <ac:spMk id="3" creationId="{FBB72D60-295D-A2A9-B99C-1A3481F19F32}"/>
          </ac:spMkLst>
        </pc:spChg>
        <pc:spChg chg="add mod">
          <ac:chgData name="Manish Sharma" userId="b799adb9ba789c8f" providerId="LiveId" clId="{A56E9385-429C-4983-850E-ECA79ECDBB0A}" dt="2022-07-22T10:08:14.557" v="360"/>
          <ac:spMkLst>
            <pc:docMk/>
            <pc:sldMk cId="3670663394" sldId="467"/>
            <ac:spMk id="4" creationId="{C5087BEB-E5B3-381A-5AEF-10D809FA2DF7}"/>
          </ac:spMkLst>
        </pc:spChg>
        <pc:spChg chg="add mod">
          <ac:chgData name="Manish Sharma" userId="b799adb9ba789c8f" providerId="LiveId" clId="{A56E9385-429C-4983-850E-ECA79ECDBB0A}" dt="2022-07-22T10:08:14.557" v="360"/>
          <ac:spMkLst>
            <pc:docMk/>
            <pc:sldMk cId="3670663394" sldId="467"/>
            <ac:spMk id="6" creationId="{5FF70994-A238-0968-A223-71EDB36709DC}"/>
          </ac:spMkLst>
        </pc:spChg>
        <pc:spChg chg="add mod">
          <ac:chgData name="Manish Sharma" userId="b799adb9ba789c8f" providerId="LiveId" clId="{A56E9385-429C-4983-850E-ECA79ECDBB0A}" dt="2022-07-22T10:08:25.871" v="361"/>
          <ac:spMkLst>
            <pc:docMk/>
            <pc:sldMk cId="3670663394" sldId="467"/>
            <ac:spMk id="7" creationId="{E74F6126-606E-69DF-C09C-A01D8AC57BFE}"/>
          </ac:spMkLst>
        </pc:spChg>
        <pc:spChg chg="add mod">
          <ac:chgData name="Manish Sharma" userId="b799adb9ba789c8f" providerId="LiveId" clId="{A56E9385-429C-4983-850E-ECA79ECDBB0A}" dt="2022-07-22T10:08:25.871" v="361"/>
          <ac:spMkLst>
            <pc:docMk/>
            <pc:sldMk cId="3670663394" sldId="467"/>
            <ac:spMk id="8" creationId="{03EE07F5-C1AD-00A6-5401-16BF5AE02EEE}"/>
          </ac:spMkLst>
        </pc:spChg>
        <pc:cxnChg chg="add mod">
          <ac:chgData name="Manish Sharma" userId="b799adb9ba789c8f" providerId="LiveId" clId="{A56E9385-429C-4983-850E-ECA79ECDBB0A}" dt="2022-07-22T10:08:14.557" v="360"/>
          <ac:cxnSpMkLst>
            <pc:docMk/>
            <pc:sldMk cId="3670663394" sldId="467"/>
            <ac:cxnSpMk id="5" creationId="{1E89BCE9-398C-BEED-5BB6-DB654F470157}"/>
          </ac:cxnSpMkLst>
        </pc:cxnChg>
      </pc:sldChg>
      <pc:sldChg chg="modSp add mod">
        <pc:chgData name="Manish Sharma" userId="b799adb9ba789c8f" providerId="LiveId" clId="{A56E9385-429C-4983-850E-ECA79ECDBB0A}" dt="2022-07-22T10:10:26.527" v="373" actId="20577"/>
        <pc:sldMkLst>
          <pc:docMk/>
          <pc:sldMk cId="3653811040" sldId="468"/>
        </pc:sldMkLst>
        <pc:spChg chg="mod">
          <ac:chgData name="Manish Sharma" userId="b799adb9ba789c8f" providerId="LiveId" clId="{A56E9385-429C-4983-850E-ECA79ECDBB0A}" dt="2022-07-22T10:10:26.527" v="373" actId="20577"/>
          <ac:spMkLst>
            <pc:docMk/>
            <pc:sldMk cId="3653811040" sldId="468"/>
            <ac:spMk id="3" creationId="{22A85302-2919-4D14-8308-94CFFD97E075}"/>
          </ac:spMkLst>
        </pc:spChg>
      </pc:sldChg>
      <pc:sldChg chg="modSp add mod">
        <pc:chgData name="Manish Sharma" userId="b799adb9ba789c8f" providerId="LiveId" clId="{A56E9385-429C-4983-850E-ECA79ECDBB0A}" dt="2022-07-22T12:17:50.445" v="391" actId="20577"/>
        <pc:sldMkLst>
          <pc:docMk/>
          <pc:sldMk cId="250440974" sldId="469"/>
        </pc:sldMkLst>
        <pc:spChg chg="mod">
          <ac:chgData name="Manish Sharma" userId="b799adb9ba789c8f" providerId="LiveId" clId="{A56E9385-429C-4983-850E-ECA79ECDBB0A}" dt="2022-07-22T12:17:50.445" v="391" actId="20577"/>
          <ac:spMkLst>
            <pc:docMk/>
            <pc:sldMk cId="250440974" sldId="469"/>
            <ac:spMk id="4" creationId="{E46982C0-420C-C789-8774-160482FA4DDE}"/>
          </ac:spMkLst>
        </pc:spChg>
        <pc:spChg chg="mod">
          <ac:chgData name="Manish Sharma" userId="b799adb9ba789c8f" providerId="LiveId" clId="{A56E9385-429C-4983-850E-ECA79ECDBB0A}" dt="2022-07-22T12:17:42.521" v="383"/>
          <ac:spMkLst>
            <pc:docMk/>
            <pc:sldMk cId="250440974" sldId="469"/>
            <ac:spMk id="5" creationId="{01A74143-E9DB-48CD-FA49-A2A8A5E157DC}"/>
          </ac:spMkLst>
        </pc:spChg>
      </pc:sldChg>
      <pc:sldChg chg="addSp delSp modSp new mod">
        <pc:chgData name="Manish Sharma" userId="b799adb9ba789c8f" providerId="LiveId" clId="{A56E9385-429C-4983-850E-ECA79ECDBB0A}" dt="2022-07-22T12:24:17.638" v="413"/>
        <pc:sldMkLst>
          <pc:docMk/>
          <pc:sldMk cId="1725639057" sldId="470"/>
        </pc:sldMkLst>
        <pc:spChg chg="del">
          <ac:chgData name="Manish Sharma" userId="b799adb9ba789c8f" providerId="LiveId" clId="{A56E9385-429C-4983-850E-ECA79ECDBB0A}" dt="2022-07-22T12:18:51.009" v="393" actId="478"/>
          <ac:spMkLst>
            <pc:docMk/>
            <pc:sldMk cId="1725639057" sldId="470"/>
            <ac:spMk id="2" creationId="{6509A91D-B544-E96D-C7EC-FBFDA8D1FD11}"/>
          </ac:spMkLst>
        </pc:spChg>
        <pc:spChg chg="del">
          <ac:chgData name="Manish Sharma" userId="b799adb9ba789c8f" providerId="LiveId" clId="{A56E9385-429C-4983-850E-ECA79ECDBB0A}" dt="2022-07-22T12:18:51.009" v="393" actId="478"/>
          <ac:spMkLst>
            <pc:docMk/>
            <pc:sldMk cId="1725639057" sldId="470"/>
            <ac:spMk id="3" creationId="{C563643A-9320-89FF-091B-BF98E9ECBA6D}"/>
          </ac:spMkLst>
        </pc:spChg>
        <pc:spChg chg="add del mod">
          <ac:chgData name="Manish Sharma" userId="b799adb9ba789c8f" providerId="LiveId" clId="{A56E9385-429C-4983-850E-ECA79ECDBB0A}" dt="2022-07-22T12:22:03.449" v="404" actId="478"/>
          <ac:spMkLst>
            <pc:docMk/>
            <pc:sldMk cId="1725639057" sldId="470"/>
            <ac:spMk id="4" creationId="{1EE8A992-790B-2978-9EB2-E97F82B44212}"/>
          </ac:spMkLst>
        </pc:spChg>
        <pc:spChg chg="add del mod">
          <ac:chgData name="Manish Sharma" userId="b799adb9ba789c8f" providerId="LiveId" clId="{A56E9385-429C-4983-850E-ECA79ECDBB0A}" dt="2022-07-22T12:22:03.449" v="404" actId="478"/>
          <ac:spMkLst>
            <pc:docMk/>
            <pc:sldMk cId="1725639057" sldId="470"/>
            <ac:spMk id="5" creationId="{28A72A5D-9EBB-73AE-8F9F-E01B8AEC44D8}"/>
          </ac:spMkLst>
        </pc:spChg>
        <pc:spChg chg="add del mod">
          <ac:chgData name="Manish Sharma" userId="b799adb9ba789c8f" providerId="LiveId" clId="{A56E9385-429C-4983-850E-ECA79ECDBB0A}" dt="2022-07-22T12:22:03.449" v="404" actId="478"/>
          <ac:spMkLst>
            <pc:docMk/>
            <pc:sldMk cId="1725639057" sldId="470"/>
            <ac:spMk id="6" creationId="{CA870138-5E0F-6730-B1FF-0539C5C4A8D8}"/>
          </ac:spMkLst>
        </pc:spChg>
        <pc:spChg chg="add del mod">
          <ac:chgData name="Manish Sharma" userId="b799adb9ba789c8f" providerId="LiveId" clId="{A56E9385-429C-4983-850E-ECA79ECDBB0A}" dt="2022-07-22T12:19:43.928" v="396" actId="478"/>
          <ac:spMkLst>
            <pc:docMk/>
            <pc:sldMk cId="1725639057" sldId="470"/>
            <ac:spMk id="7" creationId="{439B5188-47E2-C8AA-C908-03BD3FEB54BC}"/>
          </ac:spMkLst>
        </pc:spChg>
        <pc:spChg chg="add del mod">
          <ac:chgData name="Manish Sharma" userId="b799adb9ba789c8f" providerId="LiveId" clId="{A56E9385-429C-4983-850E-ECA79ECDBB0A}" dt="2022-07-22T12:22:03.449" v="404" actId="478"/>
          <ac:spMkLst>
            <pc:docMk/>
            <pc:sldMk cId="1725639057" sldId="470"/>
            <ac:spMk id="8" creationId="{19CF1B74-FE7C-B063-D718-B3CF46047674}"/>
          </ac:spMkLst>
        </pc:spChg>
        <pc:spChg chg="add del mod">
          <ac:chgData name="Manish Sharma" userId="b799adb9ba789c8f" providerId="LiveId" clId="{A56E9385-429C-4983-850E-ECA79ECDBB0A}" dt="2022-07-22T12:22:03.449" v="404" actId="478"/>
          <ac:spMkLst>
            <pc:docMk/>
            <pc:sldMk cId="1725639057" sldId="470"/>
            <ac:spMk id="9" creationId="{14A05672-0710-B996-4696-DDFB06FE8D9E}"/>
          </ac:spMkLst>
        </pc:spChg>
        <pc:spChg chg="add mod">
          <ac:chgData name="Manish Sharma" userId="b799adb9ba789c8f" providerId="LiveId" clId="{A56E9385-429C-4983-850E-ECA79ECDBB0A}" dt="2022-07-22T12:22:03.934" v="405"/>
          <ac:spMkLst>
            <pc:docMk/>
            <pc:sldMk cId="1725639057" sldId="470"/>
            <ac:spMk id="16" creationId="{9FB8C1AB-BBFE-C7A6-B6D0-FCBB81AF97E2}"/>
          </ac:spMkLst>
        </pc:spChg>
        <pc:spChg chg="add mod">
          <ac:chgData name="Manish Sharma" userId="b799adb9ba789c8f" providerId="LiveId" clId="{A56E9385-429C-4983-850E-ECA79ECDBB0A}" dt="2022-07-22T12:22:03.934" v="405"/>
          <ac:spMkLst>
            <pc:docMk/>
            <pc:sldMk cId="1725639057" sldId="470"/>
            <ac:spMk id="17" creationId="{F8BD5772-E0B4-0605-9B33-8E32AC45CC75}"/>
          </ac:spMkLst>
        </pc:spChg>
        <pc:spChg chg="add mod">
          <ac:chgData name="Manish Sharma" userId="b799adb9ba789c8f" providerId="LiveId" clId="{A56E9385-429C-4983-850E-ECA79ECDBB0A}" dt="2022-07-22T12:22:03.934" v="405"/>
          <ac:spMkLst>
            <pc:docMk/>
            <pc:sldMk cId="1725639057" sldId="470"/>
            <ac:spMk id="18" creationId="{6F0AEEA2-E3C8-4591-5F6C-25F1D0614D4C}"/>
          </ac:spMkLst>
        </pc:spChg>
        <pc:spChg chg="add mod">
          <ac:chgData name="Manish Sharma" userId="b799adb9ba789c8f" providerId="LiveId" clId="{A56E9385-429C-4983-850E-ECA79ECDBB0A}" dt="2022-07-22T12:22:03.934" v="405"/>
          <ac:spMkLst>
            <pc:docMk/>
            <pc:sldMk cId="1725639057" sldId="470"/>
            <ac:spMk id="19" creationId="{9CC8736F-20DC-A36A-6244-831342C013EA}"/>
          </ac:spMkLst>
        </pc:spChg>
        <pc:spChg chg="add mod">
          <ac:chgData name="Manish Sharma" userId="b799adb9ba789c8f" providerId="LiveId" clId="{A56E9385-429C-4983-850E-ECA79ECDBB0A}" dt="2022-07-22T12:22:03.934" v="405"/>
          <ac:spMkLst>
            <pc:docMk/>
            <pc:sldMk cId="1725639057" sldId="470"/>
            <ac:spMk id="20" creationId="{F69EA1D7-EA54-4EA9-124C-4C4B7CD3C424}"/>
          </ac:spMkLst>
        </pc:spChg>
        <pc:spChg chg="add mod">
          <ac:chgData name="Manish Sharma" userId="b799adb9ba789c8f" providerId="LiveId" clId="{A56E9385-429C-4983-850E-ECA79ECDBB0A}" dt="2022-07-22T12:22:03.934" v="405"/>
          <ac:spMkLst>
            <pc:docMk/>
            <pc:sldMk cId="1725639057" sldId="470"/>
            <ac:spMk id="21" creationId="{AC9B3008-6EA9-1E65-6CBB-AE853F2B76BB}"/>
          </ac:spMkLst>
        </pc:spChg>
        <pc:spChg chg="add mod">
          <ac:chgData name="Manish Sharma" userId="b799adb9ba789c8f" providerId="LiveId" clId="{A56E9385-429C-4983-850E-ECA79ECDBB0A}" dt="2022-07-22T12:22:03.934" v="405"/>
          <ac:spMkLst>
            <pc:docMk/>
            <pc:sldMk cId="1725639057" sldId="470"/>
            <ac:spMk id="23" creationId="{2F15C07E-1E07-27DB-0EFD-AF7486DFB59A}"/>
          </ac:spMkLst>
        </pc:spChg>
        <pc:spChg chg="add mod">
          <ac:chgData name="Manish Sharma" userId="b799adb9ba789c8f" providerId="LiveId" clId="{A56E9385-429C-4983-850E-ECA79ECDBB0A}" dt="2022-07-22T12:22:39.348" v="407" actId="1076"/>
          <ac:spMkLst>
            <pc:docMk/>
            <pc:sldMk cId="1725639057" sldId="470"/>
            <ac:spMk id="28" creationId="{521E060B-110A-DB92-EFFD-0163DFA839D3}"/>
          </ac:spMkLst>
        </pc:spChg>
        <pc:spChg chg="add mod">
          <ac:chgData name="Manish Sharma" userId="b799adb9ba789c8f" providerId="LiveId" clId="{A56E9385-429C-4983-850E-ECA79ECDBB0A}" dt="2022-07-22T12:22:39.348" v="407" actId="1076"/>
          <ac:spMkLst>
            <pc:docMk/>
            <pc:sldMk cId="1725639057" sldId="470"/>
            <ac:spMk id="29" creationId="{EC3B2A95-5F94-74C5-ADBD-204EE6779434}"/>
          </ac:spMkLst>
        </pc:spChg>
        <pc:spChg chg="add mod">
          <ac:chgData name="Manish Sharma" userId="b799adb9ba789c8f" providerId="LiveId" clId="{A56E9385-429C-4983-850E-ECA79ECDBB0A}" dt="2022-07-22T12:22:39.348" v="407" actId="1076"/>
          <ac:spMkLst>
            <pc:docMk/>
            <pc:sldMk cId="1725639057" sldId="470"/>
            <ac:spMk id="30" creationId="{EB1CB1A9-375B-BBC2-CADE-F5CCF582ECAC}"/>
          </ac:spMkLst>
        </pc:spChg>
        <pc:spChg chg="add mod">
          <ac:chgData name="Manish Sharma" userId="b799adb9ba789c8f" providerId="LiveId" clId="{A56E9385-429C-4983-850E-ECA79ECDBB0A}" dt="2022-07-22T12:22:39.348" v="407" actId="1076"/>
          <ac:spMkLst>
            <pc:docMk/>
            <pc:sldMk cId="1725639057" sldId="470"/>
            <ac:spMk id="31" creationId="{B1DEF04C-5C1A-E902-6AF2-38415376EFF0}"/>
          </ac:spMkLst>
        </pc:spChg>
        <pc:spChg chg="add mod">
          <ac:chgData name="Manish Sharma" userId="b799adb9ba789c8f" providerId="LiveId" clId="{A56E9385-429C-4983-850E-ECA79ECDBB0A}" dt="2022-07-22T12:22:39.348" v="407" actId="1076"/>
          <ac:spMkLst>
            <pc:docMk/>
            <pc:sldMk cId="1725639057" sldId="470"/>
            <ac:spMk id="32" creationId="{95279A5B-28DC-96BE-2B40-D534F2DF18E6}"/>
          </ac:spMkLst>
        </pc:spChg>
        <pc:spChg chg="add mod">
          <ac:chgData name="Manish Sharma" userId="b799adb9ba789c8f" providerId="LiveId" clId="{A56E9385-429C-4983-850E-ECA79ECDBB0A}" dt="2022-07-22T12:22:46.754" v="409" actId="20577"/>
          <ac:spMkLst>
            <pc:docMk/>
            <pc:sldMk cId="1725639057" sldId="470"/>
            <ac:spMk id="33" creationId="{A936E67A-282C-17D7-F40A-D2C9D9FA152A}"/>
          </ac:spMkLst>
        </pc:spChg>
        <pc:spChg chg="add mod">
          <ac:chgData name="Manish Sharma" userId="b799adb9ba789c8f" providerId="LiveId" clId="{A56E9385-429C-4983-850E-ECA79ECDBB0A}" dt="2022-07-22T12:22:39.348" v="407" actId="1076"/>
          <ac:spMkLst>
            <pc:docMk/>
            <pc:sldMk cId="1725639057" sldId="470"/>
            <ac:spMk id="35" creationId="{11A2E441-8035-A208-8852-DE7BA74FE8E1}"/>
          </ac:spMkLst>
        </pc:spChg>
        <pc:spChg chg="add mod">
          <ac:chgData name="Manish Sharma" userId="b799adb9ba789c8f" providerId="LiveId" clId="{A56E9385-429C-4983-850E-ECA79ECDBB0A}" dt="2022-07-22T12:23:41.725" v="410"/>
          <ac:spMkLst>
            <pc:docMk/>
            <pc:sldMk cId="1725639057" sldId="470"/>
            <ac:spMk id="41" creationId="{6BB1D71D-A44E-E677-BD92-7995704DAE24}"/>
          </ac:spMkLst>
        </pc:spChg>
        <pc:spChg chg="add mod">
          <ac:chgData name="Manish Sharma" userId="b799adb9ba789c8f" providerId="LiveId" clId="{A56E9385-429C-4983-850E-ECA79ECDBB0A}" dt="2022-07-22T12:23:56.931" v="412" actId="1076"/>
          <ac:spMkLst>
            <pc:docMk/>
            <pc:sldMk cId="1725639057" sldId="470"/>
            <ac:spMk id="42" creationId="{F63E6521-80D8-C9D4-F317-45634D5C27B4}"/>
          </ac:spMkLst>
        </pc:spChg>
        <pc:spChg chg="add mod">
          <ac:chgData name="Manish Sharma" userId="b799adb9ba789c8f" providerId="LiveId" clId="{A56E9385-429C-4983-850E-ECA79ECDBB0A}" dt="2022-07-22T12:24:17.638" v="413"/>
          <ac:spMkLst>
            <pc:docMk/>
            <pc:sldMk cId="1725639057" sldId="470"/>
            <ac:spMk id="43" creationId="{AD23097C-E33A-DF2E-42A8-6AE429D02FBD}"/>
          </ac:spMkLst>
        </pc:spChg>
        <pc:cxnChg chg="add del mod">
          <ac:chgData name="Manish Sharma" userId="b799adb9ba789c8f" providerId="LiveId" clId="{A56E9385-429C-4983-850E-ECA79ECDBB0A}" dt="2022-07-22T12:22:03.449" v="404" actId="478"/>
          <ac:cxnSpMkLst>
            <pc:docMk/>
            <pc:sldMk cId="1725639057" sldId="470"/>
            <ac:cxnSpMk id="11" creationId="{37E0AFC9-50B2-2852-437E-B132B8025241}"/>
          </ac:cxnSpMkLst>
        </pc:cxnChg>
        <pc:cxnChg chg="add del mod">
          <ac:chgData name="Manish Sharma" userId="b799adb9ba789c8f" providerId="LiveId" clId="{A56E9385-429C-4983-850E-ECA79ECDBB0A}" dt="2022-07-22T12:22:03.449" v="404" actId="478"/>
          <ac:cxnSpMkLst>
            <pc:docMk/>
            <pc:sldMk cId="1725639057" sldId="470"/>
            <ac:cxnSpMk id="13" creationId="{D0D59FC9-F2AF-2645-3CA0-6FB08CA87C47}"/>
          </ac:cxnSpMkLst>
        </pc:cxnChg>
        <pc:cxnChg chg="add del mod">
          <ac:chgData name="Manish Sharma" userId="b799adb9ba789c8f" providerId="LiveId" clId="{A56E9385-429C-4983-850E-ECA79ECDBB0A}" dt="2022-07-22T12:22:03.449" v="404" actId="478"/>
          <ac:cxnSpMkLst>
            <pc:docMk/>
            <pc:sldMk cId="1725639057" sldId="470"/>
            <ac:cxnSpMk id="15" creationId="{E49EF3FD-AC9B-B18D-1C97-8A2D12A54B04}"/>
          </ac:cxnSpMkLst>
        </pc:cxnChg>
        <pc:cxnChg chg="add mod">
          <ac:chgData name="Manish Sharma" userId="b799adb9ba789c8f" providerId="LiveId" clId="{A56E9385-429C-4983-850E-ECA79ECDBB0A}" dt="2022-07-22T12:22:03.934" v="405"/>
          <ac:cxnSpMkLst>
            <pc:docMk/>
            <pc:sldMk cId="1725639057" sldId="470"/>
            <ac:cxnSpMk id="22" creationId="{96941C7E-E8B8-C868-66CF-610A853131D3}"/>
          </ac:cxnSpMkLst>
        </pc:cxnChg>
        <pc:cxnChg chg="add mod">
          <ac:chgData name="Manish Sharma" userId="b799adb9ba789c8f" providerId="LiveId" clId="{A56E9385-429C-4983-850E-ECA79ECDBB0A}" dt="2022-07-22T12:22:03.934" v="405"/>
          <ac:cxnSpMkLst>
            <pc:docMk/>
            <pc:sldMk cId="1725639057" sldId="470"/>
            <ac:cxnSpMk id="24" creationId="{60ECE26D-D84E-A51E-C419-EBCDE5E36C30}"/>
          </ac:cxnSpMkLst>
        </pc:cxnChg>
        <pc:cxnChg chg="add mod">
          <ac:chgData name="Manish Sharma" userId="b799adb9ba789c8f" providerId="LiveId" clId="{A56E9385-429C-4983-850E-ECA79ECDBB0A}" dt="2022-07-22T12:22:03.934" v="405"/>
          <ac:cxnSpMkLst>
            <pc:docMk/>
            <pc:sldMk cId="1725639057" sldId="470"/>
            <ac:cxnSpMk id="25" creationId="{ECC08332-B25F-0C09-DDB2-1DAD5DC09D0C}"/>
          </ac:cxnSpMkLst>
        </pc:cxnChg>
        <pc:cxnChg chg="add mod">
          <ac:chgData name="Manish Sharma" userId="b799adb9ba789c8f" providerId="LiveId" clId="{A56E9385-429C-4983-850E-ECA79ECDBB0A}" dt="2022-07-22T12:22:03.934" v="405"/>
          <ac:cxnSpMkLst>
            <pc:docMk/>
            <pc:sldMk cId="1725639057" sldId="470"/>
            <ac:cxnSpMk id="26" creationId="{6B7A16A3-BFAE-7E38-246E-D020B9ACC964}"/>
          </ac:cxnSpMkLst>
        </pc:cxnChg>
        <pc:cxnChg chg="add mod">
          <ac:chgData name="Manish Sharma" userId="b799adb9ba789c8f" providerId="LiveId" clId="{A56E9385-429C-4983-850E-ECA79ECDBB0A}" dt="2022-07-22T12:22:03.934" v="405"/>
          <ac:cxnSpMkLst>
            <pc:docMk/>
            <pc:sldMk cId="1725639057" sldId="470"/>
            <ac:cxnSpMk id="27" creationId="{8654C499-C0F2-5EE6-507B-8822353A0A88}"/>
          </ac:cxnSpMkLst>
        </pc:cxnChg>
        <pc:cxnChg chg="add mod">
          <ac:chgData name="Manish Sharma" userId="b799adb9ba789c8f" providerId="LiveId" clId="{A56E9385-429C-4983-850E-ECA79ECDBB0A}" dt="2022-07-22T12:22:39.348" v="407" actId="1076"/>
          <ac:cxnSpMkLst>
            <pc:docMk/>
            <pc:sldMk cId="1725639057" sldId="470"/>
            <ac:cxnSpMk id="34" creationId="{8788C881-E88C-E534-43CD-D39B513D8F88}"/>
          </ac:cxnSpMkLst>
        </pc:cxnChg>
        <pc:cxnChg chg="add mod">
          <ac:chgData name="Manish Sharma" userId="b799adb9ba789c8f" providerId="LiveId" clId="{A56E9385-429C-4983-850E-ECA79ECDBB0A}" dt="2022-07-22T12:22:39.348" v="407" actId="1076"/>
          <ac:cxnSpMkLst>
            <pc:docMk/>
            <pc:sldMk cId="1725639057" sldId="470"/>
            <ac:cxnSpMk id="36" creationId="{E51F99E9-C264-F5C5-CF99-971B3FA0754B}"/>
          </ac:cxnSpMkLst>
        </pc:cxnChg>
        <pc:cxnChg chg="add mod">
          <ac:chgData name="Manish Sharma" userId="b799adb9ba789c8f" providerId="LiveId" clId="{A56E9385-429C-4983-850E-ECA79ECDBB0A}" dt="2022-07-22T12:22:39.348" v="407" actId="1076"/>
          <ac:cxnSpMkLst>
            <pc:docMk/>
            <pc:sldMk cId="1725639057" sldId="470"/>
            <ac:cxnSpMk id="37" creationId="{033742AB-DD6E-EBE5-7D28-757474B097A4}"/>
          </ac:cxnSpMkLst>
        </pc:cxnChg>
        <pc:cxnChg chg="add mod">
          <ac:chgData name="Manish Sharma" userId="b799adb9ba789c8f" providerId="LiveId" clId="{A56E9385-429C-4983-850E-ECA79ECDBB0A}" dt="2022-07-22T12:22:39.348" v="407" actId="1076"/>
          <ac:cxnSpMkLst>
            <pc:docMk/>
            <pc:sldMk cId="1725639057" sldId="470"/>
            <ac:cxnSpMk id="38" creationId="{EB155165-1E5B-413F-08F7-EBB01A8BD30E}"/>
          </ac:cxnSpMkLst>
        </pc:cxnChg>
        <pc:cxnChg chg="add mod">
          <ac:chgData name="Manish Sharma" userId="b799adb9ba789c8f" providerId="LiveId" clId="{A56E9385-429C-4983-850E-ECA79ECDBB0A}" dt="2022-07-22T12:22:39.348" v="407" actId="1076"/>
          <ac:cxnSpMkLst>
            <pc:docMk/>
            <pc:sldMk cId="1725639057" sldId="470"/>
            <ac:cxnSpMk id="39" creationId="{3E566327-B0F6-3492-775D-E41B168CCDF7}"/>
          </ac:cxnSpMkLst>
        </pc:cxnChg>
        <pc:cxnChg chg="add mod">
          <ac:chgData name="Manish Sharma" userId="b799adb9ba789c8f" providerId="LiveId" clId="{A56E9385-429C-4983-850E-ECA79ECDBB0A}" dt="2022-07-22T12:23:41.725" v="410"/>
          <ac:cxnSpMkLst>
            <pc:docMk/>
            <pc:sldMk cId="1725639057" sldId="470"/>
            <ac:cxnSpMk id="40" creationId="{F0146EB1-5C92-A873-E8E0-C4F310DCC23E}"/>
          </ac:cxnSpMkLst>
        </pc:cxnChg>
      </pc:sldChg>
      <pc:sldChg chg="addSp delSp modSp new mod">
        <pc:chgData name="Manish Sharma" userId="b799adb9ba789c8f" providerId="LiveId" clId="{A56E9385-429C-4983-850E-ECA79ECDBB0A}" dt="2022-07-22T12:32:23.307" v="549"/>
        <pc:sldMkLst>
          <pc:docMk/>
          <pc:sldMk cId="1075115820" sldId="471"/>
        </pc:sldMkLst>
        <pc:spChg chg="del">
          <ac:chgData name="Manish Sharma" userId="b799adb9ba789c8f" providerId="LiveId" clId="{A56E9385-429C-4983-850E-ECA79ECDBB0A}" dt="2022-07-22T12:25:23.242" v="415" actId="478"/>
          <ac:spMkLst>
            <pc:docMk/>
            <pc:sldMk cId="1075115820" sldId="471"/>
            <ac:spMk id="2" creationId="{BFB63EDC-3105-5AEE-A1AF-4B5B64463466}"/>
          </ac:spMkLst>
        </pc:spChg>
        <pc:spChg chg="del">
          <ac:chgData name="Manish Sharma" userId="b799adb9ba789c8f" providerId="LiveId" clId="{A56E9385-429C-4983-850E-ECA79ECDBB0A}" dt="2022-07-22T12:25:23.242" v="415" actId="478"/>
          <ac:spMkLst>
            <pc:docMk/>
            <pc:sldMk cId="1075115820" sldId="471"/>
            <ac:spMk id="3" creationId="{A74CC8C6-C398-A650-9FAA-49C1F40FF37B}"/>
          </ac:spMkLst>
        </pc:spChg>
        <pc:spChg chg="add mod">
          <ac:chgData name="Manish Sharma" userId="b799adb9ba789c8f" providerId="LiveId" clId="{A56E9385-429C-4983-850E-ECA79ECDBB0A}" dt="2022-07-22T12:28:12.054" v="545" actId="403"/>
          <ac:spMkLst>
            <pc:docMk/>
            <pc:sldMk cId="1075115820" sldId="471"/>
            <ac:spMk id="4" creationId="{6DBE4087-1517-AE14-AD57-D5754B192B08}"/>
          </ac:spMkLst>
        </pc:spChg>
        <pc:spChg chg="add mod">
          <ac:chgData name="Manish Sharma" userId="b799adb9ba789c8f" providerId="LiveId" clId="{A56E9385-429C-4983-850E-ECA79ECDBB0A}" dt="2022-07-22T12:30:54.018" v="546"/>
          <ac:spMkLst>
            <pc:docMk/>
            <pc:sldMk cId="1075115820" sldId="471"/>
            <ac:spMk id="5" creationId="{94A4D378-3C34-9DF7-DA95-02F688A93F34}"/>
          </ac:spMkLst>
        </pc:spChg>
        <pc:spChg chg="add mod">
          <ac:chgData name="Manish Sharma" userId="b799adb9ba789c8f" providerId="LiveId" clId="{A56E9385-429C-4983-850E-ECA79ECDBB0A}" dt="2022-07-22T12:31:21.664" v="547"/>
          <ac:spMkLst>
            <pc:docMk/>
            <pc:sldMk cId="1075115820" sldId="471"/>
            <ac:spMk id="7" creationId="{0D95306C-3D96-D95C-A6C5-F2DDC7010B01}"/>
          </ac:spMkLst>
        </pc:spChg>
        <pc:spChg chg="add mod">
          <ac:chgData name="Manish Sharma" userId="b799adb9ba789c8f" providerId="LiveId" clId="{A56E9385-429C-4983-850E-ECA79ECDBB0A}" dt="2022-07-22T12:31:57.182" v="548"/>
          <ac:spMkLst>
            <pc:docMk/>
            <pc:sldMk cId="1075115820" sldId="471"/>
            <ac:spMk id="9" creationId="{C97C70A3-C0EE-01B2-1C40-F673E3FB6E8E}"/>
          </ac:spMkLst>
        </pc:spChg>
        <pc:spChg chg="add mod">
          <ac:chgData name="Manish Sharma" userId="b799adb9ba789c8f" providerId="LiveId" clId="{A56E9385-429C-4983-850E-ECA79ECDBB0A}" dt="2022-07-22T12:32:23.307" v="549"/>
          <ac:spMkLst>
            <pc:docMk/>
            <pc:sldMk cId="1075115820" sldId="471"/>
            <ac:spMk id="11" creationId="{14FABFD2-D73D-76ED-E3CE-E13A9744621F}"/>
          </ac:spMkLst>
        </pc:spChg>
        <pc:cxnChg chg="add mod">
          <ac:chgData name="Manish Sharma" userId="b799adb9ba789c8f" providerId="LiveId" clId="{A56E9385-429C-4983-850E-ECA79ECDBB0A}" dt="2022-07-22T12:30:54.018" v="546"/>
          <ac:cxnSpMkLst>
            <pc:docMk/>
            <pc:sldMk cId="1075115820" sldId="471"/>
            <ac:cxnSpMk id="6" creationId="{80817154-06C1-971A-8AF6-26B199AAFD5B}"/>
          </ac:cxnSpMkLst>
        </pc:cxnChg>
        <pc:cxnChg chg="add mod">
          <ac:chgData name="Manish Sharma" userId="b799adb9ba789c8f" providerId="LiveId" clId="{A56E9385-429C-4983-850E-ECA79ECDBB0A}" dt="2022-07-22T12:31:21.664" v="547"/>
          <ac:cxnSpMkLst>
            <pc:docMk/>
            <pc:sldMk cId="1075115820" sldId="471"/>
            <ac:cxnSpMk id="8" creationId="{048F24FC-89B0-84F8-CC7B-EFE799D6874D}"/>
          </ac:cxnSpMkLst>
        </pc:cxnChg>
        <pc:cxnChg chg="add mod">
          <ac:chgData name="Manish Sharma" userId="b799adb9ba789c8f" providerId="LiveId" clId="{A56E9385-429C-4983-850E-ECA79ECDBB0A}" dt="2022-07-22T12:31:57.182" v="548"/>
          <ac:cxnSpMkLst>
            <pc:docMk/>
            <pc:sldMk cId="1075115820" sldId="471"/>
            <ac:cxnSpMk id="10" creationId="{D1770EBB-4F0C-753C-6CC3-C2E2B43D77D1}"/>
          </ac:cxnSpMkLst>
        </pc:cxnChg>
        <pc:cxnChg chg="add mod">
          <ac:chgData name="Manish Sharma" userId="b799adb9ba789c8f" providerId="LiveId" clId="{A56E9385-429C-4983-850E-ECA79ECDBB0A}" dt="2022-07-22T12:32:23.307" v="549"/>
          <ac:cxnSpMkLst>
            <pc:docMk/>
            <pc:sldMk cId="1075115820" sldId="471"/>
            <ac:cxnSpMk id="12" creationId="{606E6D46-F9DD-C8DA-1346-B52430A4E4CF}"/>
          </ac:cxnSpMkLst>
        </pc:cxnChg>
      </pc:sldChg>
      <pc:sldChg chg="addSp delSp modSp new mod">
        <pc:chgData name="Manish Sharma" userId="b799adb9ba789c8f" providerId="LiveId" clId="{A56E9385-429C-4983-850E-ECA79ECDBB0A}" dt="2022-07-22T12:36:29.314" v="556"/>
        <pc:sldMkLst>
          <pc:docMk/>
          <pc:sldMk cId="3298199892" sldId="472"/>
        </pc:sldMkLst>
        <pc:spChg chg="mod">
          <ac:chgData name="Manish Sharma" userId="b799adb9ba789c8f" providerId="LiveId" clId="{A56E9385-429C-4983-850E-ECA79ECDBB0A}" dt="2022-07-22T12:35:49.955" v="551"/>
          <ac:spMkLst>
            <pc:docMk/>
            <pc:sldMk cId="3298199892" sldId="472"/>
            <ac:spMk id="2" creationId="{1BD5D340-6A2C-17BB-0E00-33598CBCC467}"/>
          </ac:spMkLst>
        </pc:spChg>
        <pc:spChg chg="del">
          <ac:chgData name="Manish Sharma" userId="b799adb9ba789c8f" providerId="LiveId" clId="{A56E9385-429C-4983-850E-ECA79ECDBB0A}" dt="2022-07-22T12:35:52.642" v="552" actId="478"/>
          <ac:spMkLst>
            <pc:docMk/>
            <pc:sldMk cId="3298199892" sldId="472"/>
            <ac:spMk id="3" creationId="{D30D659D-19A4-CDE8-82EA-7F78E0E51054}"/>
          </ac:spMkLst>
        </pc:spChg>
        <pc:spChg chg="add mod">
          <ac:chgData name="Manish Sharma" userId="b799adb9ba789c8f" providerId="LiveId" clId="{A56E9385-429C-4983-850E-ECA79ECDBB0A}" dt="2022-07-22T12:35:57.756" v="553"/>
          <ac:spMkLst>
            <pc:docMk/>
            <pc:sldMk cId="3298199892" sldId="472"/>
            <ac:spMk id="4" creationId="{6616693B-25F5-5F8A-6F63-B73D761DBABB}"/>
          </ac:spMkLst>
        </pc:spChg>
        <pc:spChg chg="add mod">
          <ac:chgData name="Manish Sharma" userId="b799adb9ba789c8f" providerId="LiveId" clId="{A56E9385-429C-4983-850E-ECA79ECDBB0A}" dt="2022-07-22T12:35:57.756" v="553"/>
          <ac:spMkLst>
            <pc:docMk/>
            <pc:sldMk cId="3298199892" sldId="472"/>
            <ac:spMk id="5" creationId="{2AA681BA-18B2-FDEB-6AA3-54994B02EC9C}"/>
          </ac:spMkLst>
        </pc:spChg>
        <pc:spChg chg="add mod">
          <ac:chgData name="Manish Sharma" userId="b799adb9ba789c8f" providerId="LiveId" clId="{A56E9385-429C-4983-850E-ECA79ECDBB0A}" dt="2022-07-22T12:36:09.979" v="554"/>
          <ac:spMkLst>
            <pc:docMk/>
            <pc:sldMk cId="3298199892" sldId="472"/>
            <ac:spMk id="6" creationId="{35CACACA-C869-49D6-2333-A788E497EF27}"/>
          </ac:spMkLst>
        </pc:spChg>
        <pc:spChg chg="add mod">
          <ac:chgData name="Manish Sharma" userId="b799adb9ba789c8f" providerId="LiveId" clId="{A56E9385-429C-4983-850E-ECA79ECDBB0A}" dt="2022-07-22T12:36:18.569" v="555"/>
          <ac:spMkLst>
            <pc:docMk/>
            <pc:sldMk cId="3298199892" sldId="472"/>
            <ac:spMk id="7" creationId="{5573DD32-38F5-A8EE-25F2-C5AD4426B92F}"/>
          </ac:spMkLst>
        </pc:spChg>
        <pc:spChg chg="add mod">
          <ac:chgData name="Manish Sharma" userId="b799adb9ba789c8f" providerId="LiveId" clId="{A56E9385-429C-4983-850E-ECA79ECDBB0A}" dt="2022-07-22T12:36:18.569" v="555"/>
          <ac:spMkLst>
            <pc:docMk/>
            <pc:sldMk cId="3298199892" sldId="472"/>
            <ac:spMk id="8" creationId="{0EFF7D31-F9ED-8DD8-8FE8-58F5D4323FFC}"/>
          </ac:spMkLst>
        </pc:spChg>
        <pc:spChg chg="add mod">
          <ac:chgData name="Manish Sharma" userId="b799adb9ba789c8f" providerId="LiveId" clId="{A56E9385-429C-4983-850E-ECA79ECDBB0A}" dt="2022-07-22T12:36:18.569" v="555"/>
          <ac:spMkLst>
            <pc:docMk/>
            <pc:sldMk cId="3298199892" sldId="472"/>
            <ac:spMk id="9" creationId="{78279255-63A5-EF0F-E3A5-A71DEC43AD1A}"/>
          </ac:spMkLst>
        </pc:spChg>
        <pc:spChg chg="add mod">
          <ac:chgData name="Manish Sharma" userId="b799adb9ba789c8f" providerId="LiveId" clId="{A56E9385-429C-4983-850E-ECA79ECDBB0A}" dt="2022-07-22T12:36:18.569" v="555"/>
          <ac:spMkLst>
            <pc:docMk/>
            <pc:sldMk cId="3298199892" sldId="472"/>
            <ac:spMk id="10" creationId="{BA97692C-6E90-49A9-B2E7-E4E46CFBFF08}"/>
          </ac:spMkLst>
        </pc:spChg>
        <pc:spChg chg="add mod">
          <ac:chgData name="Manish Sharma" userId="b799adb9ba789c8f" providerId="LiveId" clId="{A56E9385-429C-4983-850E-ECA79ECDBB0A}" dt="2022-07-22T12:36:29.314" v="556"/>
          <ac:spMkLst>
            <pc:docMk/>
            <pc:sldMk cId="3298199892" sldId="472"/>
            <ac:spMk id="11" creationId="{0073A53F-E011-79F8-FBB6-DDF7102CA057}"/>
          </ac:spMkLst>
        </pc:spChg>
        <pc:spChg chg="add mod">
          <ac:chgData name="Manish Sharma" userId="b799adb9ba789c8f" providerId="LiveId" clId="{A56E9385-429C-4983-850E-ECA79ECDBB0A}" dt="2022-07-22T12:36:29.314" v="556"/>
          <ac:spMkLst>
            <pc:docMk/>
            <pc:sldMk cId="3298199892" sldId="472"/>
            <ac:spMk id="12" creationId="{AE4DC35E-6F0C-A5C2-30C5-4FECB5626B0D}"/>
          </ac:spMkLst>
        </pc:spChg>
        <pc:spChg chg="add mod">
          <ac:chgData name="Manish Sharma" userId="b799adb9ba789c8f" providerId="LiveId" clId="{A56E9385-429C-4983-850E-ECA79ECDBB0A}" dt="2022-07-22T12:36:29.314" v="556"/>
          <ac:spMkLst>
            <pc:docMk/>
            <pc:sldMk cId="3298199892" sldId="472"/>
            <ac:spMk id="13" creationId="{5E05B6E5-2B5B-1A90-AE33-CE034B9980B3}"/>
          </ac:spMkLst>
        </pc:spChg>
        <pc:spChg chg="add mod">
          <ac:chgData name="Manish Sharma" userId="b799adb9ba789c8f" providerId="LiveId" clId="{A56E9385-429C-4983-850E-ECA79ECDBB0A}" dt="2022-07-22T12:36:29.314" v="556"/>
          <ac:spMkLst>
            <pc:docMk/>
            <pc:sldMk cId="3298199892" sldId="472"/>
            <ac:spMk id="14" creationId="{E9F534E8-35F3-5DA3-F5FC-08DB427CE4FC}"/>
          </ac:spMkLst>
        </pc:spChg>
      </pc:sldChg>
      <pc:sldChg chg="add">
        <pc:chgData name="Manish Sharma" userId="b799adb9ba789c8f" providerId="LiveId" clId="{A56E9385-429C-4983-850E-ECA79ECDBB0A}" dt="2022-07-22T12:37:41.815" v="557"/>
        <pc:sldMkLst>
          <pc:docMk/>
          <pc:sldMk cId="3052745591" sldId="473"/>
        </pc:sldMkLst>
      </pc:sldChg>
      <pc:sldChg chg="modSp new mod">
        <pc:chgData name="Manish Sharma" userId="b799adb9ba789c8f" providerId="LiveId" clId="{A56E9385-429C-4983-850E-ECA79ECDBB0A}" dt="2022-07-22T12:46:52.723" v="658" actId="20577"/>
        <pc:sldMkLst>
          <pc:docMk/>
          <pc:sldMk cId="730106421" sldId="474"/>
        </pc:sldMkLst>
        <pc:spChg chg="mod">
          <ac:chgData name="Manish Sharma" userId="b799adb9ba789c8f" providerId="LiveId" clId="{A56E9385-429C-4983-850E-ECA79ECDBB0A}" dt="2022-07-22T12:46:52.723" v="658" actId="20577"/>
          <ac:spMkLst>
            <pc:docMk/>
            <pc:sldMk cId="730106421" sldId="474"/>
            <ac:spMk id="2" creationId="{C6A4C2B9-E0B2-6EBC-4F24-9BE83AB6A6E4}"/>
          </ac:spMkLst>
        </pc:spChg>
        <pc:spChg chg="mod">
          <ac:chgData name="Manish Sharma" userId="b799adb9ba789c8f" providerId="LiveId" clId="{A56E9385-429C-4983-850E-ECA79ECDBB0A}" dt="2022-07-22T12:43:08.435" v="609" actId="20577"/>
          <ac:spMkLst>
            <pc:docMk/>
            <pc:sldMk cId="730106421" sldId="474"/>
            <ac:spMk id="3" creationId="{0F64E94B-5D92-79B4-ECE7-28D8B88A5AAE}"/>
          </ac:spMkLst>
        </pc:spChg>
      </pc:sldChg>
      <pc:sldChg chg="addSp delSp modSp add mod">
        <pc:chgData name="Manish Sharma" userId="b799adb9ba789c8f" providerId="LiveId" clId="{A56E9385-429C-4983-850E-ECA79ECDBB0A}" dt="2022-07-22T12:46:18.702" v="645" actId="1076"/>
        <pc:sldMkLst>
          <pc:docMk/>
          <pc:sldMk cId="265883163" sldId="475"/>
        </pc:sldMkLst>
        <pc:spChg chg="mod">
          <ac:chgData name="Manish Sharma" userId="b799adb9ba789c8f" providerId="LiveId" clId="{A56E9385-429C-4983-850E-ECA79ECDBB0A}" dt="2022-07-22T12:46:18.702" v="645" actId="1076"/>
          <ac:spMkLst>
            <pc:docMk/>
            <pc:sldMk cId="265883163" sldId="475"/>
            <ac:spMk id="6" creationId="{A272C91E-F1F3-1B6A-6FB6-98E8ECF77E09}"/>
          </ac:spMkLst>
        </pc:spChg>
        <pc:spChg chg="mod">
          <ac:chgData name="Manish Sharma" userId="b799adb9ba789c8f" providerId="LiveId" clId="{A56E9385-429C-4983-850E-ECA79ECDBB0A}" dt="2022-07-22T12:45:48.405" v="622" actId="20577"/>
          <ac:spMkLst>
            <pc:docMk/>
            <pc:sldMk cId="265883163" sldId="475"/>
            <ac:spMk id="28" creationId="{E6E933E0-575D-2915-E6C1-8F3522613261}"/>
          </ac:spMkLst>
        </pc:spChg>
        <pc:spChg chg="del">
          <ac:chgData name="Manish Sharma" userId="b799adb9ba789c8f" providerId="LiveId" clId="{A56E9385-429C-4983-850E-ECA79ECDBB0A}" dt="2022-07-22T12:43:45.478" v="611" actId="478"/>
          <ac:spMkLst>
            <pc:docMk/>
            <pc:sldMk cId="265883163" sldId="475"/>
            <ac:spMk id="29" creationId="{BE9788F9-9380-D997-8F20-4EB8A2DCC7B5}"/>
          </ac:spMkLst>
        </pc:spChg>
        <pc:spChg chg="mod">
          <ac:chgData name="Manish Sharma" userId="b799adb9ba789c8f" providerId="LiveId" clId="{A56E9385-429C-4983-850E-ECA79ECDBB0A}" dt="2022-07-22T12:43:52.662" v="613" actId="1076"/>
          <ac:spMkLst>
            <pc:docMk/>
            <pc:sldMk cId="265883163" sldId="475"/>
            <ac:spMk id="30" creationId="{4402FE60-E50E-4FFF-C8FA-CA1CC09950DB}"/>
          </ac:spMkLst>
        </pc:spChg>
        <pc:spChg chg="add mod ord">
          <ac:chgData name="Manish Sharma" userId="b799adb9ba789c8f" providerId="LiveId" clId="{A56E9385-429C-4983-850E-ECA79ECDBB0A}" dt="2022-07-22T12:44:06.636" v="615" actId="167"/>
          <ac:spMkLst>
            <pc:docMk/>
            <pc:sldMk cId="265883163" sldId="475"/>
            <ac:spMk id="31" creationId="{3111E30B-94A3-D2BB-6344-EF5BBBF7C3B9}"/>
          </ac:spMkLst>
        </pc:spChg>
        <pc:spChg chg="add mod">
          <ac:chgData name="Manish Sharma" userId="b799adb9ba789c8f" providerId="LiveId" clId="{A56E9385-429C-4983-850E-ECA79ECDBB0A}" dt="2022-07-22T12:44:13.165" v="616"/>
          <ac:spMkLst>
            <pc:docMk/>
            <pc:sldMk cId="265883163" sldId="475"/>
            <ac:spMk id="32" creationId="{CF387E7C-D4AE-5045-F8B6-6B8713D1DF5A}"/>
          </ac:spMkLst>
        </pc:spChg>
      </pc:sldChg>
      <pc:sldChg chg="add">
        <pc:chgData name="Manish Sharma" userId="b799adb9ba789c8f" providerId="LiveId" clId="{A56E9385-429C-4983-850E-ECA79ECDBB0A}" dt="2022-07-23T05:38:08.852" v="659"/>
        <pc:sldMkLst>
          <pc:docMk/>
          <pc:sldMk cId="1148228370" sldId="476"/>
        </pc:sldMkLst>
      </pc:sldChg>
      <pc:sldChg chg="modSp add mod">
        <pc:chgData name="Manish Sharma" userId="b799adb9ba789c8f" providerId="LiveId" clId="{A56E9385-429C-4983-850E-ECA79ECDBB0A}" dt="2022-07-23T08:01:42.861" v="662" actId="20577"/>
        <pc:sldMkLst>
          <pc:docMk/>
          <pc:sldMk cId="3436347431" sldId="477"/>
        </pc:sldMkLst>
        <pc:spChg chg="mod">
          <ac:chgData name="Manish Sharma" userId="b799adb9ba789c8f" providerId="LiveId" clId="{A56E9385-429C-4983-850E-ECA79ECDBB0A}" dt="2022-07-23T08:01:42.861" v="662" actId="20577"/>
          <ac:spMkLst>
            <pc:docMk/>
            <pc:sldMk cId="3436347431" sldId="477"/>
            <ac:spMk id="2" creationId="{2DDB61F2-8C7F-41CC-9C09-1186116DDDDE}"/>
          </ac:spMkLst>
        </pc:spChg>
      </pc:sldChg>
      <pc:sldChg chg="add">
        <pc:chgData name="Manish Sharma" userId="b799adb9ba789c8f" providerId="LiveId" clId="{A56E9385-429C-4983-850E-ECA79ECDBB0A}" dt="2022-07-23T08:25:50.445" v="664"/>
        <pc:sldMkLst>
          <pc:docMk/>
          <pc:sldMk cId="337758348" sldId="478"/>
        </pc:sldMkLst>
      </pc:sldChg>
      <pc:sldChg chg="addSp delSp modSp new mod">
        <pc:chgData name="Manish Sharma" userId="b799adb9ba789c8f" providerId="LiveId" clId="{A56E9385-429C-4983-850E-ECA79ECDBB0A}" dt="2022-07-23T08:30:55.964" v="674"/>
        <pc:sldMkLst>
          <pc:docMk/>
          <pc:sldMk cId="1773484330" sldId="479"/>
        </pc:sldMkLst>
        <pc:spChg chg="del">
          <ac:chgData name="Manish Sharma" userId="b799adb9ba789c8f" providerId="LiveId" clId="{A56E9385-429C-4983-850E-ECA79ECDBB0A}" dt="2022-07-23T08:26:22.840" v="666" actId="478"/>
          <ac:spMkLst>
            <pc:docMk/>
            <pc:sldMk cId="1773484330" sldId="479"/>
            <ac:spMk id="2" creationId="{A5E9E9F1-5DF0-F46D-0BDE-6FC71C2CD703}"/>
          </ac:spMkLst>
        </pc:spChg>
        <pc:spChg chg="del">
          <ac:chgData name="Manish Sharma" userId="b799adb9ba789c8f" providerId="LiveId" clId="{A56E9385-429C-4983-850E-ECA79ECDBB0A}" dt="2022-07-23T08:26:22.840" v="666" actId="478"/>
          <ac:spMkLst>
            <pc:docMk/>
            <pc:sldMk cId="1773484330" sldId="479"/>
            <ac:spMk id="3" creationId="{70ACC521-63DD-8B67-80E5-0052B8B77778}"/>
          </ac:spMkLst>
        </pc:spChg>
        <pc:spChg chg="add mod">
          <ac:chgData name="Manish Sharma" userId="b799adb9ba789c8f" providerId="LiveId" clId="{A56E9385-429C-4983-850E-ECA79ECDBB0A}" dt="2022-07-23T08:26:34.921" v="667"/>
          <ac:spMkLst>
            <pc:docMk/>
            <pc:sldMk cId="1773484330" sldId="479"/>
            <ac:spMk id="4" creationId="{7F5BF6C0-6BCB-6978-E96D-14946D6DAE86}"/>
          </ac:spMkLst>
        </pc:spChg>
        <pc:spChg chg="add mod">
          <ac:chgData name="Manish Sharma" userId="b799adb9ba789c8f" providerId="LiveId" clId="{A56E9385-429C-4983-850E-ECA79ECDBB0A}" dt="2022-07-23T08:26:34.921" v="667"/>
          <ac:spMkLst>
            <pc:docMk/>
            <pc:sldMk cId="1773484330" sldId="479"/>
            <ac:spMk id="5" creationId="{CF284094-FF85-810F-8023-C3C372EA98AC}"/>
          </ac:spMkLst>
        </pc:spChg>
        <pc:spChg chg="add mod">
          <ac:chgData name="Manish Sharma" userId="b799adb9ba789c8f" providerId="LiveId" clId="{A56E9385-429C-4983-850E-ECA79ECDBB0A}" dt="2022-07-23T08:26:34.921" v="667"/>
          <ac:spMkLst>
            <pc:docMk/>
            <pc:sldMk cId="1773484330" sldId="479"/>
            <ac:spMk id="6" creationId="{5064D497-61A6-A8E3-780D-B2B0166A06B4}"/>
          </ac:spMkLst>
        </pc:spChg>
        <pc:spChg chg="add mod">
          <ac:chgData name="Manish Sharma" userId="b799adb9ba789c8f" providerId="LiveId" clId="{A56E9385-429C-4983-850E-ECA79ECDBB0A}" dt="2022-07-23T08:26:53.890" v="668"/>
          <ac:spMkLst>
            <pc:docMk/>
            <pc:sldMk cId="1773484330" sldId="479"/>
            <ac:spMk id="9" creationId="{09EB606C-6791-3632-375B-83A2F10515EB}"/>
          </ac:spMkLst>
        </pc:spChg>
        <pc:spChg chg="add mod">
          <ac:chgData name="Manish Sharma" userId="b799adb9ba789c8f" providerId="LiveId" clId="{A56E9385-429C-4983-850E-ECA79ECDBB0A}" dt="2022-07-23T08:27:41.566" v="669"/>
          <ac:spMkLst>
            <pc:docMk/>
            <pc:sldMk cId="1773484330" sldId="479"/>
            <ac:spMk id="11" creationId="{A29BC133-714F-A3B4-0F8E-86F8557CAB97}"/>
          </ac:spMkLst>
        </pc:spChg>
        <pc:spChg chg="add mod">
          <ac:chgData name="Manish Sharma" userId="b799adb9ba789c8f" providerId="LiveId" clId="{A56E9385-429C-4983-850E-ECA79ECDBB0A}" dt="2022-07-23T08:27:53.287" v="670"/>
          <ac:spMkLst>
            <pc:docMk/>
            <pc:sldMk cId="1773484330" sldId="479"/>
            <ac:spMk id="12" creationId="{EE2B527A-7049-A5CA-19FD-EF707D14BE21}"/>
          </ac:spMkLst>
        </pc:spChg>
        <pc:spChg chg="add mod">
          <ac:chgData name="Manish Sharma" userId="b799adb9ba789c8f" providerId="LiveId" clId="{A56E9385-429C-4983-850E-ECA79ECDBB0A}" dt="2022-07-23T08:28:10.216" v="671"/>
          <ac:spMkLst>
            <pc:docMk/>
            <pc:sldMk cId="1773484330" sldId="479"/>
            <ac:spMk id="15" creationId="{A4CE4881-C906-50E5-DCA1-1F52D0C35A2E}"/>
          </ac:spMkLst>
        </pc:spChg>
        <pc:spChg chg="add mod">
          <ac:chgData name="Manish Sharma" userId="b799adb9ba789c8f" providerId="LiveId" clId="{A56E9385-429C-4983-850E-ECA79ECDBB0A}" dt="2022-07-23T08:28:26.476" v="672"/>
          <ac:spMkLst>
            <pc:docMk/>
            <pc:sldMk cId="1773484330" sldId="479"/>
            <ac:spMk id="16" creationId="{54B637A0-C97E-C9E9-0106-6A5801E010D5}"/>
          </ac:spMkLst>
        </pc:spChg>
        <pc:spChg chg="add mod">
          <ac:chgData name="Manish Sharma" userId="b799adb9ba789c8f" providerId="LiveId" clId="{A56E9385-429C-4983-850E-ECA79ECDBB0A}" dt="2022-07-23T08:28:50.048" v="673"/>
          <ac:spMkLst>
            <pc:docMk/>
            <pc:sldMk cId="1773484330" sldId="479"/>
            <ac:spMk id="18" creationId="{7E66C95A-8D60-B773-EC1F-2A3F2AEA12B3}"/>
          </ac:spMkLst>
        </pc:spChg>
        <pc:spChg chg="add mod">
          <ac:chgData name="Manish Sharma" userId="b799adb9ba789c8f" providerId="LiveId" clId="{A56E9385-429C-4983-850E-ECA79ECDBB0A}" dt="2022-07-23T08:28:50.048" v="673"/>
          <ac:spMkLst>
            <pc:docMk/>
            <pc:sldMk cId="1773484330" sldId="479"/>
            <ac:spMk id="19" creationId="{7259CE7A-7BE1-D20F-CD3E-76FCFE9624DE}"/>
          </ac:spMkLst>
        </pc:spChg>
        <pc:spChg chg="add mod">
          <ac:chgData name="Manish Sharma" userId="b799adb9ba789c8f" providerId="LiveId" clId="{A56E9385-429C-4983-850E-ECA79ECDBB0A}" dt="2022-07-23T08:30:55.964" v="674"/>
          <ac:spMkLst>
            <pc:docMk/>
            <pc:sldMk cId="1773484330" sldId="479"/>
            <ac:spMk id="21" creationId="{870F41DB-F1BB-5118-554B-A33B40204E0D}"/>
          </ac:spMkLst>
        </pc:spChg>
        <pc:cxnChg chg="add mod">
          <ac:chgData name="Manish Sharma" userId="b799adb9ba789c8f" providerId="LiveId" clId="{A56E9385-429C-4983-850E-ECA79ECDBB0A}" dt="2022-07-23T08:26:34.921" v="667"/>
          <ac:cxnSpMkLst>
            <pc:docMk/>
            <pc:sldMk cId="1773484330" sldId="479"/>
            <ac:cxnSpMk id="7" creationId="{5E41920B-54B5-3F9F-21D9-0E57F8F3F43D}"/>
          </ac:cxnSpMkLst>
        </pc:cxnChg>
        <pc:cxnChg chg="add mod">
          <ac:chgData name="Manish Sharma" userId="b799adb9ba789c8f" providerId="LiveId" clId="{A56E9385-429C-4983-850E-ECA79ECDBB0A}" dt="2022-07-23T08:26:53.890" v="668"/>
          <ac:cxnSpMkLst>
            <pc:docMk/>
            <pc:sldMk cId="1773484330" sldId="479"/>
            <ac:cxnSpMk id="8" creationId="{1842EACF-3C80-6E0B-69D4-F61009FCB37F}"/>
          </ac:cxnSpMkLst>
        </pc:cxnChg>
        <pc:cxnChg chg="add mod">
          <ac:chgData name="Manish Sharma" userId="b799adb9ba789c8f" providerId="LiveId" clId="{A56E9385-429C-4983-850E-ECA79ECDBB0A}" dt="2022-07-23T08:27:41.566" v="669"/>
          <ac:cxnSpMkLst>
            <pc:docMk/>
            <pc:sldMk cId="1773484330" sldId="479"/>
            <ac:cxnSpMk id="10" creationId="{6E26E45E-81DF-9AB0-F9FB-F025C648231F}"/>
          </ac:cxnSpMkLst>
        </pc:cxnChg>
        <pc:cxnChg chg="add mod">
          <ac:chgData name="Manish Sharma" userId="b799adb9ba789c8f" providerId="LiveId" clId="{A56E9385-429C-4983-850E-ECA79ECDBB0A}" dt="2022-07-23T08:27:53.287" v="670"/>
          <ac:cxnSpMkLst>
            <pc:docMk/>
            <pc:sldMk cId="1773484330" sldId="479"/>
            <ac:cxnSpMk id="13" creationId="{44BE87C1-AF6C-B38A-C669-22347276AA82}"/>
          </ac:cxnSpMkLst>
        </pc:cxnChg>
        <pc:cxnChg chg="add mod">
          <ac:chgData name="Manish Sharma" userId="b799adb9ba789c8f" providerId="LiveId" clId="{A56E9385-429C-4983-850E-ECA79ECDBB0A}" dt="2022-07-23T08:28:10.216" v="671"/>
          <ac:cxnSpMkLst>
            <pc:docMk/>
            <pc:sldMk cId="1773484330" sldId="479"/>
            <ac:cxnSpMk id="14" creationId="{917E2C37-6855-562B-E368-71E128EEA4FB}"/>
          </ac:cxnSpMkLst>
        </pc:cxnChg>
        <pc:cxnChg chg="add mod">
          <ac:chgData name="Manish Sharma" userId="b799adb9ba789c8f" providerId="LiveId" clId="{A56E9385-429C-4983-850E-ECA79ECDBB0A}" dt="2022-07-23T08:28:26.476" v="672"/>
          <ac:cxnSpMkLst>
            <pc:docMk/>
            <pc:sldMk cId="1773484330" sldId="479"/>
            <ac:cxnSpMk id="17" creationId="{CB41EC2F-9546-3B0C-CDC8-B88FFA5D51C6}"/>
          </ac:cxnSpMkLst>
        </pc:cxnChg>
        <pc:cxnChg chg="add mod">
          <ac:chgData name="Manish Sharma" userId="b799adb9ba789c8f" providerId="LiveId" clId="{A56E9385-429C-4983-850E-ECA79ECDBB0A}" dt="2022-07-23T08:28:50.048" v="673"/>
          <ac:cxnSpMkLst>
            <pc:docMk/>
            <pc:sldMk cId="1773484330" sldId="479"/>
            <ac:cxnSpMk id="20" creationId="{829DE222-901F-3302-1000-28E5F627A981}"/>
          </ac:cxnSpMkLst>
        </pc:cxnChg>
        <pc:cxnChg chg="add mod">
          <ac:chgData name="Manish Sharma" userId="b799adb9ba789c8f" providerId="LiveId" clId="{A56E9385-429C-4983-850E-ECA79ECDBB0A}" dt="2022-07-23T08:30:55.964" v="674"/>
          <ac:cxnSpMkLst>
            <pc:docMk/>
            <pc:sldMk cId="1773484330" sldId="479"/>
            <ac:cxnSpMk id="22" creationId="{2AD90DEA-B8C5-28E5-EB05-0EF6A9B2C65C}"/>
          </ac:cxnSpMkLst>
        </pc:cxnChg>
      </pc:sldChg>
      <pc:sldChg chg="modSp new mod">
        <pc:chgData name="Manish Sharma" userId="b799adb9ba789c8f" providerId="LiveId" clId="{A56E9385-429C-4983-850E-ECA79ECDBB0A}" dt="2022-07-23T08:39:36.119" v="1129" actId="113"/>
        <pc:sldMkLst>
          <pc:docMk/>
          <pc:sldMk cId="3257562741" sldId="480"/>
        </pc:sldMkLst>
        <pc:spChg chg="mod">
          <ac:chgData name="Manish Sharma" userId="b799adb9ba789c8f" providerId="LiveId" clId="{A56E9385-429C-4983-850E-ECA79ECDBB0A}" dt="2022-07-23T08:35:44.251" v="676"/>
          <ac:spMkLst>
            <pc:docMk/>
            <pc:sldMk cId="3257562741" sldId="480"/>
            <ac:spMk id="2" creationId="{2D611357-B0C3-7D2E-A78B-3C34F0DEF956}"/>
          </ac:spMkLst>
        </pc:spChg>
        <pc:spChg chg="mod">
          <ac:chgData name="Manish Sharma" userId="b799adb9ba789c8f" providerId="LiveId" clId="{A56E9385-429C-4983-850E-ECA79ECDBB0A}" dt="2022-07-23T08:39:36.119" v="1129" actId="113"/>
          <ac:spMkLst>
            <pc:docMk/>
            <pc:sldMk cId="3257562741" sldId="480"/>
            <ac:spMk id="3" creationId="{CE07DDD9-8806-8FBE-41C0-63DA7504C245}"/>
          </ac:spMkLst>
        </pc:spChg>
      </pc:sldChg>
      <pc:sldChg chg="modSp new mod">
        <pc:chgData name="Manish Sharma" userId="b799adb9ba789c8f" providerId="LiveId" clId="{A56E9385-429C-4983-850E-ECA79ECDBB0A}" dt="2022-07-29T08:28:13.798" v="1320" actId="113"/>
        <pc:sldMkLst>
          <pc:docMk/>
          <pc:sldMk cId="1113224190" sldId="481"/>
        </pc:sldMkLst>
        <pc:spChg chg="mod">
          <ac:chgData name="Manish Sharma" userId="b799adb9ba789c8f" providerId="LiveId" clId="{A56E9385-429C-4983-850E-ECA79ECDBB0A}" dt="2022-07-23T08:40:05.186" v="1131"/>
          <ac:spMkLst>
            <pc:docMk/>
            <pc:sldMk cId="1113224190" sldId="481"/>
            <ac:spMk id="2" creationId="{BDD55087-1B2D-808B-2731-8EF6ECDF6D78}"/>
          </ac:spMkLst>
        </pc:spChg>
        <pc:spChg chg="mod">
          <ac:chgData name="Manish Sharma" userId="b799adb9ba789c8f" providerId="LiveId" clId="{A56E9385-429C-4983-850E-ECA79ECDBB0A}" dt="2022-07-29T08:28:13.798" v="1320" actId="113"/>
          <ac:spMkLst>
            <pc:docMk/>
            <pc:sldMk cId="1113224190" sldId="481"/>
            <ac:spMk id="3" creationId="{6B93F565-EFCB-0890-FEC5-AE5B52A554E0}"/>
          </ac:spMkLst>
        </pc:spChg>
      </pc:sldChg>
      <pc:sldChg chg="modSp add mod">
        <pc:chgData name="Manish Sharma" userId="b799adb9ba789c8f" providerId="LiveId" clId="{A56E9385-429C-4983-850E-ECA79ECDBB0A}" dt="2022-07-23T12:42:05.841" v="1297" actId="20577"/>
        <pc:sldMkLst>
          <pc:docMk/>
          <pc:sldMk cId="1539205222" sldId="482"/>
        </pc:sldMkLst>
        <pc:spChg chg="mod">
          <ac:chgData name="Manish Sharma" userId="b799adb9ba789c8f" providerId="LiveId" clId="{A56E9385-429C-4983-850E-ECA79ECDBB0A}" dt="2022-07-23T12:42:05.841" v="1297" actId="20577"/>
          <ac:spMkLst>
            <pc:docMk/>
            <pc:sldMk cId="1539205222" sldId="482"/>
            <ac:spMk id="2" creationId="{4158C489-52BE-4B37-B045-E4AEE2EEB5B4}"/>
          </ac:spMkLst>
        </pc:spChg>
        <pc:spChg chg="mod">
          <ac:chgData name="Manish Sharma" userId="b799adb9ba789c8f" providerId="LiveId" clId="{A56E9385-429C-4983-850E-ECA79ECDBB0A}" dt="2022-07-23T12:38:43.396" v="1287" actId="20577"/>
          <ac:spMkLst>
            <pc:docMk/>
            <pc:sldMk cId="1539205222" sldId="482"/>
            <ac:spMk id="4" creationId="{CD9286B1-AB81-4841-B546-82610DEBB9CF}"/>
          </ac:spMkLst>
        </pc:spChg>
      </pc:sldChg>
      <pc:sldChg chg="addSp delSp modSp new mod">
        <pc:chgData name="Manish Sharma" userId="b799adb9ba789c8f" providerId="LiveId" clId="{A56E9385-429C-4983-850E-ECA79ECDBB0A}" dt="2022-07-29T05:41:22.754" v="1308"/>
        <pc:sldMkLst>
          <pc:docMk/>
          <pc:sldMk cId="735297440" sldId="483"/>
        </pc:sldMkLst>
        <pc:spChg chg="mod">
          <ac:chgData name="Manish Sharma" userId="b799adb9ba789c8f" providerId="LiveId" clId="{A56E9385-429C-4983-850E-ECA79ECDBB0A}" dt="2022-07-29T05:40:42.251" v="1304"/>
          <ac:spMkLst>
            <pc:docMk/>
            <pc:sldMk cId="735297440" sldId="483"/>
            <ac:spMk id="2" creationId="{A577F09B-DC52-D89B-94DE-1247B969D2E4}"/>
          </ac:spMkLst>
        </pc:spChg>
        <pc:spChg chg="del">
          <ac:chgData name="Manish Sharma" userId="b799adb9ba789c8f" providerId="LiveId" clId="{A56E9385-429C-4983-850E-ECA79ECDBB0A}" dt="2022-07-29T05:40:45.765" v="1305" actId="478"/>
          <ac:spMkLst>
            <pc:docMk/>
            <pc:sldMk cId="735297440" sldId="483"/>
            <ac:spMk id="3" creationId="{9F0E5331-8ADA-10FC-4C10-8E4F2BC733BE}"/>
          </ac:spMkLst>
        </pc:spChg>
        <pc:spChg chg="add mod">
          <ac:chgData name="Manish Sharma" userId="b799adb9ba789c8f" providerId="LiveId" clId="{A56E9385-429C-4983-850E-ECA79ECDBB0A}" dt="2022-07-29T05:40:55.528" v="1306"/>
          <ac:spMkLst>
            <pc:docMk/>
            <pc:sldMk cId="735297440" sldId="483"/>
            <ac:spMk id="4" creationId="{207EDC2D-F45E-892D-31C6-7951DE596844}"/>
          </ac:spMkLst>
        </pc:spChg>
        <pc:spChg chg="add mod">
          <ac:chgData name="Manish Sharma" userId="b799adb9ba789c8f" providerId="LiveId" clId="{A56E9385-429C-4983-850E-ECA79ECDBB0A}" dt="2022-07-29T05:40:55.528" v="1306"/>
          <ac:spMkLst>
            <pc:docMk/>
            <pc:sldMk cId="735297440" sldId="483"/>
            <ac:spMk id="5" creationId="{BE70DF94-675F-789D-F3B4-43700A554423}"/>
          </ac:spMkLst>
        </pc:spChg>
        <pc:spChg chg="add mod">
          <ac:chgData name="Manish Sharma" userId="b799adb9ba789c8f" providerId="LiveId" clId="{A56E9385-429C-4983-850E-ECA79ECDBB0A}" dt="2022-07-29T05:40:55.528" v="1306"/>
          <ac:spMkLst>
            <pc:docMk/>
            <pc:sldMk cId="735297440" sldId="483"/>
            <ac:spMk id="6" creationId="{8A4E4C86-09A9-7AD1-9D11-52E2005EFDB6}"/>
          </ac:spMkLst>
        </pc:spChg>
        <pc:spChg chg="add mod">
          <ac:chgData name="Manish Sharma" userId="b799adb9ba789c8f" providerId="LiveId" clId="{A56E9385-429C-4983-850E-ECA79ECDBB0A}" dt="2022-07-29T05:40:55.528" v="1306"/>
          <ac:spMkLst>
            <pc:docMk/>
            <pc:sldMk cId="735297440" sldId="483"/>
            <ac:spMk id="8" creationId="{709BAB65-69FA-19A9-4733-96B20069884D}"/>
          </ac:spMkLst>
        </pc:spChg>
        <pc:spChg chg="add mod">
          <ac:chgData name="Manish Sharma" userId="b799adb9ba789c8f" providerId="LiveId" clId="{A56E9385-429C-4983-850E-ECA79ECDBB0A}" dt="2022-07-29T05:41:15.146" v="1307"/>
          <ac:spMkLst>
            <pc:docMk/>
            <pc:sldMk cId="735297440" sldId="483"/>
            <ac:spMk id="9" creationId="{F2034735-1667-425A-63D5-C64636589E80}"/>
          </ac:spMkLst>
        </pc:spChg>
        <pc:spChg chg="add mod">
          <ac:chgData name="Manish Sharma" userId="b799adb9ba789c8f" providerId="LiveId" clId="{A56E9385-429C-4983-850E-ECA79ECDBB0A}" dt="2022-07-29T05:41:15.146" v="1307"/>
          <ac:spMkLst>
            <pc:docMk/>
            <pc:sldMk cId="735297440" sldId="483"/>
            <ac:spMk id="10" creationId="{4706F93D-79FD-09B7-FF1E-9EA8E4D4383E}"/>
          </ac:spMkLst>
        </pc:spChg>
        <pc:spChg chg="add mod">
          <ac:chgData name="Manish Sharma" userId="b799adb9ba789c8f" providerId="LiveId" clId="{A56E9385-429C-4983-850E-ECA79ECDBB0A}" dt="2022-07-29T05:41:15.146" v="1307"/>
          <ac:spMkLst>
            <pc:docMk/>
            <pc:sldMk cId="735297440" sldId="483"/>
            <ac:spMk id="11" creationId="{E5E54BF3-0BBA-C877-BF9B-622024B7E9E2}"/>
          </ac:spMkLst>
        </pc:spChg>
        <pc:spChg chg="add mod">
          <ac:chgData name="Manish Sharma" userId="b799adb9ba789c8f" providerId="LiveId" clId="{A56E9385-429C-4983-850E-ECA79ECDBB0A}" dt="2022-07-29T05:41:22.754" v="1308"/>
          <ac:spMkLst>
            <pc:docMk/>
            <pc:sldMk cId="735297440" sldId="483"/>
            <ac:spMk id="13" creationId="{023A6302-D484-0127-C231-08DC74AC6BB7}"/>
          </ac:spMkLst>
        </pc:spChg>
        <pc:cxnChg chg="add mod">
          <ac:chgData name="Manish Sharma" userId="b799adb9ba789c8f" providerId="LiveId" clId="{A56E9385-429C-4983-850E-ECA79ECDBB0A}" dt="2022-07-29T05:40:55.528" v="1306"/>
          <ac:cxnSpMkLst>
            <pc:docMk/>
            <pc:sldMk cId="735297440" sldId="483"/>
            <ac:cxnSpMk id="7" creationId="{0494011A-03A9-A0D1-DED0-7CE2B903B078}"/>
          </ac:cxnSpMkLst>
        </pc:cxnChg>
        <pc:cxnChg chg="add mod">
          <ac:chgData name="Manish Sharma" userId="b799adb9ba789c8f" providerId="LiveId" clId="{A56E9385-429C-4983-850E-ECA79ECDBB0A}" dt="2022-07-29T05:41:15.146" v="1307"/>
          <ac:cxnSpMkLst>
            <pc:docMk/>
            <pc:sldMk cId="735297440" sldId="483"/>
            <ac:cxnSpMk id="12" creationId="{261AD48A-91F6-EE5E-4FBD-C2F1307BE77B}"/>
          </ac:cxnSpMkLst>
        </pc:cxnChg>
      </pc:sldChg>
      <pc:sldChg chg="addSp delSp modSp new del">
        <pc:chgData name="Manish Sharma" userId="b799adb9ba789c8f" providerId="LiveId" clId="{A56E9385-429C-4983-850E-ECA79ECDBB0A}" dt="2022-07-29T05:40:38.218" v="1302" actId="680"/>
        <pc:sldMkLst>
          <pc:docMk/>
          <pc:sldMk cId="2766880203" sldId="483"/>
        </pc:sldMkLst>
        <pc:spChg chg="add del">
          <ac:chgData name="Manish Sharma" userId="b799adb9ba789c8f" providerId="LiveId" clId="{A56E9385-429C-4983-850E-ECA79ECDBB0A}" dt="2022-07-29T05:40:29.809" v="1301"/>
          <ac:spMkLst>
            <pc:docMk/>
            <pc:sldMk cId="2766880203" sldId="483"/>
            <ac:spMk id="2" creationId="{8018D694-DB87-263F-2700-5449EC7DB6A5}"/>
          </ac:spMkLst>
        </pc:spChg>
        <pc:spChg chg="add del mod">
          <ac:chgData name="Manish Sharma" userId="b799adb9ba789c8f" providerId="LiveId" clId="{A56E9385-429C-4983-850E-ECA79ECDBB0A}" dt="2022-07-29T05:40:29.809" v="1301"/>
          <ac:spMkLst>
            <pc:docMk/>
            <pc:sldMk cId="2766880203" sldId="483"/>
            <ac:spMk id="4" creationId="{C88D24B2-F79F-94A8-5F17-EEAC01A29F21}"/>
          </ac:spMkLst>
        </pc:spChg>
      </pc:sldChg>
      <pc:sldChg chg="addSp delSp modSp new mod">
        <pc:chgData name="Manish Sharma" userId="b799adb9ba789c8f" providerId="LiveId" clId="{A56E9385-429C-4983-850E-ECA79ECDBB0A}" dt="2022-07-29T05:50:28.191" v="1314"/>
        <pc:sldMkLst>
          <pc:docMk/>
          <pc:sldMk cId="165807153" sldId="484"/>
        </pc:sldMkLst>
        <pc:spChg chg="mod">
          <ac:chgData name="Manish Sharma" userId="b799adb9ba789c8f" providerId="LiveId" clId="{A56E9385-429C-4983-850E-ECA79ECDBB0A}" dt="2022-07-29T05:49:39.437" v="1310"/>
          <ac:spMkLst>
            <pc:docMk/>
            <pc:sldMk cId="165807153" sldId="484"/>
            <ac:spMk id="2" creationId="{48A5EA89-EE0D-7B7A-BCFA-7876805A355A}"/>
          </ac:spMkLst>
        </pc:spChg>
        <pc:spChg chg="del">
          <ac:chgData name="Manish Sharma" userId="b799adb9ba789c8f" providerId="LiveId" clId="{A56E9385-429C-4983-850E-ECA79ECDBB0A}" dt="2022-07-29T05:49:42.605" v="1311" actId="478"/>
          <ac:spMkLst>
            <pc:docMk/>
            <pc:sldMk cId="165807153" sldId="484"/>
            <ac:spMk id="3" creationId="{586C60D4-02DF-6F75-5C64-2214E4C6B356}"/>
          </ac:spMkLst>
        </pc:spChg>
        <pc:spChg chg="add mod">
          <ac:chgData name="Manish Sharma" userId="b799adb9ba789c8f" providerId="LiveId" clId="{A56E9385-429C-4983-850E-ECA79ECDBB0A}" dt="2022-07-29T05:49:50.724" v="1312"/>
          <ac:spMkLst>
            <pc:docMk/>
            <pc:sldMk cId="165807153" sldId="484"/>
            <ac:spMk id="4" creationId="{DCA54DA3-9BD4-AA42-F8D1-06ABC3A14210}"/>
          </ac:spMkLst>
        </pc:spChg>
        <pc:spChg chg="add mod">
          <ac:chgData name="Manish Sharma" userId="b799adb9ba789c8f" providerId="LiveId" clId="{A56E9385-429C-4983-850E-ECA79ECDBB0A}" dt="2022-07-29T05:49:50.724" v="1312"/>
          <ac:spMkLst>
            <pc:docMk/>
            <pc:sldMk cId="165807153" sldId="484"/>
            <ac:spMk id="5" creationId="{36F41A1B-3D3B-AC47-8010-668723449C4D}"/>
          </ac:spMkLst>
        </pc:spChg>
        <pc:spChg chg="add mod">
          <ac:chgData name="Manish Sharma" userId="b799adb9ba789c8f" providerId="LiveId" clId="{A56E9385-429C-4983-850E-ECA79ECDBB0A}" dt="2022-07-29T05:49:50.724" v="1312"/>
          <ac:spMkLst>
            <pc:docMk/>
            <pc:sldMk cId="165807153" sldId="484"/>
            <ac:spMk id="6" creationId="{E87A4550-F36F-BEF2-664B-83C8C81FE26A}"/>
          </ac:spMkLst>
        </pc:spChg>
        <pc:spChg chg="add mod">
          <ac:chgData name="Manish Sharma" userId="b799adb9ba789c8f" providerId="LiveId" clId="{A56E9385-429C-4983-850E-ECA79ECDBB0A}" dt="2022-07-29T05:50:11.154" v="1313"/>
          <ac:spMkLst>
            <pc:docMk/>
            <pc:sldMk cId="165807153" sldId="484"/>
            <ac:spMk id="9" creationId="{1EB97233-CC52-E5ED-773A-A743544C2599}"/>
          </ac:spMkLst>
        </pc:spChg>
        <pc:spChg chg="add mod">
          <ac:chgData name="Manish Sharma" userId="b799adb9ba789c8f" providerId="LiveId" clId="{A56E9385-429C-4983-850E-ECA79ECDBB0A}" dt="2022-07-29T05:50:11.154" v="1313"/>
          <ac:spMkLst>
            <pc:docMk/>
            <pc:sldMk cId="165807153" sldId="484"/>
            <ac:spMk id="10" creationId="{234D9574-2ACB-88D2-8E44-7BC09880DF7A}"/>
          </ac:spMkLst>
        </pc:spChg>
        <pc:spChg chg="add mod">
          <ac:chgData name="Manish Sharma" userId="b799adb9ba789c8f" providerId="LiveId" clId="{A56E9385-429C-4983-850E-ECA79ECDBB0A}" dt="2022-07-29T05:50:28.191" v="1314"/>
          <ac:spMkLst>
            <pc:docMk/>
            <pc:sldMk cId="165807153" sldId="484"/>
            <ac:spMk id="11" creationId="{1B107D7A-6E62-991A-B453-413F16D69F86}"/>
          </ac:spMkLst>
        </pc:spChg>
        <pc:spChg chg="add mod">
          <ac:chgData name="Manish Sharma" userId="b799adb9ba789c8f" providerId="LiveId" clId="{A56E9385-429C-4983-850E-ECA79ECDBB0A}" dt="2022-07-29T05:50:28.191" v="1314"/>
          <ac:spMkLst>
            <pc:docMk/>
            <pc:sldMk cId="165807153" sldId="484"/>
            <ac:spMk id="12" creationId="{823AFA9F-55C3-D1F8-8F06-F920334865BA}"/>
          </ac:spMkLst>
        </pc:spChg>
        <pc:cxnChg chg="add mod">
          <ac:chgData name="Manish Sharma" userId="b799adb9ba789c8f" providerId="LiveId" clId="{A56E9385-429C-4983-850E-ECA79ECDBB0A}" dt="2022-07-29T05:49:50.724" v="1312"/>
          <ac:cxnSpMkLst>
            <pc:docMk/>
            <pc:sldMk cId="165807153" sldId="484"/>
            <ac:cxnSpMk id="7" creationId="{40D477DE-E4EE-437A-D952-4387D3306A0D}"/>
          </ac:cxnSpMkLst>
        </pc:cxnChg>
        <pc:cxnChg chg="add mod">
          <ac:chgData name="Manish Sharma" userId="b799adb9ba789c8f" providerId="LiveId" clId="{A56E9385-429C-4983-850E-ECA79ECDBB0A}" dt="2022-07-29T05:49:50.724" v="1312"/>
          <ac:cxnSpMkLst>
            <pc:docMk/>
            <pc:sldMk cId="165807153" sldId="484"/>
            <ac:cxnSpMk id="8" creationId="{F463849E-786C-A389-F4F7-BC30DF6B88C1}"/>
          </ac:cxnSpMkLst>
        </pc:cxnChg>
      </pc:sldChg>
      <pc:sldChg chg="add">
        <pc:chgData name="Manish Sharma" userId="b799adb9ba789c8f" providerId="LiveId" clId="{A56E9385-429C-4983-850E-ECA79ECDBB0A}" dt="2022-07-29T07:24:58.632" v="1315"/>
        <pc:sldMkLst>
          <pc:docMk/>
          <pc:sldMk cId="2113187241" sldId="485"/>
        </pc:sldMkLst>
      </pc:sldChg>
      <pc:sldChg chg="add">
        <pc:chgData name="Manish Sharma" userId="b799adb9ba789c8f" providerId="LiveId" clId="{A56E9385-429C-4983-850E-ECA79ECDBB0A}" dt="2022-07-29T08:14:49.164" v="1317"/>
        <pc:sldMkLst>
          <pc:docMk/>
          <pc:sldMk cId="2848824250" sldId="486"/>
        </pc:sldMkLst>
      </pc:sldChg>
      <pc:sldChg chg="add">
        <pc:chgData name="Manish Sharma" userId="b799adb9ba789c8f" providerId="LiveId" clId="{A56E9385-429C-4983-850E-ECA79ECDBB0A}" dt="2022-07-30T05:26:00.678" v="1335"/>
        <pc:sldMkLst>
          <pc:docMk/>
          <pc:sldMk cId="1063568358" sldId="487"/>
        </pc:sldMkLst>
      </pc:sldChg>
      <pc:sldChg chg="add del">
        <pc:chgData name="Manish Sharma" userId="b799adb9ba789c8f" providerId="LiveId" clId="{A56E9385-429C-4983-850E-ECA79ECDBB0A}" dt="2022-07-30T05:25:55.704" v="1334" actId="47"/>
        <pc:sldMkLst>
          <pc:docMk/>
          <pc:sldMk cId="2986602669" sldId="487"/>
        </pc:sldMkLst>
      </pc:sldChg>
      <pc:sldChg chg="addSp delSp modSp new del mod">
        <pc:chgData name="Manish Sharma" userId="b799adb9ba789c8f" providerId="LiveId" clId="{A56E9385-429C-4983-850E-ECA79ECDBB0A}" dt="2022-07-30T05:25:55.704" v="1334" actId="47"/>
        <pc:sldMkLst>
          <pc:docMk/>
          <pc:sldMk cId="507910450" sldId="488"/>
        </pc:sldMkLst>
        <pc:spChg chg="del">
          <ac:chgData name="Manish Sharma" userId="b799adb9ba789c8f" providerId="LiveId" clId="{A56E9385-429C-4983-850E-ECA79ECDBB0A}" dt="2022-07-29T12:21:10.927" v="1323" actId="478"/>
          <ac:spMkLst>
            <pc:docMk/>
            <pc:sldMk cId="507910450" sldId="488"/>
            <ac:spMk id="2" creationId="{6D68103C-3348-977D-2787-5276EFFC0AD3}"/>
          </ac:spMkLst>
        </pc:spChg>
        <pc:spChg chg="del">
          <ac:chgData name="Manish Sharma" userId="b799adb9ba789c8f" providerId="LiveId" clId="{A56E9385-429C-4983-850E-ECA79ECDBB0A}" dt="2022-07-29T12:21:10.927" v="1323" actId="478"/>
          <ac:spMkLst>
            <pc:docMk/>
            <pc:sldMk cId="507910450" sldId="488"/>
            <ac:spMk id="3" creationId="{2E44CB93-F4A7-DAE1-560B-0FB6D8609C1F}"/>
          </ac:spMkLst>
        </pc:spChg>
        <pc:spChg chg="add mod">
          <ac:chgData name="Manish Sharma" userId="b799adb9ba789c8f" providerId="LiveId" clId="{A56E9385-429C-4983-850E-ECA79ECDBB0A}" dt="2022-07-29T12:21:23.151" v="1324"/>
          <ac:spMkLst>
            <pc:docMk/>
            <pc:sldMk cId="507910450" sldId="488"/>
            <ac:spMk id="4" creationId="{23210A4D-76E7-D11F-2216-D48541262D14}"/>
          </ac:spMkLst>
        </pc:spChg>
        <pc:spChg chg="add mod">
          <ac:chgData name="Manish Sharma" userId="b799adb9ba789c8f" providerId="LiveId" clId="{A56E9385-429C-4983-850E-ECA79ECDBB0A}" dt="2022-07-29T12:21:23.151" v="1324"/>
          <ac:spMkLst>
            <pc:docMk/>
            <pc:sldMk cId="507910450" sldId="488"/>
            <ac:spMk id="5" creationId="{09631EA5-9CE1-AEBB-A48E-1DAD3032B5F7}"/>
          </ac:spMkLst>
        </pc:spChg>
        <pc:spChg chg="add mod">
          <ac:chgData name="Manish Sharma" userId="b799adb9ba789c8f" providerId="LiveId" clId="{A56E9385-429C-4983-850E-ECA79ECDBB0A}" dt="2022-07-29T12:21:23.151" v="1324"/>
          <ac:spMkLst>
            <pc:docMk/>
            <pc:sldMk cId="507910450" sldId="488"/>
            <ac:spMk id="6" creationId="{E1A5DF13-7420-719B-CC75-7DBE8447FF3C}"/>
          </ac:spMkLst>
        </pc:spChg>
        <pc:spChg chg="add mod">
          <ac:chgData name="Manish Sharma" userId="b799adb9ba789c8f" providerId="LiveId" clId="{A56E9385-429C-4983-850E-ECA79ECDBB0A}" dt="2022-07-29T12:21:23.151" v="1324"/>
          <ac:spMkLst>
            <pc:docMk/>
            <pc:sldMk cId="507910450" sldId="488"/>
            <ac:spMk id="8" creationId="{12228D25-FC96-6FFF-C678-F3D4F5808B90}"/>
          </ac:spMkLst>
        </pc:spChg>
        <pc:spChg chg="add mod">
          <ac:chgData name="Manish Sharma" userId="b799adb9ba789c8f" providerId="LiveId" clId="{A56E9385-429C-4983-850E-ECA79ECDBB0A}" dt="2022-07-29T12:21:23.151" v="1324"/>
          <ac:spMkLst>
            <pc:docMk/>
            <pc:sldMk cId="507910450" sldId="488"/>
            <ac:spMk id="9" creationId="{812EB30D-15A4-9AEE-04AB-3E6C9057A2FD}"/>
          </ac:spMkLst>
        </pc:spChg>
        <pc:spChg chg="add mod">
          <ac:chgData name="Manish Sharma" userId="b799adb9ba789c8f" providerId="LiveId" clId="{A56E9385-429C-4983-850E-ECA79ECDBB0A}" dt="2022-07-29T12:21:23.151" v="1324"/>
          <ac:spMkLst>
            <pc:docMk/>
            <pc:sldMk cId="507910450" sldId="488"/>
            <ac:spMk id="10" creationId="{0196402C-6162-5863-AA08-9EC51DEB2A4D}"/>
          </ac:spMkLst>
        </pc:spChg>
        <pc:spChg chg="add mod">
          <ac:chgData name="Manish Sharma" userId="b799adb9ba789c8f" providerId="LiveId" clId="{A56E9385-429C-4983-850E-ECA79ECDBB0A}" dt="2022-07-29T12:21:31.686" v="1325"/>
          <ac:spMkLst>
            <pc:docMk/>
            <pc:sldMk cId="507910450" sldId="488"/>
            <ac:spMk id="12" creationId="{D922581D-75FD-A3DE-3444-39E292146720}"/>
          </ac:spMkLst>
        </pc:spChg>
        <pc:spChg chg="add mod">
          <ac:chgData name="Manish Sharma" userId="b799adb9ba789c8f" providerId="LiveId" clId="{A56E9385-429C-4983-850E-ECA79ECDBB0A}" dt="2022-07-29T12:27:29.755" v="1326"/>
          <ac:spMkLst>
            <pc:docMk/>
            <pc:sldMk cId="507910450" sldId="488"/>
            <ac:spMk id="13" creationId="{4CA09C01-5F5C-2901-F307-AADDE37C5F26}"/>
          </ac:spMkLst>
        </pc:spChg>
        <pc:spChg chg="add mod">
          <ac:chgData name="Manish Sharma" userId="b799adb9ba789c8f" providerId="LiveId" clId="{A56E9385-429C-4983-850E-ECA79ECDBB0A}" dt="2022-07-29T12:27:29.755" v="1326"/>
          <ac:spMkLst>
            <pc:docMk/>
            <pc:sldMk cId="507910450" sldId="488"/>
            <ac:spMk id="14" creationId="{BB92F715-D7E5-F77E-EC4D-9881E89B1FC8}"/>
          </ac:spMkLst>
        </pc:spChg>
        <pc:spChg chg="add mod">
          <ac:chgData name="Manish Sharma" userId="b799adb9ba789c8f" providerId="LiveId" clId="{A56E9385-429C-4983-850E-ECA79ECDBB0A}" dt="2022-07-29T12:27:29.755" v="1326"/>
          <ac:spMkLst>
            <pc:docMk/>
            <pc:sldMk cId="507910450" sldId="488"/>
            <ac:spMk id="16" creationId="{1110A02A-D776-7FAC-A510-A812B2C2ABA2}"/>
          </ac:spMkLst>
        </pc:spChg>
        <pc:spChg chg="add mod">
          <ac:chgData name="Manish Sharma" userId="b799adb9ba789c8f" providerId="LiveId" clId="{A56E9385-429C-4983-850E-ECA79ECDBB0A}" dt="2022-07-29T12:27:29.755" v="1326"/>
          <ac:spMkLst>
            <pc:docMk/>
            <pc:sldMk cId="507910450" sldId="488"/>
            <ac:spMk id="18" creationId="{A8AF22D5-961C-6A6F-B867-6DF153042AE4}"/>
          </ac:spMkLst>
        </pc:spChg>
        <pc:spChg chg="add mod">
          <ac:chgData name="Manish Sharma" userId="b799adb9ba789c8f" providerId="LiveId" clId="{A56E9385-429C-4983-850E-ECA79ECDBB0A}" dt="2022-07-29T12:27:39.934" v="1327"/>
          <ac:spMkLst>
            <pc:docMk/>
            <pc:sldMk cId="507910450" sldId="488"/>
            <ac:spMk id="19" creationId="{2C0EECDF-BF1C-E527-AD23-A5CA739FCB7A}"/>
          </ac:spMkLst>
        </pc:spChg>
        <pc:spChg chg="add mod">
          <ac:chgData name="Manish Sharma" userId="b799adb9ba789c8f" providerId="LiveId" clId="{A56E9385-429C-4983-850E-ECA79ECDBB0A}" dt="2022-07-29T12:27:49.230" v="1328"/>
          <ac:spMkLst>
            <pc:docMk/>
            <pc:sldMk cId="507910450" sldId="488"/>
            <ac:spMk id="22" creationId="{B5AED9D0-A197-7527-C088-8A896CADEF0B}"/>
          </ac:spMkLst>
        </pc:spChg>
        <pc:spChg chg="add mod">
          <ac:chgData name="Manish Sharma" userId="b799adb9ba789c8f" providerId="LiveId" clId="{A56E9385-429C-4983-850E-ECA79ECDBB0A}" dt="2022-07-29T12:27:49.230" v="1328"/>
          <ac:spMkLst>
            <pc:docMk/>
            <pc:sldMk cId="507910450" sldId="488"/>
            <ac:spMk id="23" creationId="{8D5A477A-1976-CF60-35AF-424C7C1E6459}"/>
          </ac:spMkLst>
        </pc:spChg>
        <pc:spChg chg="add mod">
          <ac:chgData name="Manish Sharma" userId="b799adb9ba789c8f" providerId="LiveId" clId="{A56E9385-429C-4983-850E-ECA79ECDBB0A}" dt="2022-07-29T12:27:56.086" v="1329"/>
          <ac:spMkLst>
            <pc:docMk/>
            <pc:sldMk cId="507910450" sldId="488"/>
            <ac:spMk id="24" creationId="{3AF7A1E5-BC36-DC3E-016A-FA171FF28729}"/>
          </ac:spMkLst>
        </pc:spChg>
        <pc:cxnChg chg="add mod">
          <ac:chgData name="Manish Sharma" userId="b799adb9ba789c8f" providerId="LiveId" clId="{A56E9385-429C-4983-850E-ECA79ECDBB0A}" dt="2022-07-29T12:21:23.151" v="1324"/>
          <ac:cxnSpMkLst>
            <pc:docMk/>
            <pc:sldMk cId="507910450" sldId="488"/>
            <ac:cxnSpMk id="7" creationId="{74FFB6E6-0860-4706-8FA8-A4F2AF5104A5}"/>
          </ac:cxnSpMkLst>
        </pc:cxnChg>
        <pc:cxnChg chg="add mod">
          <ac:chgData name="Manish Sharma" userId="b799adb9ba789c8f" providerId="LiveId" clId="{A56E9385-429C-4983-850E-ECA79ECDBB0A}" dt="2022-07-29T12:21:23.151" v="1324"/>
          <ac:cxnSpMkLst>
            <pc:docMk/>
            <pc:sldMk cId="507910450" sldId="488"/>
            <ac:cxnSpMk id="11" creationId="{E12122B1-C8D2-DACD-7ED8-DD87C48AE87C}"/>
          </ac:cxnSpMkLst>
        </pc:cxnChg>
        <pc:cxnChg chg="add mod">
          <ac:chgData name="Manish Sharma" userId="b799adb9ba789c8f" providerId="LiveId" clId="{A56E9385-429C-4983-850E-ECA79ECDBB0A}" dt="2022-07-29T12:27:29.755" v="1326"/>
          <ac:cxnSpMkLst>
            <pc:docMk/>
            <pc:sldMk cId="507910450" sldId="488"/>
            <ac:cxnSpMk id="15" creationId="{2F238F96-2AC8-AD0B-E518-29978CAD7817}"/>
          </ac:cxnSpMkLst>
        </pc:cxnChg>
        <pc:cxnChg chg="add mod">
          <ac:chgData name="Manish Sharma" userId="b799adb9ba789c8f" providerId="LiveId" clId="{A56E9385-429C-4983-850E-ECA79ECDBB0A}" dt="2022-07-29T12:27:29.755" v="1326"/>
          <ac:cxnSpMkLst>
            <pc:docMk/>
            <pc:sldMk cId="507910450" sldId="488"/>
            <ac:cxnSpMk id="17" creationId="{6F559B60-E37F-7CEF-60F0-3C2B2B82F339}"/>
          </ac:cxnSpMkLst>
        </pc:cxnChg>
        <pc:cxnChg chg="add mod">
          <ac:chgData name="Manish Sharma" userId="b799adb9ba789c8f" providerId="LiveId" clId="{A56E9385-429C-4983-850E-ECA79ECDBB0A}" dt="2022-07-29T12:27:49.230" v="1328"/>
          <ac:cxnSpMkLst>
            <pc:docMk/>
            <pc:sldMk cId="507910450" sldId="488"/>
            <ac:cxnSpMk id="20" creationId="{099CA865-7BA3-15E7-49E9-34FB3711AF59}"/>
          </ac:cxnSpMkLst>
        </pc:cxnChg>
        <pc:cxnChg chg="add mod">
          <ac:chgData name="Manish Sharma" userId="b799adb9ba789c8f" providerId="LiveId" clId="{A56E9385-429C-4983-850E-ECA79ECDBB0A}" dt="2022-07-29T12:27:49.230" v="1328"/>
          <ac:cxnSpMkLst>
            <pc:docMk/>
            <pc:sldMk cId="507910450" sldId="488"/>
            <ac:cxnSpMk id="21" creationId="{696A7575-4A83-9698-43F2-9EF83600C2B4}"/>
          </ac:cxnSpMkLst>
        </pc:cxnChg>
        <pc:cxnChg chg="add mod">
          <ac:chgData name="Manish Sharma" userId="b799adb9ba789c8f" providerId="LiveId" clId="{A56E9385-429C-4983-850E-ECA79ECDBB0A}" dt="2022-07-29T12:27:56.086" v="1329"/>
          <ac:cxnSpMkLst>
            <pc:docMk/>
            <pc:sldMk cId="507910450" sldId="488"/>
            <ac:cxnSpMk id="25" creationId="{F9C63DEB-1ACB-891D-0845-25897489DF90}"/>
          </ac:cxnSpMkLst>
        </pc:cxnChg>
        <pc:cxnChg chg="add mod">
          <ac:chgData name="Manish Sharma" userId="b799adb9ba789c8f" providerId="LiveId" clId="{A56E9385-429C-4983-850E-ECA79ECDBB0A}" dt="2022-07-29T12:27:56.086" v="1329"/>
          <ac:cxnSpMkLst>
            <pc:docMk/>
            <pc:sldMk cId="507910450" sldId="488"/>
            <ac:cxnSpMk id="26" creationId="{F1E05C27-D771-D128-D5AB-43ED9ECD965C}"/>
          </ac:cxnSpMkLst>
        </pc:cxnChg>
      </pc:sldChg>
      <pc:sldChg chg="add">
        <pc:chgData name="Manish Sharma" userId="b799adb9ba789c8f" providerId="LiveId" clId="{A56E9385-429C-4983-850E-ECA79ECDBB0A}" dt="2022-07-30T05:26:00.678" v="1335"/>
        <pc:sldMkLst>
          <pc:docMk/>
          <pc:sldMk cId="1482665698" sldId="488"/>
        </pc:sldMkLst>
      </pc:sldChg>
      <pc:sldChg chg="add">
        <pc:chgData name="Manish Sharma" userId="b799adb9ba789c8f" providerId="LiveId" clId="{A56E9385-429C-4983-850E-ECA79ECDBB0A}" dt="2022-07-30T05:26:00.678" v="1335"/>
        <pc:sldMkLst>
          <pc:docMk/>
          <pc:sldMk cId="952090625" sldId="489"/>
        </pc:sldMkLst>
      </pc:sldChg>
      <pc:sldChg chg="addSp delSp modSp add del mod setBg delDesignElem">
        <pc:chgData name="Manish Sharma" userId="b799adb9ba789c8f" providerId="LiveId" clId="{A56E9385-429C-4983-850E-ECA79ECDBB0A}" dt="2022-07-30T05:25:55.704" v="1334" actId="47"/>
        <pc:sldMkLst>
          <pc:docMk/>
          <pc:sldMk cId="1565417734" sldId="489"/>
        </pc:sldMkLst>
        <pc:spChg chg="mod">
          <ac:chgData name="Manish Sharma" userId="b799adb9ba789c8f" providerId="LiveId" clId="{A56E9385-429C-4983-850E-ECA79ECDBB0A}" dt="2022-07-30T05:24:33.387" v="1332" actId="26606"/>
          <ac:spMkLst>
            <pc:docMk/>
            <pc:sldMk cId="1565417734" sldId="489"/>
            <ac:spMk id="2" creationId="{B71A776D-8227-4733-A19A-D139BC5A4FE1}"/>
          </ac:spMkLst>
        </pc:spChg>
        <pc:spChg chg="mod">
          <ac:chgData name="Manish Sharma" userId="b799adb9ba789c8f" providerId="LiveId" clId="{A56E9385-429C-4983-850E-ECA79ECDBB0A}" dt="2022-07-30T05:24:33.387" v="1332" actId="26606"/>
          <ac:spMkLst>
            <pc:docMk/>
            <pc:sldMk cId="1565417734" sldId="489"/>
            <ac:spMk id="3" creationId="{372B17DD-0106-4B06-95E5-D082DEE04FAB}"/>
          </ac:spMkLst>
        </pc:spChg>
        <pc:spChg chg="add">
          <ac:chgData name="Manish Sharma" userId="b799adb9ba789c8f" providerId="LiveId" clId="{A56E9385-429C-4983-850E-ECA79ECDBB0A}" dt="2022-07-30T05:24:33.387" v="1332" actId="26606"/>
          <ac:spMkLst>
            <pc:docMk/>
            <pc:sldMk cId="1565417734" sldId="489"/>
            <ac:spMk id="8" creationId="{09588DA8-065E-4F6F-8EFD-43104AB2E0CF}"/>
          </ac:spMkLst>
        </pc:spChg>
        <pc:spChg chg="add">
          <ac:chgData name="Manish Sharma" userId="b799adb9ba789c8f" providerId="LiveId" clId="{A56E9385-429C-4983-850E-ECA79ECDBB0A}" dt="2022-07-30T05:24:33.387" v="1332" actId="26606"/>
          <ac:spMkLst>
            <pc:docMk/>
            <pc:sldMk cId="1565417734" sldId="489"/>
            <ac:spMk id="10" creationId="{C4285719-470E-454C-AF62-8323075F1F5B}"/>
          </ac:spMkLst>
        </pc:spChg>
        <pc:spChg chg="add">
          <ac:chgData name="Manish Sharma" userId="b799adb9ba789c8f" providerId="LiveId" clId="{A56E9385-429C-4983-850E-ECA79ECDBB0A}" dt="2022-07-30T05:24:33.387" v="1332" actId="26606"/>
          <ac:spMkLst>
            <pc:docMk/>
            <pc:sldMk cId="1565417734" sldId="489"/>
            <ac:spMk id="12" creationId="{CD9FE4EF-C4D8-49A0-B2FF-81D8DB7D8A24}"/>
          </ac:spMkLst>
        </pc:spChg>
        <pc:spChg chg="add">
          <ac:chgData name="Manish Sharma" userId="b799adb9ba789c8f" providerId="LiveId" clId="{A56E9385-429C-4983-850E-ECA79ECDBB0A}" dt="2022-07-30T05:24:33.387" v="1332" actId="26606"/>
          <ac:spMkLst>
            <pc:docMk/>
            <pc:sldMk cId="1565417734" sldId="489"/>
            <ac:spMk id="14" creationId="{4300840D-0A0B-4512-BACA-B439D5B9C57C}"/>
          </ac:spMkLst>
        </pc:spChg>
        <pc:spChg chg="del">
          <ac:chgData name="Manish Sharma" userId="b799adb9ba789c8f" providerId="LiveId" clId="{A56E9385-429C-4983-850E-ECA79ECDBB0A}" dt="2022-07-30T05:24:24.029" v="1331"/>
          <ac:spMkLst>
            <pc:docMk/>
            <pc:sldMk cId="1565417734" sldId="489"/>
            <ac:spMk id="15" creationId="{33CD251C-A887-4D2F-925B-FC097198538B}"/>
          </ac:spMkLst>
        </pc:spChg>
        <pc:spChg chg="add">
          <ac:chgData name="Manish Sharma" userId="b799adb9ba789c8f" providerId="LiveId" clId="{A56E9385-429C-4983-850E-ECA79ECDBB0A}" dt="2022-07-30T05:24:33.387" v="1332" actId="26606"/>
          <ac:spMkLst>
            <pc:docMk/>
            <pc:sldMk cId="1565417734" sldId="489"/>
            <ac:spMk id="16" creationId="{D2B78728-A580-49A7-84F9-6EF6F583ADE0}"/>
          </ac:spMkLst>
        </pc:spChg>
        <pc:spChg chg="del">
          <ac:chgData name="Manish Sharma" userId="b799adb9ba789c8f" providerId="LiveId" clId="{A56E9385-429C-4983-850E-ECA79ECDBB0A}" dt="2022-07-30T05:24:24.029" v="1331"/>
          <ac:spMkLst>
            <pc:docMk/>
            <pc:sldMk cId="1565417734" sldId="489"/>
            <ac:spMk id="17" creationId="{B19D093C-27FB-4032-B282-42C4563F257C}"/>
          </ac:spMkLst>
        </pc:spChg>
        <pc:spChg chg="add">
          <ac:chgData name="Manish Sharma" userId="b799adb9ba789c8f" providerId="LiveId" clId="{A56E9385-429C-4983-850E-ECA79ECDBB0A}" dt="2022-07-30T05:24:33.387" v="1332" actId="26606"/>
          <ac:spMkLst>
            <pc:docMk/>
            <pc:sldMk cId="1565417734" sldId="489"/>
            <ac:spMk id="18" creationId="{38FAA1A1-D861-433F-88FA-1E9D6FD31D11}"/>
          </ac:spMkLst>
        </pc:spChg>
        <pc:spChg chg="add">
          <ac:chgData name="Manish Sharma" userId="b799adb9ba789c8f" providerId="LiveId" clId="{A56E9385-429C-4983-850E-ECA79ECDBB0A}" dt="2022-07-30T05:24:33.387" v="1332" actId="26606"/>
          <ac:spMkLst>
            <pc:docMk/>
            <pc:sldMk cId="1565417734" sldId="489"/>
            <ac:spMk id="20" creationId="{8D71EDA1-87BF-4D5D-AB79-F346FD19278A}"/>
          </ac:spMkLst>
        </pc:spChg>
        <pc:grpChg chg="del">
          <ac:chgData name="Manish Sharma" userId="b799adb9ba789c8f" providerId="LiveId" clId="{A56E9385-429C-4983-850E-ECA79ECDBB0A}" dt="2022-07-30T05:24:24.029" v="1331"/>
          <ac:grpSpMkLst>
            <pc:docMk/>
            <pc:sldMk cId="1565417734" sldId="489"/>
            <ac:grpSpMk id="19" creationId="{35EE815E-1BD3-4777-B652-6D98825BF66B}"/>
          </ac:grpSpMkLst>
        </pc:grpChg>
      </pc:sldChg>
      <pc:sldChg chg="addSp delSp modSp new mod">
        <pc:chgData name="Manish Sharma" userId="b799adb9ba789c8f" providerId="LiveId" clId="{A56E9385-429C-4983-850E-ECA79ECDBB0A}" dt="2022-07-30T08:43:34.646" v="1355"/>
        <pc:sldMkLst>
          <pc:docMk/>
          <pc:sldMk cId="4251157550" sldId="490"/>
        </pc:sldMkLst>
        <pc:spChg chg="del">
          <ac:chgData name="Manish Sharma" userId="b799adb9ba789c8f" providerId="LiveId" clId="{A56E9385-429C-4983-850E-ECA79ECDBB0A}" dt="2022-07-30T08:04:50.054" v="1341" actId="478"/>
          <ac:spMkLst>
            <pc:docMk/>
            <pc:sldMk cId="4251157550" sldId="490"/>
            <ac:spMk id="2" creationId="{317A5B90-4313-3231-BCD7-EF848537E7E9}"/>
          </ac:spMkLst>
        </pc:spChg>
        <pc:spChg chg="add mod">
          <ac:chgData name="Manish Sharma" userId="b799adb9ba789c8f" providerId="LiveId" clId="{A56E9385-429C-4983-850E-ECA79ECDBB0A}" dt="2022-07-30T08:05:24.316" v="1343" actId="113"/>
          <ac:spMkLst>
            <pc:docMk/>
            <pc:sldMk cId="4251157550" sldId="490"/>
            <ac:spMk id="3" creationId="{1DC1A123-5F6E-929D-DDC2-67F9FFD25DA6}"/>
          </ac:spMkLst>
        </pc:spChg>
        <pc:spChg chg="add mod">
          <ac:chgData name="Manish Sharma" userId="b799adb9ba789c8f" providerId="LiveId" clId="{A56E9385-429C-4983-850E-ECA79ECDBB0A}" dt="2022-07-30T08:05:38.693" v="1344"/>
          <ac:spMkLst>
            <pc:docMk/>
            <pc:sldMk cId="4251157550" sldId="490"/>
            <ac:spMk id="4" creationId="{BF3F9581-FA1D-4121-445C-8C39576B631F}"/>
          </ac:spMkLst>
        </pc:spChg>
        <pc:spChg chg="add mod">
          <ac:chgData name="Manish Sharma" userId="b799adb9ba789c8f" providerId="LiveId" clId="{A56E9385-429C-4983-850E-ECA79ECDBB0A}" dt="2022-07-30T08:05:38.693" v="1344"/>
          <ac:spMkLst>
            <pc:docMk/>
            <pc:sldMk cId="4251157550" sldId="490"/>
            <ac:spMk id="5" creationId="{6B85E13F-8E21-AE29-A5F4-4FD3C7CA924F}"/>
          </ac:spMkLst>
        </pc:spChg>
        <pc:spChg chg="add mod">
          <ac:chgData name="Manish Sharma" userId="b799adb9ba789c8f" providerId="LiveId" clId="{A56E9385-429C-4983-850E-ECA79ECDBB0A}" dt="2022-07-30T08:05:38.693" v="1344"/>
          <ac:spMkLst>
            <pc:docMk/>
            <pc:sldMk cId="4251157550" sldId="490"/>
            <ac:spMk id="8" creationId="{8749B40E-6333-C18A-FF33-13E2A6D108FD}"/>
          </ac:spMkLst>
        </pc:spChg>
        <pc:spChg chg="add mod">
          <ac:chgData name="Manish Sharma" userId="b799adb9ba789c8f" providerId="LiveId" clId="{A56E9385-429C-4983-850E-ECA79ECDBB0A}" dt="2022-07-30T08:06:17.255" v="1345"/>
          <ac:spMkLst>
            <pc:docMk/>
            <pc:sldMk cId="4251157550" sldId="490"/>
            <ac:spMk id="9" creationId="{EF8CC801-C0D0-7325-C4FB-605D28A0B2C4}"/>
          </ac:spMkLst>
        </pc:spChg>
        <pc:spChg chg="add mod">
          <ac:chgData name="Manish Sharma" userId="b799adb9ba789c8f" providerId="LiveId" clId="{A56E9385-429C-4983-850E-ECA79ECDBB0A}" dt="2022-07-30T08:06:17.255" v="1345"/>
          <ac:spMkLst>
            <pc:docMk/>
            <pc:sldMk cId="4251157550" sldId="490"/>
            <ac:spMk id="10" creationId="{DE45B3E7-3BC9-CABF-896D-A7EFED14541C}"/>
          </ac:spMkLst>
        </pc:spChg>
        <pc:spChg chg="add mod">
          <ac:chgData name="Manish Sharma" userId="b799adb9ba789c8f" providerId="LiveId" clId="{A56E9385-429C-4983-850E-ECA79ECDBB0A}" dt="2022-07-30T08:06:44.315" v="1346"/>
          <ac:spMkLst>
            <pc:docMk/>
            <pc:sldMk cId="4251157550" sldId="490"/>
            <ac:spMk id="11" creationId="{75125731-CF06-10C9-8176-428B74EF83AD}"/>
          </ac:spMkLst>
        </pc:spChg>
        <pc:spChg chg="add mod">
          <ac:chgData name="Manish Sharma" userId="b799adb9ba789c8f" providerId="LiveId" clId="{A56E9385-429C-4983-850E-ECA79ECDBB0A}" dt="2022-07-30T08:06:44.315" v="1346"/>
          <ac:spMkLst>
            <pc:docMk/>
            <pc:sldMk cId="4251157550" sldId="490"/>
            <ac:spMk id="12" creationId="{CF6DBB7F-9BB1-7EC3-23FE-BD0CF62A76EA}"/>
          </ac:spMkLst>
        </pc:spChg>
        <pc:spChg chg="add mod">
          <ac:chgData name="Manish Sharma" userId="b799adb9ba789c8f" providerId="LiveId" clId="{A56E9385-429C-4983-850E-ECA79ECDBB0A}" dt="2022-07-30T08:06:44.315" v="1346"/>
          <ac:spMkLst>
            <pc:docMk/>
            <pc:sldMk cId="4251157550" sldId="490"/>
            <ac:spMk id="13" creationId="{95EE61CE-FE61-A171-9567-70E45FE39172}"/>
          </ac:spMkLst>
        </pc:spChg>
        <pc:spChg chg="add mod">
          <ac:chgData name="Manish Sharma" userId="b799adb9ba789c8f" providerId="LiveId" clId="{A56E9385-429C-4983-850E-ECA79ECDBB0A}" dt="2022-07-30T08:06:44.315" v="1346"/>
          <ac:spMkLst>
            <pc:docMk/>
            <pc:sldMk cId="4251157550" sldId="490"/>
            <ac:spMk id="14" creationId="{EBF99235-3253-9116-A11A-6D5D4C22539C}"/>
          </ac:spMkLst>
        </pc:spChg>
        <pc:spChg chg="add mod">
          <ac:chgData name="Manish Sharma" userId="b799adb9ba789c8f" providerId="LiveId" clId="{A56E9385-429C-4983-850E-ECA79ECDBB0A}" dt="2022-07-30T08:07:56.843" v="1347"/>
          <ac:spMkLst>
            <pc:docMk/>
            <pc:sldMk cId="4251157550" sldId="490"/>
            <ac:spMk id="15" creationId="{34798A02-1C8B-B9B2-F6C9-C5A9583C6ECD}"/>
          </ac:spMkLst>
        </pc:spChg>
        <pc:spChg chg="add mod">
          <ac:chgData name="Manish Sharma" userId="b799adb9ba789c8f" providerId="LiveId" clId="{A56E9385-429C-4983-850E-ECA79ECDBB0A}" dt="2022-07-30T08:07:56.843" v="1347"/>
          <ac:spMkLst>
            <pc:docMk/>
            <pc:sldMk cId="4251157550" sldId="490"/>
            <ac:spMk id="17" creationId="{72AB7ABB-B3DC-A50C-B2E0-96526152DF85}"/>
          </ac:spMkLst>
        </pc:spChg>
        <pc:spChg chg="add mod">
          <ac:chgData name="Manish Sharma" userId="b799adb9ba789c8f" providerId="LiveId" clId="{A56E9385-429C-4983-850E-ECA79ECDBB0A}" dt="2022-07-30T08:08:13.109" v="1348"/>
          <ac:spMkLst>
            <pc:docMk/>
            <pc:sldMk cId="4251157550" sldId="490"/>
            <ac:spMk id="19" creationId="{989684E4-0D48-4CE5-C29D-F04CB0EB5809}"/>
          </ac:spMkLst>
        </pc:spChg>
        <pc:spChg chg="add mod">
          <ac:chgData name="Manish Sharma" userId="b799adb9ba789c8f" providerId="LiveId" clId="{A56E9385-429C-4983-850E-ECA79ECDBB0A}" dt="2022-07-30T08:08:27.182" v="1349"/>
          <ac:spMkLst>
            <pc:docMk/>
            <pc:sldMk cId="4251157550" sldId="490"/>
            <ac:spMk id="21" creationId="{C0265109-86AC-5F09-7848-EFF17B1E9CBB}"/>
          </ac:spMkLst>
        </pc:spChg>
        <pc:spChg chg="add mod">
          <ac:chgData name="Manish Sharma" userId="b799adb9ba789c8f" providerId="LiveId" clId="{A56E9385-429C-4983-850E-ECA79ECDBB0A}" dt="2022-07-30T08:08:38.838" v="1350"/>
          <ac:spMkLst>
            <pc:docMk/>
            <pc:sldMk cId="4251157550" sldId="490"/>
            <ac:spMk id="23" creationId="{6AAD100E-DEBC-1199-8A85-F20B9992D5EF}"/>
          </ac:spMkLst>
        </pc:spChg>
        <pc:spChg chg="add mod">
          <ac:chgData name="Manish Sharma" userId="b799adb9ba789c8f" providerId="LiveId" clId="{A56E9385-429C-4983-850E-ECA79ECDBB0A}" dt="2022-07-30T08:08:58.643" v="1351"/>
          <ac:spMkLst>
            <pc:docMk/>
            <pc:sldMk cId="4251157550" sldId="490"/>
            <ac:spMk id="25" creationId="{3502B0F3-1946-B79C-AE4D-F201A74A970C}"/>
          </ac:spMkLst>
        </pc:spChg>
        <pc:spChg chg="add mod">
          <ac:chgData name="Manish Sharma" userId="b799adb9ba789c8f" providerId="LiveId" clId="{A56E9385-429C-4983-850E-ECA79ECDBB0A}" dt="2022-07-30T08:09:37.212" v="1352"/>
          <ac:spMkLst>
            <pc:docMk/>
            <pc:sldMk cId="4251157550" sldId="490"/>
            <ac:spMk id="26" creationId="{F4890939-4585-A2D8-6879-A0EE132BC7B3}"/>
          </ac:spMkLst>
        </pc:spChg>
        <pc:spChg chg="add mod">
          <ac:chgData name="Manish Sharma" userId="b799adb9ba789c8f" providerId="LiveId" clId="{A56E9385-429C-4983-850E-ECA79ECDBB0A}" dt="2022-07-30T08:09:37.212" v="1352"/>
          <ac:spMkLst>
            <pc:docMk/>
            <pc:sldMk cId="4251157550" sldId="490"/>
            <ac:spMk id="27" creationId="{F523BF98-04C3-1AD7-19B6-6DF686D2E25E}"/>
          </ac:spMkLst>
        </pc:spChg>
        <pc:spChg chg="add mod">
          <ac:chgData name="Manish Sharma" userId="b799adb9ba789c8f" providerId="LiveId" clId="{A56E9385-429C-4983-850E-ECA79ECDBB0A}" dt="2022-07-30T08:09:37.212" v="1352"/>
          <ac:spMkLst>
            <pc:docMk/>
            <pc:sldMk cId="4251157550" sldId="490"/>
            <ac:spMk id="28" creationId="{702B15B9-FB5D-FD1B-547A-13ACB08E6F37}"/>
          </ac:spMkLst>
        </pc:spChg>
        <pc:spChg chg="add mod">
          <ac:chgData name="Manish Sharma" userId="b799adb9ba789c8f" providerId="LiveId" clId="{A56E9385-429C-4983-850E-ECA79ECDBB0A}" dt="2022-07-30T08:09:37.212" v="1352"/>
          <ac:spMkLst>
            <pc:docMk/>
            <pc:sldMk cId="4251157550" sldId="490"/>
            <ac:spMk id="29" creationId="{5BD1FB49-32E1-09D6-2B92-9FD0BA2A485D}"/>
          </ac:spMkLst>
        </pc:spChg>
        <pc:spChg chg="add mod">
          <ac:chgData name="Manish Sharma" userId="b799adb9ba789c8f" providerId="LiveId" clId="{A56E9385-429C-4983-850E-ECA79ECDBB0A}" dt="2022-07-30T08:09:37.212" v="1352"/>
          <ac:spMkLst>
            <pc:docMk/>
            <pc:sldMk cId="4251157550" sldId="490"/>
            <ac:spMk id="30" creationId="{C58BB6BE-7695-ECFE-0904-51225A1E31C8}"/>
          </ac:spMkLst>
        </pc:spChg>
        <pc:spChg chg="add mod">
          <ac:chgData name="Manish Sharma" userId="b799adb9ba789c8f" providerId="LiveId" clId="{A56E9385-429C-4983-850E-ECA79ECDBB0A}" dt="2022-07-30T08:10:26.236" v="1353"/>
          <ac:spMkLst>
            <pc:docMk/>
            <pc:sldMk cId="4251157550" sldId="490"/>
            <ac:spMk id="31" creationId="{CC178C43-46D9-F53B-CFD7-3782AD53AEA3}"/>
          </ac:spMkLst>
        </pc:spChg>
        <pc:spChg chg="add mod">
          <ac:chgData name="Manish Sharma" userId="b799adb9ba789c8f" providerId="LiveId" clId="{A56E9385-429C-4983-850E-ECA79ECDBB0A}" dt="2022-07-30T08:10:26.236" v="1353"/>
          <ac:spMkLst>
            <pc:docMk/>
            <pc:sldMk cId="4251157550" sldId="490"/>
            <ac:spMk id="32" creationId="{D8468EB1-425D-1EB8-236C-5143ABE0AC80}"/>
          </ac:spMkLst>
        </pc:spChg>
        <pc:spChg chg="add mod">
          <ac:chgData name="Manish Sharma" userId="b799adb9ba789c8f" providerId="LiveId" clId="{A56E9385-429C-4983-850E-ECA79ECDBB0A}" dt="2022-07-30T08:10:26.236" v="1353"/>
          <ac:spMkLst>
            <pc:docMk/>
            <pc:sldMk cId="4251157550" sldId="490"/>
            <ac:spMk id="33" creationId="{A6A9A8CC-EDD3-25D2-CBC0-9D377F281864}"/>
          </ac:spMkLst>
        </pc:spChg>
        <pc:spChg chg="add mod">
          <ac:chgData name="Manish Sharma" userId="b799adb9ba789c8f" providerId="LiveId" clId="{A56E9385-429C-4983-850E-ECA79ECDBB0A}" dt="2022-07-30T08:10:26.236" v="1353"/>
          <ac:spMkLst>
            <pc:docMk/>
            <pc:sldMk cId="4251157550" sldId="490"/>
            <ac:spMk id="34" creationId="{A2DECEB7-CC87-0E3F-EAEB-F18B5B183F03}"/>
          </ac:spMkLst>
        </pc:spChg>
        <pc:spChg chg="add mod">
          <ac:chgData name="Manish Sharma" userId="b799adb9ba789c8f" providerId="LiveId" clId="{A56E9385-429C-4983-850E-ECA79ECDBB0A}" dt="2022-07-30T08:10:26.236" v="1353"/>
          <ac:spMkLst>
            <pc:docMk/>
            <pc:sldMk cId="4251157550" sldId="490"/>
            <ac:spMk id="35" creationId="{5F5916D4-0F50-146D-DB88-E26B5E87BFDA}"/>
          </ac:spMkLst>
        </pc:spChg>
        <pc:spChg chg="add mod">
          <ac:chgData name="Manish Sharma" userId="b799adb9ba789c8f" providerId="LiveId" clId="{A56E9385-429C-4983-850E-ECA79ECDBB0A}" dt="2022-07-30T08:10:26.236" v="1353"/>
          <ac:spMkLst>
            <pc:docMk/>
            <pc:sldMk cId="4251157550" sldId="490"/>
            <ac:spMk id="36" creationId="{68D18BEC-B856-D27A-0965-B9F4160CA74B}"/>
          </ac:spMkLst>
        </pc:spChg>
        <pc:spChg chg="add mod">
          <ac:chgData name="Manish Sharma" userId="b799adb9ba789c8f" providerId="LiveId" clId="{A56E9385-429C-4983-850E-ECA79ECDBB0A}" dt="2022-07-30T08:41:14.446" v="1354"/>
          <ac:spMkLst>
            <pc:docMk/>
            <pc:sldMk cId="4251157550" sldId="490"/>
            <ac:spMk id="37" creationId="{88EE22DA-A5D9-30DD-285C-073CF9655A71}"/>
          </ac:spMkLst>
        </pc:spChg>
        <pc:spChg chg="add mod">
          <ac:chgData name="Manish Sharma" userId="b799adb9ba789c8f" providerId="LiveId" clId="{A56E9385-429C-4983-850E-ECA79ECDBB0A}" dt="2022-07-30T08:43:34.646" v="1355"/>
          <ac:spMkLst>
            <pc:docMk/>
            <pc:sldMk cId="4251157550" sldId="490"/>
            <ac:spMk id="38" creationId="{8EC207F1-3B50-ADF2-C44E-D75B54D2F6F0}"/>
          </ac:spMkLst>
        </pc:spChg>
        <pc:cxnChg chg="add mod">
          <ac:chgData name="Manish Sharma" userId="b799adb9ba789c8f" providerId="LiveId" clId="{A56E9385-429C-4983-850E-ECA79ECDBB0A}" dt="2022-07-30T08:05:38.693" v="1344"/>
          <ac:cxnSpMkLst>
            <pc:docMk/>
            <pc:sldMk cId="4251157550" sldId="490"/>
            <ac:cxnSpMk id="6" creationId="{9D493AFC-F7AA-FDC3-C538-A9C357B76064}"/>
          </ac:cxnSpMkLst>
        </pc:cxnChg>
        <pc:cxnChg chg="add mod">
          <ac:chgData name="Manish Sharma" userId="b799adb9ba789c8f" providerId="LiveId" clId="{A56E9385-429C-4983-850E-ECA79ECDBB0A}" dt="2022-07-30T08:05:38.693" v="1344"/>
          <ac:cxnSpMkLst>
            <pc:docMk/>
            <pc:sldMk cId="4251157550" sldId="490"/>
            <ac:cxnSpMk id="7" creationId="{6E288866-D035-B914-5E88-3EBBDBAE03BA}"/>
          </ac:cxnSpMkLst>
        </pc:cxnChg>
        <pc:cxnChg chg="add mod">
          <ac:chgData name="Manish Sharma" userId="b799adb9ba789c8f" providerId="LiveId" clId="{A56E9385-429C-4983-850E-ECA79ECDBB0A}" dt="2022-07-30T08:07:56.843" v="1347"/>
          <ac:cxnSpMkLst>
            <pc:docMk/>
            <pc:sldMk cId="4251157550" sldId="490"/>
            <ac:cxnSpMk id="16" creationId="{459BF736-9C26-9786-3A3F-03B7A2E8A9AA}"/>
          </ac:cxnSpMkLst>
        </pc:cxnChg>
        <pc:cxnChg chg="add mod">
          <ac:chgData name="Manish Sharma" userId="b799adb9ba789c8f" providerId="LiveId" clId="{A56E9385-429C-4983-850E-ECA79ECDBB0A}" dt="2022-07-30T08:08:13.109" v="1348"/>
          <ac:cxnSpMkLst>
            <pc:docMk/>
            <pc:sldMk cId="4251157550" sldId="490"/>
            <ac:cxnSpMk id="18" creationId="{E7EBA1BB-73E7-88C6-B2FF-9CA045854921}"/>
          </ac:cxnSpMkLst>
        </pc:cxnChg>
        <pc:cxnChg chg="add mod">
          <ac:chgData name="Manish Sharma" userId="b799adb9ba789c8f" providerId="LiveId" clId="{A56E9385-429C-4983-850E-ECA79ECDBB0A}" dt="2022-07-30T08:08:27.182" v="1349"/>
          <ac:cxnSpMkLst>
            <pc:docMk/>
            <pc:sldMk cId="4251157550" sldId="490"/>
            <ac:cxnSpMk id="20" creationId="{B00F1434-3837-3761-EE0F-85AFD4056511}"/>
          </ac:cxnSpMkLst>
        </pc:cxnChg>
        <pc:cxnChg chg="add mod">
          <ac:chgData name="Manish Sharma" userId="b799adb9ba789c8f" providerId="LiveId" clId="{A56E9385-429C-4983-850E-ECA79ECDBB0A}" dt="2022-07-30T08:08:38.838" v="1350"/>
          <ac:cxnSpMkLst>
            <pc:docMk/>
            <pc:sldMk cId="4251157550" sldId="490"/>
            <ac:cxnSpMk id="22" creationId="{7A878876-0BA5-28B7-DC33-4823019E5B9F}"/>
          </ac:cxnSpMkLst>
        </pc:cxnChg>
        <pc:cxnChg chg="add mod">
          <ac:chgData name="Manish Sharma" userId="b799adb9ba789c8f" providerId="LiveId" clId="{A56E9385-429C-4983-850E-ECA79ECDBB0A}" dt="2022-07-30T08:08:58.643" v="1351"/>
          <ac:cxnSpMkLst>
            <pc:docMk/>
            <pc:sldMk cId="4251157550" sldId="490"/>
            <ac:cxnSpMk id="24" creationId="{D07AAB0D-3956-C952-4072-50739054302D}"/>
          </ac:cxnSpMkLst>
        </pc:cxnChg>
      </pc:sldChg>
      <pc:sldChg chg="add">
        <pc:chgData name="Manish Sharma" userId="b799adb9ba789c8f" providerId="LiveId" clId="{A56E9385-429C-4983-850E-ECA79ECDBB0A}" dt="2022-07-30T10:36:05.297" v="1356"/>
        <pc:sldMkLst>
          <pc:docMk/>
          <pc:sldMk cId="3305788119" sldId="491"/>
        </pc:sldMkLst>
      </pc:sldChg>
      <pc:sldChg chg="addSp modSp add mod">
        <pc:chgData name="Manish Sharma" userId="b799adb9ba789c8f" providerId="LiveId" clId="{A56E9385-429C-4983-850E-ECA79ECDBB0A}" dt="2022-07-30T10:38:00.226" v="1371"/>
        <pc:sldMkLst>
          <pc:docMk/>
          <pc:sldMk cId="946674384" sldId="492"/>
        </pc:sldMkLst>
        <pc:spChg chg="mod">
          <ac:chgData name="Manish Sharma" userId="b799adb9ba789c8f" providerId="LiveId" clId="{A56E9385-429C-4983-850E-ECA79ECDBB0A}" dt="2022-07-30T10:37:45.216" v="1370" actId="20577"/>
          <ac:spMkLst>
            <pc:docMk/>
            <pc:sldMk cId="946674384" sldId="492"/>
            <ac:spMk id="23" creationId="{6AAD100E-DEBC-1199-8A85-F20B9992D5EF}"/>
          </ac:spMkLst>
        </pc:spChg>
        <pc:spChg chg="add mod">
          <ac:chgData name="Manish Sharma" userId="b799adb9ba789c8f" providerId="LiveId" clId="{A56E9385-429C-4983-850E-ECA79ECDBB0A}" dt="2022-07-30T10:37:36.178" v="1359" actId="1076"/>
          <ac:spMkLst>
            <pc:docMk/>
            <pc:sldMk cId="946674384" sldId="492"/>
            <ac:spMk id="39" creationId="{E6621B9B-1937-74ED-DB9A-0622AE567611}"/>
          </ac:spMkLst>
        </pc:spChg>
        <pc:spChg chg="add mod">
          <ac:chgData name="Manish Sharma" userId="b799adb9ba789c8f" providerId="LiveId" clId="{A56E9385-429C-4983-850E-ECA79ECDBB0A}" dt="2022-07-30T10:38:00.226" v="1371"/>
          <ac:spMkLst>
            <pc:docMk/>
            <pc:sldMk cId="946674384" sldId="492"/>
            <ac:spMk id="40" creationId="{696A1F92-D682-9FA0-6255-08637B3B5727}"/>
          </ac:spMkLst>
        </pc:spChg>
        <pc:spChg chg="add mod">
          <ac:chgData name="Manish Sharma" userId="b799adb9ba789c8f" providerId="LiveId" clId="{A56E9385-429C-4983-850E-ECA79ECDBB0A}" dt="2022-07-30T10:38:00.226" v="1371"/>
          <ac:spMkLst>
            <pc:docMk/>
            <pc:sldMk cId="946674384" sldId="492"/>
            <ac:spMk id="41" creationId="{7BA2D166-0CAD-DD40-0C4B-01E3D1C96994}"/>
          </ac:spMkLst>
        </pc:spChg>
        <pc:spChg chg="add mod">
          <ac:chgData name="Manish Sharma" userId="b799adb9ba789c8f" providerId="LiveId" clId="{A56E9385-429C-4983-850E-ECA79ECDBB0A}" dt="2022-07-30T10:38:00.226" v="1371"/>
          <ac:spMkLst>
            <pc:docMk/>
            <pc:sldMk cId="946674384" sldId="492"/>
            <ac:spMk id="42" creationId="{4BD7B8C0-B99E-0D6B-F8E0-919BAD26518B}"/>
          </ac:spMkLst>
        </pc:spChg>
        <pc:cxnChg chg="add mod">
          <ac:chgData name="Manish Sharma" userId="b799adb9ba789c8f" providerId="LiveId" clId="{A56E9385-429C-4983-850E-ECA79ECDBB0A}" dt="2022-07-30T10:38:00.226" v="1371"/>
          <ac:cxnSpMkLst>
            <pc:docMk/>
            <pc:sldMk cId="946674384" sldId="492"/>
            <ac:cxnSpMk id="43" creationId="{BC21E867-0DC8-76A4-8E93-F255794AAD04}"/>
          </ac:cxnSpMkLst>
        </pc:cxnChg>
        <pc:cxnChg chg="add mod">
          <ac:chgData name="Manish Sharma" userId="b799adb9ba789c8f" providerId="LiveId" clId="{A56E9385-429C-4983-850E-ECA79ECDBB0A}" dt="2022-07-30T10:38:00.226" v="1371"/>
          <ac:cxnSpMkLst>
            <pc:docMk/>
            <pc:sldMk cId="946674384" sldId="492"/>
            <ac:cxnSpMk id="44" creationId="{3F0EF69C-85E4-C929-0065-B54B0ECD98EA}"/>
          </ac:cxnSpMkLst>
        </pc:cxnChg>
      </pc:sldChg>
    </pc:docChg>
  </pc:docChgLst>
  <pc:docChgLst>
    <pc:chgData name="Manish Sharma" userId="b799adb9ba789c8f" providerId="LiveId" clId="{90CB9923-C37D-4045-9063-5E975B845971}"/>
    <pc:docChg chg="undo redo custSel addSld delSld modSld sldOrd">
      <pc:chgData name="Manish Sharma" userId="b799adb9ba789c8f" providerId="LiveId" clId="{90CB9923-C37D-4045-9063-5E975B845971}" dt="2022-01-19T10:06:51.645" v="1594" actId="6549"/>
      <pc:docMkLst>
        <pc:docMk/>
      </pc:docMkLst>
      <pc:sldChg chg="modSp mod">
        <pc:chgData name="Manish Sharma" userId="b799adb9ba789c8f" providerId="LiveId" clId="{90CB9923-C37D-4045-9063-5E975B845971}" dt="2022-01-17T03:23:13.346" v="6" actId="20577"/>
        <pc:sldMkLst>
          <pc:docMk/>
          <pc:sldMk cId="2387056038" sldId="257"/>
        </pc:sldMkLst>
        <pc:spChg chg="mod">
          <ac:chgData name="Manish Sharma" userId="b799adb9ba789c8f" providerId="LiveId" clId="{90CB9923-C37D-4045-9063-5E975B845971}" dt="2022-01-17T03:23:13.346" v="6" actId="20577"/>
          <ac:spMkLst>
            <pc:docMk/>
            <pc:sldMk cId="2387056038" sldId="257"/>
            <ac:spMk id="8" creationId="{21BA1D81-28D8-48F6-BE19-AD957AF78D79}"/>
          </ac:spMkLst>
        </pc:spChg>
      </pc:sldChg>
      <pc:sldChg chg="del">
        <pc:chgData name="Manish Sharma" userId="b799adb9ba789c8f" providerId="LiveId" clId="{90CB9923-C37D-4045-9063-5E975B845971}" dt="2022-01-17T03:23:30.348" v="7" actId="47"/>
        <pc:sldMkLst>
          <pc:docMk/>
          <pc:sldMk cId="2451713000" sldId="266"/>
        </pc:sldMkLst>
      </pc:sldChg>
      <pc:sldChg chg="modSp add mod">
        <pc:chgData name="Manish Sharma" userId="b799adb9ba789c8f" providerId="LiveId" clId="{90CB9923-C37D-4045-9063-5E975B845971}" dt="2022-01-17T11:26:58.719" v="518" actId="113"/>
        <pc:sldMkLst>
          <pc:docMk/>
          <pc:sldMk cId="3103000826" sldId="266"/>
        </pc:sldMkLst>
        <pc:spChg chg="mod">
          <ac:chgData name="Manish Sharma" userId="b799adb9ba789c8f" providerId="LiveId" clId="{90CB9923-C37D-4045-9063-5E975B845971}" dt="2022-01-17T11:26:58.719" v="518" actId="113"/>
          <ac:spMkLst>
            <pc:docMk/>
            <pc:sldMk cId="3103000826" sldId="266"/>
            <ac:spMk id="7" creationId="{0C57B204-BF35-48BB-B211-D1B7321062D6}"/>
          </ac:spMkLst>
        </pc:spChg>
      </pc:sldChg>
      <pc:sldChg chg="del">
        <pc:chgData name="Manish Sharma" userId="b799adb9ba789c8f" providerId="LiveId" clId="{90CB9923-C37D-4045-9063-5E975B845971}" dt="2022-01-17T03:23:30.348" v="7" actId="47"/>
        <pc:sldMkLst>
          <pc:docMk/>
          <pc:sldMk cId="1040551395" sldId="267"/>
        </pc:sldMkLst>
      </pc:sldChg>
      <pc:sldChg chg="add">
        <pc:chgData name="Manish Sharma" userId="b799adb9ba789c8f" providerId="LiveId" clId="{90CB9923-C37D-4045-9063-5E975B845971}" dt="2022-01-18T05:42:41.805" v="1259"/>
        <pc:sldMkLst>
          <pc:docMk/>
          <pc:sldMk cId="1955633667" sldId="267"/>
        </pc:sldMkLst>
      </pc:sldChg>
      <pc:sldChg chg="add">
        <pc:chgData name="Manish Sharma" userId="b799adb9ba789c8f" providerId="LiveId" clId="{90CB9923-C37D-4045-9063-5E975B845971}" dt="2022-01-18T05:19:23.047" v="1109"/>
        <pc:sldMkLst>
          <pc:docMk/>
          <pc:sldMk cId="2308804351" sldId="268"/>
        </pc:sldMkLst>
      </pc:sldChg>
      <pc:sldChg chg="add">
        <pc:chgData name="Manish Sharma" userId="b799adb9ba789c8f" providerId="LiveId" clId="{90CB9923-C37D-4045-9063-5E975B845971}" dt="2022-01-18T07:10:20.256" v="1265"/>
        <pc:sldMkLst>
          <pc:docMk/>
          <pc:sldMk cId="541853456" sldId="270"/>
        </pc:sldMkLst>
      </pc:sldChg>
      <pc:sldChg chg="del">
        <pc:chgData name="Manish Sharma" userId="b799adb9ba789c8f" providerId="LiveId" clId="{90CB9923-C37D-4045-9063-5E975B845971}" dt="2022-01-17T03:23:30.348" v="7" actId="47"/>
        <pc:sldMkLst>
          <pc:docMk/>
          <pc:sldMk cId="2339964951" sldId="271"/>
        </pc:sldMkLst>
      </pc:sldChg>
      <pc:sldChg chg="add">
        <pc:chgData name="Manish Sharma" userId="b799adb9ba789c8f" providerId="LiveId" clId="{90CB9923-C37D-4045-9063-5E975B845971}" dt="2022-01-18T08:53:46.486" v="1269"/>
        <pc:sldMkLst>
          <pc:docMk/>
          <pc:sldMk cId="4251761722" sldId="271"/>
        </pc:sldMkLst>
      </pc:sldChg>
      <pc:sldChg chg="add">
        <pc:chgData name="Manish Sharma" userId="b799adb9ba789c8f" providerId="LiveId" clId="{90CB9923-C37D-4045-9063-5E975B845971}" dt="2022-01-17T09:15:13.369" v="514"/>
        <pc:sldMkLst>
          <pc:docMk/>
          <pc:sldMk cId="1331658581" sldId="273"/>
        </pc:sldMkLst>
      </pc:sldChg>
      <pc:sldChg chg="add">
        <pc:chgData name="Manish Sharma" userId="b799adb9ba789c8f" providerId="LiveId" clId="{90CB9923-C37D-4045-9063-5E975B845971}" dt="2022-01-17T09:04:10.766" v="490"/>
        <pc:sldMkLst>
          <pc:docMk/>
          <pc:sldMk cId="2937149028" sldId="282"/>
        </pc:sldMkLst>
      </pc:sldChg>
      <pc:sldChg chg="add">
        <pc:chgData name="Manish Sharma" userId="b799adb9ba789c8f" providerId="LiveId" clId="{90CB9923-C37D-4045-9063-5E975B845971}" dt="2022-01-17T09:04:10.766" v="490"/>
        <pc:sldMkLst>
          <pc:docMk/>
          <pc:sldMk cId="3640020107" sldId="283"/>
        </pc:sldMkLst>
      </pc:sldChg>
      <pc:sldChg chg="add">
        <pc:chgData name="Manish Sharma" userId="b799adb9ba789c8f" providerId="LiveId" clId="{90CB9923-C37D-4045-9063-5E975B845971}" dt="2022-01-17T09:04:10.766" v="490"/>
        <pc:sldMkLst>
          <pc:docMk/>
          <pc:sldMk cId="3936744458" sldId="284"/>
        </pc:sldMkLst>
      </pc:sldChg>
      <pc:sldChg chg="add">
        <pc:chgData name="Manish Sharma" userId="b799adb9ba789c8f" providerId="LiveId" clId="{90CB9923-C37D-4045-9063-5E975B845971}" dt="2022-01-18T05:23:51.430" v="1110"/>
        <pc:sldMkLst>
          <pc:docMk/>
          <pc:sldMk cId="547040454" sldId="285"/>
        </pc:sldMkLst>
      </pc:sldChg>
      <pc:sldChg chg="add">
        <pc:chgData name="Manish Sharma" userId="b799adb9ba789c8f" providerId="LiveId" clId="{90CB9923-C37D-4045-9063-5E975B845971}" dt="2022-01-18T05:23:51.430" v="1110"/>
        <pc:sldMkLst>
          <pc:docMk/>
          <pc:sldMk cId="1689115699" sldId="286"/>
        </pc:sldMkLst>
      </pc:sldChg>
      <pc:sldChg chg="add">
        <pc:chgData name="Manish Sharma" userId="b799adb9ba789c8f" providerId="LiveId" clId="{90CB9923-C37D-4045-9063-5E975B845971}" dt="2022-01-17T10:03:54.652" v="515"/>
        <pc:sldMkLst>
          <pc:docMk/>
          <pc:sldMk cId="1060908639" sldId="287"/>
        </pc:sldMkLst>
      </pc:sldChg>
      <pc:sldChg chg="add">
        <pc:chgData name="Manish Sharma" userId="b799adb9ba789c8f" providerId="LiveId" clId="{90CB9923-C37D-4045-9063-5E975B845971}" dt="2022-01-17T10:03:54.652" v="515"/>
        <pc:sldMkLst>
          <pc:docMk/>
          <pc:sldMk cId="3753465024" sldId="288"/>
        </pc:sldMkLst>
      </pc:sldChg>
      <pc:sldChg chg="add">
        <pc:chgData name="Manish Sharma" userId="b799adb9ba789c8f" providerId="LiveId" clId="{90CB9923-C37D-4045-9063-5E975B845971}" dt="2022-01-17T10:03:54.652" v="515"/>
        <pc:sldMkLst>
          <pc:docMk/>
          <pc:sldMk cId="2567783499" sldId="289"/>
        </pc:sldMkLst>
      </pc:sldChg>
      <pc:sldChg chg="add">
        <pc:chgData name="Manish Sharma" userId="b799adb9ba789c8f" providerId="LiveId" clId="{90CB9923-C37D-4045-9063-5E975B845971}" dt="2022-01-18T07:10:20.256" v="1265"/>
        <pc:sldMkLst>
          <pc:docMk/>
          <pc:sldMk cId="1149044477" sldId="290"/>
        </pc:sldMkLst>
      </pc:sldChg>
      <pc:sldChg chg="add">
        <pc:chgData name="Manish Sharma" userId="b799adb9ba789c8f" providerId="LiveId" clId="{90CB9923-C37D-4045-9063-5E975B845971}" dt="2022-01-18T07:10:20.256" v="1265"/>
        <pc:sldMkLst>
          <pc:docMk/>
          <pc:sldMk cId="3328030247" sldId="291"/>
        </pc:sldMkLst>
      </pc:sldChg>
      <pc:sldChg chg="add">
        <pc:chgData name="Manish Sharma" userId="b799adb9ba789c8f" providerId="LiveId" clId="{90CB9923-C37D-4045-9063-5E975B845971}" dt="2022-01-18T11:20:19.594" v="1514"/>
        <pc:sldMkLst>
          <pc:docMk/>
          <pc:sldMk cId="2954877608" sldId="292"/>
        </pc:sldMkLst>
      </pc:sldChg>
      <pc:sldChg chg="del">
        <pc:chgData name="Manish Sharma" userId="b799adb9ba789c8f" providerId="LiveId" clId="{90CB9923-C37D-4045-9063-5E975B845971}" dt="2022-01-17T03:23:30.348" v="7" actId="47"/>
        <pc:sldMkLst>
          <pc:docMk/>
          <pc:sldMk cId="903717446" sldId="302"/>
        </pc:sldMkLst>
      </pc:sldChg>
      <pc:sldChg chg="del">
        <pc:chgData name="Manish Sharma" userId="b799adb9ba789c8f" providerId="LiveId" clId="{90CB9923-C37D-4045-9063-5E975B845971}" dt="2022-01-17T03:23:30.348" v="7" actId="47"/>
        <pc:sldMkLst>
          <pc:docMk/>
          <pc:sldMk cId="2989694036" sldId="303"/>
        </pc:sldMkLst>
      </pc:sldChg>
      <pc:sldChg chg="del">
        <pc:chgData name="Manish Sharma" userId="b799adb9ba789c8f" providerId="LiveId" clId="{90CB9923-C37D-4045-9063-5E975B845971}" dt="2022-01-17T03:23:30.348" v="7" actId="47"/>
        <pc:sldMkLst>
          <pc:docMk/>
          <pc:sldMk cId="164437888" sldId="304"/>
        </pc:sldMkLst>
      </pc:sldChg>
      <pc:sldChg chg="del">
        <pc:chgData name="Manish Sharma" userId="b799adb9ba789c8f" providerId="LiveId" clId="{90CB9923-C37D-4045-9063-5E975B845971}" dt="2022-01-17T03:23:30.348" v="7" actId="47"/>
        <pc:sldMkLst>
          <pc:docMk/>
          <pc:sldMk cId="2261033248" sldId="305"/>
        </pc:sldMkLst>
      </pc:sldChg>
      <pc:sldChg chg="del">
        <pc:chgData name="Manish Sharma" userId="b799adb9ba789c8f" providerId="LiveId" clId="{90CB9923-C37D-4045-9063-5E975B845971}" dt="2022-01-17T03:23:30.348" v="7" actId="47"/>
        <pc:sldMkLst>
          <pc:docMk/>
          <pc:sldMk cId="849919439" sldId="309"/>
        </pc:sldMkLst>
      </pc:sldChg>
      <pc:sldChg chg="del">
        <pc:chgData name="Manish Sharma" userId="b799adb9ba789c8f" providerId="LiveId" clId="{90CB9923-C37D-4045-9063-5E975B845971}" dt="2022-01-17T03:23:30.348" v="7" actId="47"/>
        <pc:sldMkLst>
          <pc:docMk/>
          <pc:sldMk cId="3905909107" sldId="310"/>
        </pc:sldMkLst>
      </pc:sldChg>
      <pc:sldChg chg="del">
        <pc:chgData name="Manish Sharma" userId="b799adb9ba789c8f" providerId="LiveId" clId="{90CB9923-C37D-4045-9063-5E975B845971}" dt="2022-01-17T03:23:30.348" v="7" actId="47"/>
        <pc:sldMkLst>
          <pc:docMk/>
          <pc:sldMk cId="3363675506" sldId="312"/>
        </pc:sldMkLst>
      </pc:sldChg>
      <pc:sldChg chg="del">
        <pc:chgData name="Manish Sharma" userId="b799adb9ba789c8f" providerId="LiveId" clId="{90CB9923-C37D-4045-9063-5E975B845971}" dt="2022-01-17T03:23:30.348" v="7" actId="47"/>
        <pc:sldMkLst>
          <pc:docMk/>
          <pc:sldMk cId="1745736043" sldId="313"/>
        </pc:sldMkLst>
      </pc:sldChg>
      <pc:sldChg chg="del">
        <pc:chgData name="Manish Sharma" userId="b799adb9ba789c8f" providerId="LiveId" clId="{90CB9923-C37D-4045-9063-5E975B845971}" dt="2022-01-17T03:23:30.348" v="7" actId="47"/>
        <pc:sldMkLst>
          <pc:docMk/>
          <pc:sldMk cId="3343793836" sldId="314"/>
        </pc:sldMkLst>
      </pc:sldChg>
      <pc:sldChg chg="del">
        <pc:chgData name="Manish Sharma" userId="b799adb9ba789c8f" providerId="LiveId" clId="{90CB9923-C37D-4045-9063-5E975B845971}" dt="2022-01-17T03:23:30.348" v="7" actId="47"/>
        <pc:sldMkLst>
          <pc:docMk/>
          <pc:sldMk cId="459504614" sldId="315"/>
        </pc:sldMkLst>
      </pc:sldChg>
      <pc:sldChg chg="add">
        <pc:chgData name="Manish Sharma" userId="b799adb9ba789c8f" providerId="LiveId" clId="{90CB9923-C37D-4045-9063-5E975B845971}" dt="2022-01-17T04:54:54.522" v="122"/>
        <pc:sldMkLst>
          <pc:docMk/>
          <pc:sldMk cId="3401202457" sldId="315"/>
        </pc:sldMkLst>
      </pc:sldChg>
      <pc:sldChg chg="del">
        <pc:chgData name="Manish Sharma" userId="b799adb9ba789c8f" providerId="LiveId" clId="{90CB9923-C37D-4045-9063-5E975B845971}" dt="2022-01-17T03:23:30.348" v="7" actId="47"/>
        <pc:sldMkLst>
          <pc:docMk/>
          <pc:sldMk cId="495837008" sldId="316"/>
        </pc:sldMkLst>
      </pc:sldChg>
      <pc:sldChg chg="add">
        <pc:chgData name="Manish Sharma" userId="b799adb9ba789c8f" providerId="LiveId" clId="{90CB9923-C37D-4045-9063-5E975B845971}" dt="2022-01-17T05:03:19.397" v="246"/>
        <pc:sldMkLst>
          <pc:docMk/>
          <pc:sldMk cId="3653811040" sldId="316"/>
        </pc:sldMkLst>
      </pc:sldChg>
      <pc:sldChg chg="del">
        <pc:chgData name="Manish Sharma" userId="b799adb9ba789c8f" providerId="LiveId" clId="{90CB9923-C37D-4045-9063-5E975B845971}" dt="2022-01-17T03:23:30.348" v="7" actId="47"/>
        <pc:sldMkLst>
          <pc:docMk/>
          <pc:sldMk cId="729508330" sldId="317"/>
        </pc:sldMkLst>
      </pc:sldChg>
      <pc:sldChg chg="modSp add mod">
        <pc:chgData name="Manish Sharma" userId="b799adb9ba789c8f" providerId="LiveId" clId="{90CB9923-C37D-4045-9063-5E975B845971}" dt="2022-01-17T09:10:51.861" v="513" actId="15"/>
        <pc:sldMkLst>
          <pc:docMk/>
          <pc:sldMk cId="2482883434" sldId="317"/>
        </pc:sldMkLst>
        <pc:spChg chg="mod">
          <ac:chgData name="Manish Sharma" userId="b799adb9ba789c8f" providerId="LiveId" clId="{90CB9923-C37D-4045-9063-5E975B845971}" dt="2022-01-17T09:10:51.861" v="513" actId="15"/>
          <ac:spMkLst>
            <pc:docMk/>
            <pc:sldMk cId="2482883434" sldId="317"/>
            <ac:spMk id="3" creationId="{44CE06BE-CC11-426A-ADF9-49AC3E4FEF83}"/>
          </ac:spMkLst>
        </pc:spChg>
      </pc:sldChg>
      <pc:sldChg chg="add">
        <pc:chgData name="Manish Sharma" userId="b799adb9ba789c8f" providerId="LiveId" clId="{90CB9923-C37D-4045-9063-5E975B845971}" dt="2022-01-17T09:10:37.970" v="511"/>
        <pc:sldMkLst>
          <pc:docMk/>
          <pc:sldMk cId="1381241696" sldId="318"/>
        </pc:sldMkLst>
      </pc:sldChg>
      <pc:sldChg chg="del">
        <pc:chgData name="Manish Sharma" userId="b799adb9ba789c8f" providerId="LiveId" clId="{90CB9923-C37D-4045-9063-5E975B845971}" dt="2022-01-17T03:23:30.348" v="7" actId="47"/>
        <pc:sldMkLst>
          <pc:docMk/>
          <pc:sldMk cId="3730346979" sldId="318"/>
        </pc:sldMkLst>
      </pc:sldChg>
      <pc:sldChg chg="del">
        <pc:chgData name="Manish Sharma" userId="b799adb9ba789c8f" providerId="LiveId" clId="{90CB9923-C37D-4045-9063-5E975B845971}" dt="2022-01-17T03:23:30.348" v="7" actId="47"/>
        <pc:sldMkLst>
          <pc:docMk/>
          <pc:sldMk cId="3305835573" sldId="320"/>
        </pc:sldMkLst>
      </pc:sldChg>
      <pc:sldChg chg="del">
        <pc:chgData name="Manish Sharma" userId="b799adb9ba789c8f" providerId="LiveId" clId="{90CB9923-C37D-4045-9063-5E975B845971}" dt="2022-01-17T03:23:30.348" v="7" actId="47"/>
        <pc:sldMkLst>
          <pc:docMk/>
          <pc:sldMk cId="1973237833" sldId="321"/>
        </pc:sldMkLst>
      </pc:sldChg>
      <pc:sldChg chg="del">
        <pc:chgData name="Manish Sharma" userId="b799adb9ba789c8f" providerId="LiveId" clId="{90CB9923-C37D-4045-9063-5E975B845971}" dt="2022-01-17T03:23:30.348" v="7" actId="47"/>
        <pc:sldMkLst>
          <pc:docMk/>
          <pc:sldMk cId="433844631" sldId="322"/>
        </pc:sldMkLst>
      </pc:sldChg>
      <pc:sldChg chg="add">
        <pc:chgData name="Manish Sharma" userId="b799adb9ba789c8f" providerId="LiveId" clId="{90CB9923-C37D-4045-9063-5E975B845971}" dt="2022-01-18T08:53:46.486" v="1269"/>
        <pc:sldMkLst>
          <pc:docMk/>
          <pc:sldMk cId="672012168" sldId="322"/>
        </pc:sldMkLst>
      </pc:sldChg>
      <pc:sldChg chg="del">
        <pc:chgData name="Manish Sharma" userId="b799adb9ba789c8f" providerId="LiveId" clId="{90CB9923-C37D-4045-9063-5E975B845971}" dt="2022-01-17T03:23:30.348" v="7" actId="47"/>
        <pc:sldMkLst>
          <pc:docMk/>
          <pc:sldMk cId="45633748" sldId="323"/>
        </pc:sldMkLst>
      </pc:sldChg>
      <pc:sldChg chg="add">
        <pc:chgData name="Manish Sharma" userId="b799adb9ba789c8f" providerId="LiveId" clId="{90CB9923-C37D-4045-9063-5E975B845971}" dt="2022-01-18T08:53:46.486" v="1269"/>
        <pc:sldMkLst>
          <pc:docMk/>
          <pc:sldMk cId="1558062592" sldId="323"/>
        </pc:sldMkLst>
      </pc:sldChg>
      <pc:sldChg chg="del">
        <pc:chgData name="Manish Sharma" userId="b799adb9ba789c8f" providerId="LiveId" clId="{90CB9923-C37D-4045-9063-5E975B845971}" dt="2022-01-17T03:23:30.348" v="7" actId="47"/>
        <pc:sldMkLst>
          <pc:docMk/>
          <pc:sldMk cId="2625194412" sldId="324"/>
        </pc:sldMkLst>
      </pc:sldChg>
      <pc:sldChg chg="del">
        <pc:chgData name="Manish Sharma" userId="b799adb9ba789c8f" providerId="LiveId" clId="{90CB9923-C37D-4045-9063-5E975B845971}" dt="2022-01-17T03:23:30.348" v="7" actId="47"/>
        <pc:sldMkLst>
          <pc:docMk/>
          <pc:sldMk cId="492403978" sldId="325"/>
        </pc:sldMkLst>
      </pc:sldChg>
      <pc:sldChg chg="add">
        <pc:chgData name="Manish Sharma" userId="b799adb9ba789c8f" providerId="LiveId" clId="{90CB9923-C37D-4045-9063-5E975B845971}" dt="2022-01-19T05:50:31.415" v="1518"/>
        <pc:sldMkLst>
          <pc:docMk/>
          <pc:sldMk cId="4064640019" sldId="325"/>
        </pc:sldMkLst>
      </pc:sldChg>
      <pc:sldChg chg="add">
        <pc:chgData name="Manish Sharma" userId="b799adb9ba789c8f" providerId="LiveId" clId="{90CB9923-C37D-4045-9063-5E975B845971}" dt="2022-01-19T05:51:13.673" v="1519"/>
        <pc:sldMkLst>
          <pc:docMk/>
          <pc:sldMk cId="174730671" sldId="326"/>
        </pc:sldMkLst>
      </pc:sldChg>
      <pc:sldChg chg="del">
        <pc:chgData name="Manish Sharma" userId="b799adb9ba789c8f" providerId="LiveId" clId="{90CB9923-C37D-4045-9063-5E975B845971}" dt="2022-01-17T03:23:30.348" v="7" actId="47"/>
        <pc:sldMkLst>
          <pc:docMk/>
          <pc:sldMk cId="2388020248" sldId="326"/>
        </pc:sldMkLst>
      </pc:sldChg>
      <pc:sldChg chg="del">
        <pc:chgData name="Manish Sharma" userId="b799adb9ba789c8f" providerId="LiveId" clId="{90CB9923-C37D-4045-9063-5E975B845971}" dt="2022-01-17T03:23:30.348" v="7" actId="47"/>
        <pc:sldMkLst>
          <pc:docMk/>
          <pc:sldMk cId="855042921" sldId="327"/>
        </pc:sldMkLst>
      </pc:sldChg>
      <pc:sldChg chg="del">
        <pc:chgData name="Manish Sharma" userId="b799adb9ba789c8f" providerId="LiveId" clId="{90CB9923-C37D-4045-9063-5E975B845971}" dt="2022-01-17T03:23:30.348" v="7" actId="47"/>
        <pc:sldMkLst>
          <pc:docMk/>
          <pc:sldMk cId="1818750816" sldId="328"/>
        </pc:sldMkLst>
      </pc:sldChg>
      <pc:sldChg chg="add">
        <pc:chgData name="Manish Sharma" userId="b799adb9ba789c8f" providerId="LiveId" clId="{90CB9923-C37D-4045-9063-5E975B845971}" dt="2022-01-19T07:53:18.777" v="1571"/>
        <pc:sldMkLst>
          <pc:docMk/>
          <pc:sldMk cId="3573060485" sldId="328"/>
        </pc:sldMkLst>
      </pc:sldChg>
      <pc:sldChg chg="del">
        <pc:chgData name="Manish Sharma" userId="b799adb9ba789c8f" providerId="LiveId" clId="{90CB9923-C37D-4045-9063-5E975B845971}" dt="2022-01-17T03:23:30.348" v="7" actId="47"/>
        <pc:sldMkLst>
          <pc:docMk/>
          <pc:sldMk cId="3069621704" sldId="329"/>
        </pc:sldMkLst>
      </pc:sldChg>
      <pc:sldChg chg="modSp add mod">
        <pc:chgData name="Manish Sharma" userId="b799adb9ba789c8f" providerId="LiveId" clId="{90CB9923-C37D-4045-9063-5E975B845971}" dt="2022-01-17T04:55:13.745" v="125" actId="27636"/>
        <pc:sldMkLst>
          <pc:docMk/>
          <pc:sldMk cId="3819615658" sldId="330"/>
        </pc:sldMkLst>
        <pc:spChg chg="mod">
          <ac:chgData name="Manish Sharma" userId="b799adb9ba789c8f" providerId="LiveId" clId="{90CB9923-C37D-4045-9063-5E975B845971}" dt="2022-01-17T04:55:13.745" v="125" actId="27636"/>
          <ac:spMkLst>
            <pc:docMk/>
            <pc:sldMk cId="3819615658" sldId="330"/>
            <ac:spMk id="3" creationId="{ED014C3B-0570-42D8-AE97-9B97B68BF12A}"/>
          </ac:spMkLst>
        </pc:spChg>
      </pc:sldChg>
      <pc:sldChg chg="add">
        <pc:chgData name="Manish Sharma" userId="b799adb9ba789c8f" providerId="LiveId" clId="{90CB9923-C37D-4045-9063-5E975B845971}" dt="2022-01-17T09:04:10.766" v="490"/>
        <pc:sldMkLst>
          <pc:docMk/>
          <pc:sldMk cId="1872235650" sldId="331"/>
        </pc:sldMkLst>
      </pc:sldChg>
      <pc:sldChg chg="del">
        <pc:chgData name="Manish Sharma" userId="b799adb9ba789c8f" providerId="LiveId" clId="{90CB9923-C37D-4045-9063-5E975B845971}" dt="2022-01-17T03:23:30.348" v="7" actId="47"/>
        <pc:sldMkLst>
          <pc:docMk/>
          <pc:sldMk cId="2552148886" sldId="331"/>
        </pc:sldMkLst>
      </pc:sldChg>
      <pc:sldChg chg="add">
        <pc:chgData name="Manish Sharma" userId="b799adb9ba789c8f" providerId="LiveId" clId="{90CB9923-C37D-4045-9063-5E975B845971}" dt="2022-01-17T10:07:00.605" v="516"/>
        <pc:sldMkLst>
          <pc:docMk/>
          <pc:sldMk cId="2699455721" sldId="332"/>
        </pc:sldMkLst>
      </pc:sldChg>
      <pc:sldChg chg="del">
        <pc:chgData name="Manish Sharma" userId="b799adb9ba789c8f" providerId="LiveId" clId="{90CB9923-C37D-4045-9063-5E975B845971}" dt="2022-01-17T03:23:30.348" v="7" actId="47"/>
        <pc:sldMkLst>
          <pc:docMk/>
          <pc:sldMk cId="3289065075" sldId="332"/>
        </pc:sldMkLst>
      </pc:sldChg>
      <pc:sldChg chg="del">
        <pc:chgData name="Manish Sharma" userId="b799adb9ba789c8f" providerId="LiveId" clId="{90CB9923-C37D-4045-9063-5E975B845971}" dt="2022-01-17T03:23:30.348" v="7" actId="47"/>
        <pc:sldMkLst>
          <pc:docMk/>
          <pc:sldMk cId="3402201954" sldId="333"/>
        </pc:sldMkLst>
      </pc:sldChg>
      <pc:sldChg chg="modSp add mod">
        <pc:chgData name="Manish Sharma" userId="b799adb9ba789c8f" providerId="LiveId" clId="{90CB9923-C37D-4045-9063-5E975B845971}" dt="2022-01-17T03:53:51.855" v="12" actId="20577"/>
        <pc:sldMkLst>
          <pc:docMk/>
          <pc:sldMk cId="4165250704" sldId="333"/>
        </pc:sldMkLst>
        <pc:spChg chg="mod">
          <ac:chgData name="Manish Sharma" userId="b799adb9ba789c8f" providerId="LiveId" clId="{90CB9923-C37D-4045-9063-5E975B845971}" dt="2022-01-17T03:53:51.855" v="12" actId="20577"/>
          <ac:spMkLst>
            <pc:docMk/>
            <pc:sldMk cId="4165250704" sldId="333"/>
            <ac:spMk id="5" creationId="{A6E0C0B0-8155-46A1-BD2F-9D964CFF6D8E}"/>
          </ac:spMkLst>
        </pc:spChg>
      </pc:sldChg>
      <pc:sldChg chg="add">
        <pc:chgData name="Manish Sharma" userId="b799adb9ba789c8f" providerId="LiveId" clId="{90CB9923-C37D-4045-9063-5E975B845971}" dt="2022-01-17T03:52:06.719" v="8"/>
        <pc:sldMkLst>
          <pc:docMk/>
          <pc:sldMk cId="389683339" sldId="334"/>
        </pc:sldMkLst>
      </pc:sldChg>
      <pc:sldChg chg="del">
        <pc:chgData name="Manish Sharma" userId="b799adb9ba789c8f" providerId="LiveId" clId="{90CB9923-C37D-4045-9063-5E975B845971}" dt="2022-01-17T03:23:30.348" v="7" actId="47"/>
        <pc:sldMkLst>
          <pc:docMk/>
          <pc:sldMk cId="2964544637" sldId="334"/>
        </pc:sldMkLst>
      </pc:sldChg>
      <pc:sldChg chg="addSp delSp modSp new mod">
        <pc:chgData name="Manish Sharma" userId="b799adb9ba789c8f" providerId="LiveId" clId="{90CB9923-C37D-4045-9063-5E975B845971}" dt="2022-01-17T03:59:53.373" v="20"/>
        <pc:sldMkLst>
          <pc:docMk/>
          <pc:sldMk cId="3620814271" sldId="335"/>
        </pc:sldMkLst>
        <pc:spChg chg="del">
          <ac:chgData name="Manish Sharma" userId="b799adb9ba789c8f" providerId="LiveId" clId="{90CB9923-C37D-4045-9063-5E975B845971}" dt="2022-01-17T03:58:46.866" v="14" actId="478"/>
          <ac:spMkLst>
            <pc:docMk/>
            <pc:sldMk cId="3620814271" sldId="335"/>
            <ac:spMk id="2" creationId="{E885E9CF-89FF-43E9-8DAD-90EA8BF052F0}"/>
          </ac:spMkLst>
        </pc:spChg>
        <pc:spChg chg="del">
          <ac:chgData name="Manish Sharma" userId="b799adb9ba789c8f" providerId="LiveId" clId="{90CB9923-C37D-4045-9063-5E975B845971}" dt="2022-01-17T03:58:46.866" v="14" actId="478"/>
          <ac:spMkLst>
            <pc:docMk/>
            <pc:sldMk cId="3620814271" sldId="335"/>
            <ac:spMk id="3" creationId="{EC6F12E7-6E22-4C57-A274-58DFAD457887}"/>
          </ac:spMkLst>
        </pc:spChg>
        <pc:spChg chg="add mod">
          <ac:chgData name="Manish Sharma" userId="b799adb9ba789c8f" providerId="LiveId" clId="{90CB9923-C37D-4045-9063-5E975B845971}" dt="2022-01-17T03:58:58.865" v="15"/>
          <ac:spMkLst>
            <pc:docMk/>
            <pc:sldMk cId="3620814271" sldId="335"/>
            <ac:spMk id="4" creationId="{0CD17935-6FBF-43F7-85C0-C800857F9DF9}"/>
          </ac:spMkLst>
        </pc:spChg>
        <pc:spChg chg="mod">
          <ac:chgData name="Manish Sharma" userId="b799adb9ba789c8f" providerId="LiveId" clId="{90CB9923-C37D-4045-9063-5E975B845971}" dt="2022-01-17T03:58:58.865" v="15"/>
          <ac:spMkLst>
            <pc:docMk/>
            <pc:sldMk cId="3620814271" sldId="335"/>
            <ac:spMk id="8" creationId="{049BA983-59E9-4449-874C-4ED56BFE389C}"/>
          </ac:spMkLst>
        </pc:spChg>
        <pc:spChg chg="mod">
          <ac:chgData name="Manish Sharma" userId="b799adb9ba789c8f" providerId="LiveId" clId="{90CB9923-C37D-4045-9063-5E975B845971}" dt="2022-01-17T03:58:58.865" v="15"/>
          <ac:spMkLst>
            <pc:docMk/>
            <pc:sldMk cId="3620814271" sldId="335"/>
            <ac:spMk id="9" creationId="{F44E7A37-CEDE-4972-A004-ABE69465814D}"/>
          </ac:spMkLst>
        </pc:spChg>
        <pc:spChg chg="mod">
          <ac:chgData name="Manish Sharma" userId="b799adb9ba789c8f" providerId="LiveId" clId="{90CB9923-C37D-4045-9063-5E975B845971}" dt="2022-01-17T03:58:58.865" v="15"/>
          <ac:spMkLst>
            <pc:docMk/>
            <pc:sldMk cId="3620814271" sldId="335"/>
            <ac:spMk id="11" creationId="{FF391D15-F4C3-46B9-91C1-9A38D41D075D}"/>
          </ac:spMkLst>
        </pc:spChg>
        <pc:spChg chg="mod">
          <ac:chgData name="Manish Sharma" userId="b799adb9ba789c8f" providerId="LiveId" clId="{90CB9923-C37D-4045-9063-5E975B845971}" dt="2022-01-17T03:58:58.865" v="15"/>
          <ac:spMkLst>
            <pc:docMk/>
            <pc:sldMk cId="3620814271" sldId="335"/>
            <ac:spMk id="12" creationId="{5D03F91E-B65E-4DF7-857B-F93C9DB90881}"/>
          </ac:spMkLst>
        </pc:spChg>
        <pc:spChg chg="mod">
          <ac:chgData name="Manish Sharma" userId="b799adb9ba789c8f" providerId="LiveId" clId="{90CB9923-C37D-4045-9063-5E975B845971}" dt="2022-01-17T03:58:58.865" v="15"/>
          <ac:spMkLst>
            <pc:docMk/>
            <pc:sldMk cId="3620814271" sldId="335"/>
            <ac:spMk id="14" creationId="{09BD1CE1-126E-415A-BB45-4EC3A7F051FA}"/>
          </ac:spMkLst>
        </pc:spChg>
        <pc:spChg chg="mod">
          <ac:chgData name="Manish Sharma" userId="b799adb9ba789c8f" providerId="LiveId" clId="{90CB9923-C37D-4045-9063-5E975B845971}" dt="2022-01-17T03:58:58.865" v="15"/>
          <ac:spMkLst>
            <pc:docMk/>
            <pc:sldMk cId="3620814271" sldId="335"/>
            <ac:spMk id="15" creationId="{A26B39A8-07A5-42B3-9188-0FE8AA597083}"/>
          </ac:spMkLst>
        </pc:spChg>
        <pc:spChg chg="add mod">
          <ac:chgData name="Manish Sharma" userId="b799adb9ba789c8f" providerId="LiveId" clId="{90CB9923-C37D-4045-9063-5E975B845971}" dt="2022-01-17T03:58:58.865" v="15"/>
          <ac:spMkLst>
            <pc:docMk/>
            <pc:sldMk cId="3620814271" sldId="335"/>
            <ac:spMk id="17" creationId="{6A3A4AA6-3D2F-4C82-B9EC-B5B2E87B15C9}"/>
          </ac:spMkLst>
        </pc:spChg>
        <pc:spChg chg="add mod">
          <ac:chgData name="Manish Sharma" userId="b799adb9ba789c8f" providerId="LiveId" clId="{90CB9923-C37D-4045-9063-5E975B845971}" dt="2022-01-17T03:59:12.805" v="17" actId="1076"/>
          <ac:spMkLst>
            <pc:docMk/>
            <pc:sldMk cId="3620814271" sldId="335"/>
            <ac:spMk id="18" creationId="{ABDB0463-58E8-47E0-946B-13551EFA5D9D}"/>
          </ac:spMkLst>
        </pc:spChg>
        <pc:spChg chg="add mod">
          <ac:chgData name="Manish Sharma" userId="b799adb9ba789c8f" providerId="LiveId" clId="{90CB9923-C37D-4045-9063-5E975B845971}" dt="2022-01-17T03:59:12.805" v="17" actId="1076"/>
          <ac:spMkLst>
            <pc:docMk/>
            <pc:sldMk cId="3620814271" sldId="335"/>
            <ac:spMk id="19" creationId="{B141AA82-0294-43D0-AF43-F5384D3E87F0}"/>
          </ac:spMkLst>
        </pc:spChg>
        <pc:spChg chg="add mod">
          <ac:chgData name="Manish Sharma" userId="b799adb9ba789c8f" providerId="LiveId" clId="{90CB9923-C37D-4045-9063-5E975B845971}" dt="2022-01-17T03:59:31.866" v="18"/>
          <ac:spMkLst>
            <pc:docMk/>
            <pc:sldMk cId="3620814271" sldId="335"/>
            <ac:spMk id="20" creationId="{D1497AC6-CBF5-493F-A1F2-0EA77D55C991}"/>
          </ac:spMkLst>
        </pc:spChg>
        <pc:spChg chg="add mod">
          <ac:chgData name="Manish Sharma" userId="b799adb9ba789c8f" providerId="LiveId" clId="{90CB9923-C37D-4045-9063-5E975B845971}" dt="2022-01-17T03:59:31.866" v="18"/>
          <ac:spMkLst>
            <pc:docMk/>
            <pc:sldMk cId="3620814271" sldId="335"/>
            <ac:spMk id="22" creationId="{B1C47C09-FF91-4602-B74D-41ACA49D18F2}"/>
          </ac:spMkLst>
        </pc:spChg>
        <pc:spChg chg="add mod">
          <ac:chgData name="Manish Sharma" userId="b799adb9ba789c8f" providerId="LiveId" clId="{90CB9923-C37D-4045-9063-5E975B845971}" dt="2022-01-17T03:59:31.866" v="18"/>
          <ac:spMkLst>
            <pc:docMk/>
            <pc:sldMk cId="3620814271" sldId="335"/>
            <ac:spMk id="24" creationId="{A46D5159-C01E-47C1-90EE-459C3198A131}"/>
          </ac:spMkLst>
        </pc:spChg>
        <pc:spChg chg="add mod">
          <ac:chgData name="Manish Sharma" userId="b799adb9ba789c8f" providerId="LiveId" clId="{90CB9923-C37D-4045-9063-5E975B845971}" dt="2022-01-17T03:59:39.618" v="19"/>
          <ac:spMkLst>
            <pc:docMk/>
            <pc:sldMk cId="3620814271" sldId="335"/>
            <ac:spMk id="25" creationId="{D147927D-D349-4751-97BA-A509BC9A4FD8}"/>
          </ac:spMkLst>
        </pc:spChg>
        <pc:spChg chg="add mod">
          <ac:chgData name="Manish Sharma" userId="b799adb9ba789c8f" providerId="LiveId" clId="{90CB9923-C37D-4045-9063-5E975B845971}" dt="2022-01-17T03:59:39.618" v="19"/>
          <ac:spMkLst>
            <pc:docMk/>
            <pc:sldMk cId="3620814271" sldId="335"/>
            <ac:spMk id="26" creationId="{9CE36656-88B8-4A1C-85ED-13A159BB8F48}"/>
          </ac:spMkLst>
        </pc:spChg>
        <pc:spChg chg="add mod">
          <ac:chgData name="Manish Sharma" userId="b799adb9ba789c8f" providerId="LiveId" clId="{90CB9923-C37D-4045-9063-5E975B845971}" dt="2022-01-17T03:59:39.618" v="19"/>
          <ac:spMkLst>
            <pc:docMk/>
            <pc:sldMk cId="3620814271" sldId="335"/>
            <ac:spMk id="27" creationId="{035C02F1-EFD2-40F6-B0E7-ACB2316E21C8}"/>
          </ac:spMkLst>
        </pc:spChg>
        <pc:spChg chg="add mod">
          <ac:chgData name="Manish Sharma" userId="b799adb9ba789c8f" providerId="LiveId" clId="{90CB9923-C37D-4045-9063-5E975B845971}" dt="2022-01-17T03:59:39.618" v="19"/>
          <ac:spMkLst>
            <pc:docMk/>
            <pc:sldMk cId="3620814271" sldId="335"/>
            <ac:spMk id="28" creationId="{419B3653-D1D6-4F77-AEA4-591AC0D97FAC}"/>
          </ac:spMkLst>
        </pc:spChg>
        <pc:spChg chg="add mod">
          <ac:chgData name="Manish Sharma" userId="b799adb9ba789c8f" providerId="LiveId" clId="{90CB9923-C37D-4045-9063-5E975B845971}" dt="2022-01-17T03:59:39.618" v="19"/>
          <ac:spMkLst>
            <pc:docMk/>
            <pc:sldMk cId="3620814271" sldId="335"/>
            <ac:spMk id="29" creationId="{6A005EBF-8926-46D2-9CB0-BEABE5936B4E}"/>
          </ac:spMkLst>
        </pc:spChg>
        <pc:spChg chg="add mod">
          <ac:chgData name="Manish Sharma" userId="b799adb9ba789c8f" providerId="LiveId" clId="{90CB9923-C37D-4045-9063-5E975B845971}" dt="2022-01-17T03:59:53.373" v="20"/>
          <ac:spMkLst>
            <pc:docMk/>
            <pc:sldMk cId="3620814271" sldId="335"/>
            <ac:spMk id="32" creationId="{8928C02E-519F-41FD-AAE9-DB106FD0D5EC}"/>
          </ac:spMkLst>
        </pc:spChg>
        <pc:spChg chg="add mod">
          <ac:chgData name="Manish Sharma" userId="b799adb9ba789c8f" providerId="LiveId" clId="{90CB9923-C37D-4045-9063-5E975B845971}" dt="2022-01-17T03:59:53.373" v="20"/>
          <ac:spMkLst>
            <pc:docMk/>
            <pc:sldMk cId="3620814271" sldId="335"/>
            <ac:spMk id="33" creationId="{9B7A8F23-A018-4AE9-B352-16F6D88F967D}"/>
          </ac:spMkLst>
        </pc:spChg>
        <pc:spChg chg="mod">
          <ac:chgData name="Manish Sharma" userId="b799adb9ba789c8f" providerId="LiveId" clId="{90CB9923-C37D-4045-9063-5E975B845971}" dt="2022-01-17T03:59:53.373" v="20"/>
          <ac:spMkLst>
            <pc:docMk/>
            <pc:sldMk cId="3620814271" sldId="335"/>
            <ac:spMk id="35" creationId="{7EDF6333-6B8A-4E25-A965-24B02241DCE3}"/>
          </ac:spMkLst>
        </pc:spChg>
        <pc:spChg chg="mod">
          <ac:chgData name="Manish Sharma" userId="b799adb9ba789c8f" providerId="LiveId" clId="{90CB9923-C37D-4045-9063-5E975B845971}" dt="2022-01-17T03:59:53.373" v="20"/>
          <ac:spMkLst>
            <pc:docMk/>
            <pc:sldMk cId="3620814271" sldId="335"/>
            <ac:spMk id="36" creationId="{BC6820AE-9348-4F14-828A-49276D6E7734}"/>
          </ac:spMkLst>
        </pc:spChg>
        <pc:spChg chg="add mod">
          <ac:chgData name="Manish Sharma" userId="b799adb9ba789c8f" providerId="LiveId" clId="{90CB9923-C37D-4045-9063-5E975B845971}" dt="2022-01-17T03:59:53.373" v="20"/>
          <ac:spMkLst>
            <pc:docMk/>
            <pc:sldMk cId="3620814271" sldId="335"/>
            <ac:spMk id="37" creationId="{D4CC1339-0841-49EA-9AB0-4E354D06B4D1}"/>
          </ac:spMkLst>
        </pc:spChg>
        <pc:grpChg chg="add mod">
          <ac:chgData name="Manish Sharma" userId="b799adb9ba789c8f" providerId="LiveId" clId="{90CB9923-C37D-4045-9063-5E975B845971}" dt="2022-01-17T03:58:58.865" v="15"/>
          <ac:grpSpMkLst>
            <pc:docMk/>
            <pc:sldMk cId="3620814271" sldId="335"/>
            <ac:grpSpMk id="7" creationId="{5199D3D7-2F8F-426B-9A1A-34EBF8957885}"/>
          </ac:grpSpMkLst>
        </pc:grpChg>
        <pc:grpChg chg="add mod">
          <ac:chgData name="Manish Sharma" userId="b799adb9ba789c8f" providerId="LiveId" clId="{90CB9923-C37D-4045-9063-5E975B845971}" dt="2022-01-17T03:58:58.865" v="15"/>
          <ac:grpSpMkLst>
            <pc:docMk/>
            <pc:sldMk cId="3620814271" sldId="335"/>
            <ac:grpSpMk id="10" creationId="{ABEDE339-0722-4D45-B0D3-6B34C360662A}"/>
          </ac:grpSpMkLst>
        </pc:grpChg>
        <pc:grpChg chg="add mod">
          <ac:chgData name="Manish Sharma" userId="b799adb9ba789c8f" providerId="LiveId" clId="{90CB9923-C37D-4045-9063-5E975B845971}" dt="2022-01-17T03:58:58.865" v="15"/>
          <ac:grpSpMkLst>
            <pc:docMk/>
            <pc:sldMk cId="3620814271" sldId="335"/>
            <ac:grpSpMk id="13" creationId="{FCB62D6D-F345-4E3A-B1B3-D6882A54828F}"/>
          </ac:grpSpMkLst>
        </pc:grpChg>
        <pc:grpChg chg="add mod">
          <ac:chgData name="Manish Sharma" userId="b799adb9ba789c8f" providerId="LiveId" clId="{90CB9923-C37D-4045-9063-5E975B845971}" dt="2022-01-17T03:59:53.373" v="20"/>
          <ac:grpSpMkLst>
            <pc:docMk/>
            <pc:sldMk cId="3620814271" sldId="335"/>
            <ac:grpSpMk id="34" creationId="{30AA3CB5-0D37-4364-ADDB-E1AB33D53E71}"/>
          </ac:grpSpMkLst>
        </pc:grpChg>
        <pc:cxnChg chg="add mod">
          <ac:chgData name="Manish Sharma" userId="b799adb9ba789c8f" providerId="LiveId" clId="{90CB9923-C37D-4045-9063-5E975B845971}" dt="2022-01-17T03:58:58.865" v="15"/>
          <ac:cxnSpMkLst>
            <pc:docMk/>
            <pc:sldMk cId="3620814271" sldId="335"/>
            <ac:cxnSpMk id="5" creationId="{AF8072E1-651E-4AC7-A630-801D7A4F9C08}"/>
          </ac:cxnSpMkLst>
        </pc:cxnChg>
        <pc:cxnChg chg="add mod">
          <ac:chgData name="Manish Sharma" userId="b799adb9ba789c8f" providerId="LiveId" clId="{90CB9923-C37D-4045-9063-5E975B845971}" dt="2022-01-17T03:58:58.865" v="15"/>
          <ac:cxnSpMkLst>
            <pc:docMk/>
            <pc:sldMk cId="3620814271" sldId="335"/>
            <ac:cxnSpMk id="6" creationId="{DA74199C-C469-496C-A3A7-1967B24024A9}"/>
          </ac:cxnSpMkLst>
        </pc:cxnChg>
        <pc:cxnChg chg="add mod">
          <ac:chgData name="Manish Sharma" userId="b799adb9ba789c8f" providerId="LiveId" clId="{90CB9923-C37D-4045-9063-5E975B845971}" dt="2022-01-17T03:58:58.865" v="15"/>
          <ac:cxnSpMkLst>
            <pc:docMk/>
            <pc:sldMk cId="3620814271" sldId="335"/>
            <ac:cxnSpMk id="16" creationId="{11B71E9C-6545-496B-AA1B-EFB294BCDDD2}"/>
          </ac:cxnSpMkLst>
        </pc:cxnChg>
        <pc:cxnChg chg="add mod">
          <ac:chgData name="Manish Sharma" userId="b799adb9ba789c8f" providerId="LiveId" clId="{90CB9923-C37D-4045-9063-5E975B845971}" dt="2022-01-17T03:59:31.866" v="18"/>
          <ac:cxnSpMkLst>
            <pc:docMk/>
            <pc:sldMk cId="3620814271" sldId="335"/>
            <ac:cxnSpMk id="21" creationId="{A9067AEF-DDD6-463D-A941-DA28A3009AF1}"/>
          </ac:cxnSpMkLst>
        </pc:cxnChg>
        <pc:cxnChg chg="add mod">
          <ac:chgData name="Manish Sharma" userId="b799adb9ba789c8f" providerId="LiveId" clId="{90CB9923-C37D-4045-9063-5E975B845971}" dt="2022-01-17T03:59:31.866" v="18"/>
          <ac:cxnSpMkLst>
            <pc:docMk/>
            <pc:sldMk cId="3620814271" sldId="335"/>
            <ac:cxnSpMk id="23" creationId="{861CEA4C-A54E-498C-941B-74AE2F39B715}"/>
          </ac:cxnSpMkLst>
        </pc:cxnChg>
        <pc:cxnChg chg="add mod">
          <ac:chgData name="Manish Sharma" userId="b799adb9ba789c8f" providerId="LiveId" clId="{90CB9923-C37D-4045-9063-5E975B845971}" dt="2022-01-17T03:59:53.373" v="20"/>
          <ac:cxnSpMkLst>
            <pc:docMk/>
            <pc:sldMk cId="3620814271" sldId="335"/>
            <ac:cxnSpMk id="30" creationId="{F900EFD5-061A-46DE-95CE-F1AB17093F97}"/>
          </ac:cxnSpMkLst>
        </pc:cxnChg>
        <pc:cxnChg chg="add mod">
          <ac:chgData name="Manish Sharma" userId="b799adb9ba789c8f" providerId="LiveId" clId="{90CB9923-C37D-4045-9063-5E975B845971}" dt="2022-01-17T03:59:53.373" v="20"/>
          <ac:cxnSpMkLst>
            <pc:docMk/>
            <pc:sldMk cId="3620814271" sldId="335"/>
            <ac:cxnSpMk id="31" creationId="{020AAB7D-AE92-42EC-9511-6BE5527CF27D}"/>
          </ac:cxnSpMkLst>
        </pc:cxnChg>
      </pc:sldChg>
      <pc:sldChg chg="addSp delSp modSp new mod">
        <pc:chgData name="Manish Sharma" userId="b799adb9ba789c8f" providerId="LiveId" clId="{90CB9923-C37D-4045-9063-5E975B845971}" dt="2022-01-17T04:01:51.778" v="29"/>
        <pc:sldMkLst>
          <pc:docMk/>
          <pc:sldMk cId="1165593841" sldId="336"/>
        </pc:sldMkLst>
        <pc:spChg chg="del">
          <ac:chgData name="Manish Sharma" userId="b799adb9ba789c8f" providerId="LiveId" clId="{90CB9923-C37D-4045-9063-5E975B845971}" dt="2022-01-17T04:00:29.110" v="22" actId="478"/>
          <ac:spMkLst>
            <pc:docMk/>
            <pc:sldMk cId="1165593841" sldId="336"/>
            <ac:spMk id="2" creationId="{2ABDFE6A-309E-4E45-8337-76D5D3C81686}"/>
          </ac:spMkLst>
        </pc:spChg>
        <pc:spChg chg="del">
          <ac:chgData name="Manish Sharma" userId="b799adb9ba789c8f" providerId="LiveId" clId="{90CB9923-C37D-4045-9063-5E975B845971}" dt="2022-01-17T04:00:29.110" v="22" actId="478"/>
          <ac:spMkLst>
            <pc:docMk/>
            <pc:sldMk cId="1165593841" sldId="336"/>
            <ac:spMk id="3" creationId="{9F05DF70-B943-45DB-BD81-991CE66ACE11}"/>
          </ac:spMkLst>
        </pc:spChg>
        <pc:spChg chg="add mod">
          <ac:chgData name="Manish Sharma" userId="b799adb9ba789c8f" providerId="LiveId" clId="{90CB9923-C37D-4045-9063-5E975B845971}" dt="2022-01-17T04:00:39.723" v="23"/>
          <ac:spMkLst>
            <pc:docMk/>
            <pc:sldMk cId="1165593841" sldId="336"/>
            <ac:spMk id="4" creationId="{8435BE6E-4F1C-40BA-9D50-870166FC0E2E}"/>
          </ac:spMkLst>
        </pc:spChg>
        <pc:spChg chg="mod">
          <ac:chgData name="Manish Sharma" userId="b799adb9ba789c8f" providerId="LiveId" clId="{90CB9923-C37D-4045-9063-5E975B845971}" dt="2022-01-17T04:00:39.723" v="23"/>
          <ac:spMkLst>
            <pc:docMk/>
            <pc:sldMk cId="1165593841" sldId="336"/>
            <ac:spMk id="6" creationId="{E36E2EC9-629E-4FEA-A229-D25C403DCA34}"/>
          </ac:spMkLst>
        </pc:spChg>
        <pc:spChg chg="mod">
          <ac:chgData name="Manish Sharma" userId="b799adb9ba789c8f" providerId="LiveId" clId="{90CB9923-C37D-4045-9063-5E975B845971}" dt="2022-01-17T04:00:39.723" v="23"/>
          <ac:spMkLst>
            <pc:docMk/>
            <pc:sldMk cId="1165593841" sldId="336"/>
            <ac:spMk id="7" creationId="{33BD30E5-B7C4-4669-80DF-7CCF9D79492D}"/>
          </ac:spMkLst>
        </pc:spChg>
        <pc:spChg chg="mod">
          <ac:chgData name="Manish Sharma" userId="b799adb9ba789c8f" providerId="LiveId" clId="{90CB9923-C37D-4045-9063-5E975B845971}" dt="2022-01-17T04:00:39.723" v="23"/>
          <ac:spMkLst>
            <pc:docMk/>
            <pc:sldMk cId="1165593841" sldId="336"/>
            <ac:spMk id="9" creationId="{36FB770B-E436-4591-835D-8BA072DA3170}"/>
          </ac:spMkLst>
        </pc:spChg>
        <pc:spChg chg="mod">
          <ac:chgData name="Manish Sharma" userId="b799adb9ba789c8f" providerId="LiveId" clId="{90CB9923-C37D-4045-9063-5E975B845971}" dt="2022-01-17T04:00:39.723" v="23"/>
          <ac:spMkLst>
            <pc:docMk/>
            <pc:sldMk cId="1165593841" sldId="336"/>
            <ac:spMk id="10" creationId="{F3BC2C03-8F42-4CB4-AF48-355DEE268FE9}"/>
          </ac:spMkLst>
        </pc:spChg>
        <pc:spChg chg="mod">
          <ac:chgData name="Manish Sharma" userId="b799adb9ba789c8f" providerId="LiveId" clId="{90CB9923-C37D-4045-9063-5E975B845971}" dt="2022-01-17T04:00:39.723" v="23"/>
          <ac:spMkLst>
            <pc:docMk/>
            <pc:sldMk cId="1165593841" sldId="336"/>
            <ac:spMk id="12" creationId="{56C5BBD6-844D-4A05-BB36-B5F794A8B1A5}"/>
          </ac:spMkLst>
        </pc:spChg>
        <pc:spChg chg="mod">
          <ac:chgData name="Manish Sharma" userId="b799adb9ba789c8f" providerId="LiveId" clId="{90CB9923-C37D-4045-9063-5E975B845971}" dt="2022-01-17T04:00:39.723" v="23"/>
          <ac:spMkLst>
            <pc:docMk/>
            <pc:sldMk cId="1165593841" sldId="336"/>
            <ac:spMk id="13" creationId="{11E478D4-9883-468D-A17A-0B3370D83463}"/>
          </ac:spMkLst>
        </pc:spChg>
        <pc:spChg chg="add mod">
          <ac:chgData name="Manish Sharma" userId="b799adb9ba789c8f" providerId="LiveId" clId="{90CB9923-C37D-4045-9063-5E975B845971}" dt="2022-01-17T04:00:39.723" v="23"/>
          <ac:spMkLst>
            <pc:docMk/>
            <pc:sldMk cId="1165593841" sldId="336"/>
            <ac:spMk id="15" creationId="{AC79D507-9CFE-448A-AE02-523917BD7F47}"/>
          </ac:spMkLst>
        </pc:spChg>
        <pc:spChg chg="add mod">
          <ac:chgData name="Manish Sharma" userId="b799adb9ba789c8f" providerId="LiveId" clId="{90CB9923-C37D-4045-9063-5E975B845971}" dt="2022-01-17T04:00:39.723" v="23"/>
          <ac:spMkLst>
            <pc:docMk/>
            <pc:sldMk cId="1165593841" sldId="336"/>
            <ac:spMk id="16" creationId="{06839A10-8CDF-450C-8C23-69DCBA1CFEE3}"/>
          </ac:spMkLst>
        </pc:spChg>
        <pc:spChg chg="add mod">
          <ac:chgData name="Manish Sharma" userId="b799adb9ba789c8f" providerId="LiveId" clId="{90CB9923-C37D-4045-9063-5E975B845971}" dt="2022-01-17T04:00:48.956" v="24"/>
          <ac:spMkLst>
            <pc:docMk/>
            <pc:sldMk cId="1165593841" sldId="336"/>
            <ac:spMk id="17" creationId="{6958EB45-A28A-4AB2-BBE6-5034287ED2FC}"/>
          </ac:spMkLst>
        </pc:spChg>
        <pc:spChg chg="add mod">
          <ac:chgData name="Manish Sharma" userId="b799adb9ba789c8f" providerId="LiveId" clId="{90CB9923-C37D-4045-9063-5E975B845971}" dt="2022-01-17T04:00:48.956" v="24"/>
          <ac:spMkLst>
            <pc:docMk/>
            <pc:sldMk cId="1165593841" sldId="336"/>
            <ac:spMk id="19" creationId="{CD7E4060-A5CD-4162-A3A6-DC1B58C83532}"/>
          </ac:spMkLst>
        </pc:spChg>
        <pc:spChg chg="add mod">
          <ac:chgData name="Manish Sharma" userId="b799adb9ba789c8f" providerId="LiveId" clId="{90CB9923-C37D-4045-9063-5E975B845971}" dt="2022-01-17T04:00:48.956" v="24"/>
          <ac:spMkLst>
            <pc:docMk/>
            <pc:sldMk cId="1165593841" sldId="336"/>
            <ac:spMk id="20" creationId="{063D945D-C692-4D84-B976-A773BFB526AE}"/>
          </ac:spMkLst>
        </pc:spChg>
        <pc:spChg chg="add mod">
          <ac:chgData name="Manish Sharma" userId="b799adb9ba789c8f" providerId="LiveId" clId="{90CB9923-C37D-4045-9063-5E975B845971}" dt="2022-01-17T04:00:48.956" v="24"/>
          <ac:spMkLst>
            <pc:docMk/>
            <pc:sldMk cId="1165593841" sldId="336"/>
            <ac:spMk id="21" creationId="{1E995E32-5C80-4143-8C14-636AAB16C45C}"/>
          </ac:spMkLst>
        </pc:spChg>
        <pc:spChg chg="add mod">
          <ac:chgData name="Manish Sharma" userId="b799adb9ba789c8f" providerId="LiveId" clId="{90CB9923-C37D-4045-9063-5E975B845971}" dt="2022-01-17T04:01:01.047" v="25"/>
          <ac:spMkLst>
            <pc:docMk/>
            <pc:sldMk cId="1165593841" sldId="336"/>
            <ac:spMk id="23" creationId="{407B3864-7A5D-4035-8687-64562706FDE0}"/>
          </ac:spMkLst>
        </pc:spChg>
        <pc:spChg chg="add mod">
          <ac:chgData name="Manish Sharma" userId="b799adb9ba789c8f" providerId="LiveId" clId="{90CB9923-C37D-4045-9063-5E975B845971}" dt="2022-01-17T04:01:11.004" v="26"/>
          <ac:spMkLst>
            <pc:docMk/>
            <pc:sldMk cId="1165593841" sldId="336"/>
            <ac:spMk id="24" creationId="{FEE9F727-D89B-4FEC-962E-476B97BE69B3}"/>
          </ac:spMkLst>
        </pc:spChg>
        <pc:spChg chg="add mod">
          <ac:chgData name="Manish Sharma" userId="b799adb9ba789c8f" providerId="LiveId" clId="{90CB9923-C37D-4045-9063-5E975B845971}" dt="2022-01-17T04:01:11.004" v="26"/>
          <ac:spMkLst>
            <pc:docMk/>
            <pc:sldMk cId="1165593841" sldId="336"/>
            <ac:spMk id="25" creationId="{F9C8C57F-81FF-4099-BA98-C3A681B0BFA6}"/>
          </ac:spMkLst>
        </pc:spChg>
        <pc:spChg chg="add mod">
          <ac:chgData name="Manish Sharma" userId="b799adb9ba789c8f" providerId="LiveId" clId="{90CB9923-C37D-4045-9063-5E975B845971}" dt="2022-01-17T04:01:11.004" v="26"/>
          <ac:spMkLst>
            <pc:docMk/>
            <pc:sldMk cId="1165593841" sldId="336"/>
            <ac:spMk id="26" creationId="{CD7F363A-32DA-4099-AB45-2FE8391D55A4}"/>
          </ac:spMkLst>
        </pc:spChg>
        <pc:spChg chg="add mod">
          <ac:chgData name="Manish Sharma" userId="b799adb9ba789c8f" providerId="LiveId" clId="{90CB9923-C37D-4045-9063-5E975B845971}" dt="2022-01-17T04:01:11.004" v="26"/>
          <ac:spMkLst>
            <pc:docMk/>
            <pc:sldMk cId="1165593841" sldId="336"/>
            <ac:spMk id="27" creationId="{234B07BD-B9D6-42F6-8122-DE801279942B}"/>
          </ac:spMkLst>
        </pc:spChg>
        <pc:spChg chg="add mod">
          <ac:chgData name="Manish Sharma" userId="b799adb9ba789c8f" providerId="LiveId" clId="{90CB9923-C37D-4045-9063-5E975B845971}" dt="2022-01-17T04:01:11.004" v="26"/>
          <ac:spMkLst>
            <pc:docMk/>
            <pc:sldMk cId="1165593841" sldId="336"/>
            <ac:spMk id="28" creationId="{B18BBE5F-90C5-43A2-A464-C360AC14B40B}"/>
          </ac:spMkLst>
        </pc:spChg>
        <pc:spChg chg="add mod">
          <ac:chgData name="Manish Sharma" userId="b799adb9ba789c8f" providerId="LiveId" clId="{90CB9923-C37D-4045-9063-5E975B845971}" dt="2022-01-17T04:01:28.121" v="27"/>
          <ac:spMkLst>
            <pc:docMk/>
            <pc:sldMk cId="1165593841" sldId="336"/>
            <ac:spMk id="29" creationId="{37ECBC2A-2BF3-4817-928F-D5FEE18C7A82}"/>
          </ac:spMkLst>
        </pc:spChg>
        <pc:spChg chg="add mod">
          <ac:chgData name="Manish Sharma" userId="b799adb9ba789c8f" providerId="LiveId" clId="{90CB9923-C37D-4045-9063-5E975B845971}" dt="2022-01-17T04:01:28.121" v="27"/>
          <ac:spMkLst>
            <pc:docMk/>
            <pc:sldMk cId="1165593841" sldId="336"/>
            <ac:spMk id="30" creationId="{546C2646-531C-4EFE-80E4-623C567B417C}"/>
          </ac:spMkLst>
        </pc:spChg>
        <pc:spChg chg="add mod">
          <ac:chgData name="Manish Sharma" userId="b799adb9ba789c8f" providerId="LiveId" clId="{90CB9923-C37D-4045-9063-5E975B845971}" dt="2022-01-17T04:01:28.121" v="27"/>
          <ac:spMkLst>
            <pc:docMk/>
            <pc:sldMk cId="1165593841" sldId="336"/>
            <ac:spMk id="34" creationId="{BB52E4F9-D5BA-4A05-95D0-643F468594E9}"/>
          </ac:spMkLst>
        </pc:spChg>
        <pc:spChg chg="add mod">
          <ac:chgData name="Manish Sharma" userId="b799adb9ba789c8f" providerId="LiveId" clId="{90CB9923-C37D-4045-9063-5E975B845971}" dt="2022-01-17T04:01:28.121" v="27"/>
          <ac:spMkLst>
            <pc:docMk/>
            <pc:sldMk cId="1165593841" sldId="336"/>
            <ac:spMk id="35" creationId="{C24352E3-513B-4D88-BAB4-C18D3FE9B841}"/>
          </ac:spMkLst>
        </pc:spChg>
        <pc:spChg chg="add mod">
          <ac:chgData name="Manish Sharma" userId="b799adb9ba789c8f" providerId="LiveId" clId="{90CB9923-C37D-4045-9063-5E975B845971}" dt="2022-01-17T04:01:28.121" v="27"/>
          <ac:spMkLst>
            <pc:docMk/>
            <pc:sldMk cId="1165593841" sldId="336"/>
            <ac:spMk id="37" creationId="{A0875BCB-9888-42EE-9BC6-9543C62AF314}"/>
          </ac:spMkLst>
        </pc:spChg>
        <pc:spChg chg="add mod">
          <ac:chgData name="Manish Sharma" userId="b799adb9ba789c8f" providerId="LiveId" clId="{90CB9923-C37D-4045-9063-5E975B845971}" dt="2022-01-17T04:01:45.272" v="28"/>
          <ac:spMkLst>
            <pc:docMk/>
            <pc:sldMk cId="1165593841" sldId="336"/>
            <ac:spMk id="38" creationId="{FEAF5323-2189-4A14-BEF3-4E1B24281CB1}"/>
          </ac:spMkLst>
        </pc:spChg>
        <pc:spChg chg="add mod">
          <ac:chgData name="Manish Sharma" userId="b799adb9ba789c8f" providerId="LiveId" clId="{90CB9923-C37D-4045-9063-5E975B845971}" dt="2022-01-17T04:01:45.272" v="28"/>
          <ac:spMkLst>
            <pc:docMk/>
            <pc:sldMk cId="1165593841" sldId="336"/>
            <ac:spMk id="39" creationId="{68824C21-107E-4FA6-A037-5FBA8AAFE4AA}"/>
          </ac:spMkLst>
        </pc:spChg>
        <pc:spChg chg="add mod">
          <ac:chgData name="Manish Sharma" userId="b799adb9ba789c8f" providerId="LiveId" clId="{90CB9923-C37D-4045-9063-5E975B845971}" dt="2022-01-17T04:01:51.778" v="29"/>
          <ac:spMkLst>
            <pc:docMk/>
            <pc:sldMk cId="1165593841" sldId="336"/>
            <ac:spMk id="40" creationId="{02D7A24A-A7BB-47BB-95F3-0762303D7CFB}"/>
          </ac:spMkLst>
        </pc:spChg>
        <pc:grpChg chg="add mod">
          <ac:chgData name="Manish Sharma" userId="b799adb9ba789c8f" providerId="LiveId" clId="{90CB9923-C37D-4045-9063-5E975B845971}" dt="2022-01-17T04:00:39.723" v="23"/>
          <ac:grpSpMkLst>
            <pc:docMk/>
            <pc:sldMk cId="1165593841" sldId="336"/>
            <ac:grpSpMk id="5" creationId="{1C470C02-7DD3-4884-B8E0-6D8CBF4910D5}"/>
          </ac:grpSpMkLst>
        </pc:grpChg>
        <pc:grpChg chg="add mod">
          <ac:chgData name="Manish Sharma" userId="b799adb9ba789c8f" providerId="LiveId" clId="{90CB9923-C37D-4045-9063-5E975B845971}" dt="2022-01-17T04:00:39.723" v="23"/>
          <ac:grpSpMkLst>
            <pc:docMk/>
            <pc:sldMk cId="1165593841" sldId="336"/>
            <ac:grpSpMk id="8" creationId="{54852D2B-B73F-450E-9B80-A141C480A478}"/>
          </ac:grpSpMkLst>
        </pc:grpChg>
        <pc:grpChg chg="add mod">
          <ac:chgData name="Manish Sharma" userId="b799adb9ba789c8f" providerId="LiveId" clId="{90CB9923-C37D-4045-9063-5E975B845971}" dt="2022-01-17T04:00:39.723" v="23"/>
          <ac:grpSpMkLst>
            <pc:docMk/>
            <pc:sldMk cId="1165593841" sldId="336"/>
            <ac:grpSpMk id="11" creationId="{E7BCAE4D-A9FF-44EA-BB15-64916E8F7DD9}"/>
          </ac:grpSpMkLst>
        </pc:grpChg>
        <pc:cxnChg chg="add mod">
          <ac:chgData name="Manish Sharma" userId="b799adb9ba789c8f" providerId="LiveId" clId="{90CB9923-C37D-4045-9063-5E975B845971}" dt="2022-01-17T04:00:39.723" v="23"/>
          <ac:cxnSpMkLst>
            <pc:docMk/>
            <pc:sldMk cId="1165593841" sldId="336"/>
            <ac:cxnSpMk id="14" creationId="{B235E5BE-73F5-4198-9A1B-95CA3B01CF4D}"/>
          </ac:cxnSpMkLst>
        </pc:cxnChg>
        <pc:cxnChg chg="add mod">
          <ac:chgData name="Manish Sharma" userId="b799adb9ba789c8f" providerId="LiveId" clId="{90CB9923-C37D-4045-9063-5E975B845971}" dt="2022-01-17T04:00:48.956" v="24"/>
          <ac:cxnSpMkLst>
            <pc:docMk/>
            <pc:sldMk cId="1165593841" sldId="336"/>
            <ac:cxnSpMk id="18" creationId="{0C30BD60-AE4A-435D-8D33-E5D1AE65432F}"/>
          </ac:cxnSpMkLst>
        </pc:cxnChg>
        <pc:cxnChg chg="add mod">
          <ac:chgData name="Manish Sharma" userId="b799adb9ba789c8f" providerId="LiveId" clId="{90CB9923-C37D-4045-9063-5E975B845971}" dt="2022-01-17T04:00:48.956" v="24"/>
          <ac:cxnSpMkLst>
            <pc:docMk/>
            <pc:sldMk cId="1165593841" sldId="336"/>
            <ac:cxnSpMk id="22" creationId="{E522E4FD-588D-4D5E-BEEA-C8F6D57E06A4}"/>
          </ac:cxnSpMkLst>
        </pc:cxnChg>
        <pc:cxnChg chg="add mod">
          <ac:chgData name="Manish Sharma" userId="b799adb9ba789c8f" providerId="LiveId" clId="{90CB9923-C37D-4045-9063-5E975B845971}" dt="2022-01-17T04:01:28.121" v="27"/>
          <ac:cxnSpMkLst>
            <pc:docMk/>
            <pc:sldMk cId="1165593841" sldId="336"/>
            <ac:cxnSpMk id="31" creationId="{9E4497D8-A31B-49C8-B704-53119807912B}"/>
          </ac:cxnSpMkLst>
        </pc:cxnChg>
        <pc:cxnChg chg="add mod">
          <ac:chgData name="Manish Sharma" userId="b799adb9ba789c8f" providerId="LiveId" clId="{90CB9923-C37D-4045-9063-5E975B845971}" dt="2022-01-17T04:01:28.121" v="27"/>
          <ac:cxnSpMkLst>
            <pc:docMk/>
            <pc:sldMk cId="1165593841" sldId="336"/>
            <ac:cxnSpMk id="32" creationId="{F37605DD-A913-481A-85DF-423979914563}"/>
          </ac:cxnSpMkLst>
        </pc:cxnChg>
        <pc:cxnChg chg="add mod">
          <ac:chgData name="Manish Sharma" userId="b799adb9ba789c8f" providerId="LiveId" clId="{90CB9923-C37D-4045-9063-5E975B845971}" dt="2022-01-17T04:01:28.121" v="27"/>
          <ac:cxnSpMkLst>
            <pc:docMk/>
            <pc:sldMk cId="1165593841" sldId="336"/>
            <ac:cxnSpMk id="33" creationId="{0945B1E2-D554-480D-841A-6A0D2BA0B0DA}"/>
          </ac:cxnSpMkLst>
        </pc:cxnChg>
        <pc:cxnChg chg="add mod">
          <ac:chgData name="Manish Sharma" userId="b799adb9ba789c8f" providerId="LiveId" clId="{90CB9923-C37D-4045-9063-5E975B845971}" dt="2022-01-17T04:01:28.121" v="27"/>
          <ac:cxnSpMkLst>
            <pc:docMk/>
            <pc:sldMk cId="1165593841" sldId="336"/>
            <ac:cxnSpMk id="36" creationId="{7E931E7B-F892-4C4C-BF06-D142FA5198D7}"/>
          </ac:cxnSpMkLst>
        </pc:cxnChg>
      </pc:sldChg>
      <pc:sldChg chg="addSp delSp modSp new mod">
        <pc:chgData name="Manish Sharma" userId="b799adb9ba789c8f" providerId="LiveId" clId="{90CB9923-C37D-4045-9063-5E975B845971}" dt="2022-01-17T04:03:44.248" v="35"/>
        <pc:sldMkLst>
          <pc:docMk/>
          <pc:sldMk cId="2692811793" sldId="337"/>
        </pc:sldMkLst>
        <pc:spChg chg="del">
          <ac:chgData name="Manish Sharma" userId="b799adb9ba789c8f" providerId="LiveId" clId="{90CB9923-C37D-4045-9063-5E975B845971}" dt="2022-01-17T04:02:52.723" v="31" actId="478"/>
          <ac:spMkLst>
            <pc:docMk/>
            <pc:sldMk cId="2692811793" sldId="337"/>
            <ac:spMk id="2" creationId="{5D6EB3C5-6CF8-4C52-B3D5-249083FA6898}"/>
          </ac:spMkLst>
        </pc:spChg>
        <pc:spChg chg="del">
          <ac:chgData name="Manish Sharma" userId="b799adb9ba789c8f" providerId="LiveId" clId="{90CB9923-C37D-4045-9063-5E975B845971}" dt="2022-01-17T04:02:52.723" v="31" actId="478"/>
          <ac:spMkLst>
            <pc:docMk/>
            <pc:sldMk cId="2692811793" sldId="337"/>
            <ac:spMk id="3" creationId="{91517EAA-AFCD-45DB-A0B1-97E950A720C1}"/>
          </ac:spMkLst>
        </pc:spChg>
        <pc:spChg chg="add mod">
          <ac:chgData name="Manish Sharma" userId="b799adb9ba789c8f" providerId="LiveId" clId="{90CB9923-C37D-4045-9063-5E975B845971}" dt="2022-01-17T04:03:01.647" v="32"/>
          <ac:spMkLst>
            <pc:docMk/>
            <pc:sldMk cId="2692811793" sldId="337"/>
            <ac:spMk id="4" creationId="{43B0C878-BD9F-4E2C-8923-599CB8A11FC4}"/>
          </ac:spMkLst>
        </pc:spChg>
        <pc:spChg chg="mod">
          <ac:chgData name="Manish Sharma" userId="b799adb9ba789c8f" providerId="LiveId" clId="{90CB9923-C37D-4045-9063-5E975B845971}" dt="2022-01-17T04:03:01.647" v="32"/>
          <ac:spMkLst>
            <pc:docMk/>
            <pc:sldMk cId="2692811793" sldId="337"/>
            <ac:spMk id="6" creationId="{4DDDF02B-208A-4A64-913E-2F81A15DF48C}"/>
          </ac:spMkLst>
        </pc:spChg>
        <pc:spChg chg="mod">
          <ac:chgData name="Manish Sharma" userId="b799adb9ba789c8f" providerId="LiveId" clId="{90CB9923-C37D-4045-9063-5E975B845971}" dt="2022-01-17T04:03:01.647" v="32"/>
          <ac:spMkLst>
            <pc:docMk/>
            <pc:sldMk cId="2692811793" sldId="337"/>
            <ac:spMk id="7" creationId="{C8FE61C6-D82F-4686-8C31-FACE044C97C9}"/>
          </ac:spMkLst>
        </pc:spChg>
        <pc:spChg chg="mod">
          <ac:chgData name="Manish Sharma" userId="b799adb9ba789c8f" providerId="LiveId" clId="{90CB9923-C37D-4045-9063-5E975B845971}" dt="2022-01-17T04:03:01.647" v="32"/>
          <ac:spMkLst>
            <pc:docMk/>
            <pc:sldMk cId="2692811793" sldId="337"/>
            <ac:spMk id="9" creationId="{5B1ED4C5-9592-4A94-8048-EF48AE83F8DB}"/>
          </ac:spMkLst>
        </pc:spChg>
        <pc:spChg chg="mod">
          <ac:chgData name="Manish Sharma" userId="b799adb9ba789c8f" providerId="LiveId" clId="{90CB9923-C37D-4045-9063-5E975B845971}" dt="2022-01-17T04:03:01.647" v="32"/>
          <ac:spMkLst>
            <pc:docMk/>
            <pc:sldMk cId="2692811793" sldId="337"/>
            <ac:spMk id="10" creationId="{408E1FF7-A9ED-4BED-B2D5-2C1F3B284536}"/>
          </ac:spMkLst>
        </pc:spChg>
        <pc:spChg chg="mod">
          <ac:chgData name="Manish Sharma" userId="b799adb9ba789c8f" providerId="LiveId" clId="{90CB9923-C37D-4045-9063-5E975B845971}" dt="2022-01-17T04:03:01.647" v="32"/>
          <ac:spMkLst>
            <pc:docMk/>
            <pc:sldMk cId="2692811793" sldId="337"/>
            <ac:spMk id="12" creationId="{4CCAC9C0-F8FE-4BEE-A6E6-7F0503560BF0}"/>
          </ac:spMkLst>
        </pc:spChg>
        <pc:spChg chg="mod">
          <ac:chgData name="Manish Sharma" userId="b799adb9ba789c8f" providerId="LiveId" clId="{90CB9923-C37D-4045-9063-5E975B845971}" dt="2022-01-17T04:03:01.647" v="32"/>
          <ac:spMkLst>
            <pc:docMk/>
            <pc:sldMk cId="2692811793" sldId="337"/>
            <ac:spMk id="13" creationId="{5D94E931-C242-4373-877A-F86ADA73BA53}"/>
          </ac:spMkLst>
        </pc:spChg>
        <pc:spChg chg="add mod">
          <ac:chgData name="Manish Sharma" userId="b799adb9ba789c8f" providerId="LiveId" clId="{90CB9923-C37D-4045-9063-5E975B845971}" dt="2022-01-17T04:03:01.647" v="32"/>
          <ac:spMkLst>
            <pc:docMk/>
            <pc:sldMk cId="2692811793" sldId="337"/>
            <ac:spMk id="15" creationId="{49A052DB-C7B9-4A7A-B568-01FABA41BED3}"/>
          </ac:spMkLst>
        </pc:spChg>
        <pc:spChg chg="add mod">
          <ac:chgData name="Manish Sharma" userId="b799adb9ba789c8f" providerId="LiveId" clId="{90CB9923-C37D-4045-9063-5E975B845971}" dt="2022-01-17T04:03:01.647" v="32"/>
          <ac:spMkLst>
            <pc:docMk/>
            <pc:sldMk cId="2692811793" sldId="337"/>
            <ac:spMk id="16" creationId="{4D4237FB-2397-4B64-9E3A-B3195C2347CC}"/>
          </ac:spMkLst>
        </pc:spChg>
        <pc:spChg chg="add mod">
          <ac:chgData name="Manish Sharma" userId="b799adb9ba789c8f" providerId="LiveId" clId="{90CB9923-C37D-4045-9063-5E975B845971}" dt="2022-01-17T04:03:01.647" v="32"/>
          <ac:spMkLst>
            <pc:docMk/>
            <pc:sldMk cId="2692811793" sldId="337"/>
            <ac:spMk id="17" creationId="{1CE8BC9F-760F-4C14-8A31-69EC0E5E627F}"/>
          </ac:spMkLst>
        </pc:spChg>
        <pc:spChg chg="add mod">
          <ac:chgData name="Manish Sharma" userId="b799adb9ba789c8f" providerId="LiveId" clId="{90CB9923-C37D-4045-9063-5E975B845971}" dt="2022-01-17T04:03:01.647" v="32"/>
          <ac:spMkLst>
            <pc:docMk/>
            <pc:sldMk cId="2692811793" sldId="337"/>
            <ac:spMk id="19" creationId="{821280EB-C0F9-4208-9FDA-94E24C135658}"/>
          </ac:spMkLst>
        </pc:spChg>
        <pc:spChg chg="add mod">
          <ac:chgData name="Manish Sharma" userId="b799adb9ba789c8f" providerId="LiveId" clId="{90CB9923-C37D-4045-9063-5E975B845971}" dt="2022-01-17T04:03:01.647" v="32"/>
          <ac:spMkLst>
            <pc:docMk/>
            <pc:sldMk cId="2692811793" sldId="337"/>
            <ac:spMk id="20" creationId="{B3D5AB00-4118-47EB-ADA8-4F95B1B8B035}"/>
          </ac:spMkLst>
        </pc:spChg>
        <pc:spChg chg="add mod">
          <ac:chgData name="Manish Sharma" userId="b799adb9ba789c8f" providerId="LiveId" clId="{90CB9923-C37D-4045-9063-5E975B845971}" dt="2022-01-17T04:03:01.647" v="32"/>
          <ac:spMkLst>
            <pc:docMk/>
            <pc:sldMk cId="2692811793" sldId="337"/>
            <ac:spMk id="21" creationId="{C1AD493A-879E-4AA5-A90E-62438287AA15}"/>
          </ac:spMkLst>
        </pc:spChg>
        <pc:spChg chg="add mod">
          <ac:chgData name="Manish Sharma" userId="b799adb9ba789c8f" providerId="LiveId" clId="{90CB9923-C37D-4045-9063-5E975B845971}" dt="2022-01-17T04:03:01.647" v="32"/>
          <ac:spMkLst>
            <pc:docMk/>
            <pc:sldMk cId="2692811793" sldId="337"/>
            <ac:spMk id="23" creationId="{D6065505-62FD-4F12-AC20-EB4155CB56F8}"/>
          </ac:spMkLst>
        </pc:spChg>
        <pc:spChg chg="add mod">
          <ac:chgData name="Manish Sharma" userId="b799adb9ba789c8f" providerId="LiveId" clId="{90CB9923-C37D-4045-9063-5E975B845971}" dt="2022-01-17T04:03:01.647" v="32"/>
          <ac:spMkLst>
            <pc:docMk/>
            <pc:sldMk cId="2692811793" sldId="337"/>
            <ac:spMk id="24" creationId="{6EFB5156-6F20-4F3D-8138-040D98C2BEEA}"/>
          </ac:spMkLst>
        </pc:spChg>
        <pc:spChg chg="add mod">
          <ac:chgData name="Manish Sharma" userId="b799adb9ba789c8f" providerId="LiveId" clId="{90CB9923-C37D-4045-9063-5E975B845971}" dt="2022-01-17T04:03:01.647" v="32"/>
          <ac:spMkLst>
            <pc:docMk/>
            <pc:sldMk cId="2692811793" sldId="337"/>
            <ac:spMk id="25" creationId="{CF5F0C1B-74EE-4BE3-AE30-9C326EE12A66}"/>
          </ac:spMkLst>
        </pc:spChg>
        <pc:spChg chg="add mod">
          <ac:chgData name="Manish Sharma" userId="b799adb9ba789c8f" providerId="LiveId" clId="{90CB9923-C37D-4045-9063-5E975B845971}" dt="2022-01-17T04:03:01.647" v="32"/>
          <ac:spMkLst>
            <pc:docMk/>
            <pc:sldMk cId="2692811793" sldId="337"/>
            <ac:spMk id="26" creationId="{C7559952-C784-44DA-9D7A-4E79069413D1}"/>
          </ac:spMkLst>
        </pc:spChg>
        <pc:spChg chg="add mod">
          <ac:chgData name="Manish Sharma" userId="b799adb9ba789c8f" providerId="LiveId" clId="{90CB9923-C37D-4045-9063-5E975B845971}" dt="2022-01-17T04:03:01.647" v="32"/>
          <ac:spMkLst>
            <pc:docMk/>
            <pc:sldMk cId="2692811793" sldId="337"/>
            <ac:spMk id="27" creationId="{9F641083-54DA-432C-B397-990FB28A5BDA}"/>
          </ac:spMkLst>
        </pc:spChg>
        <pc:spChg chg="add mod">
          <ac:chgData name="Manish Sharma" userId="b799adb9ba789c8f" providerId="LiveId" clId="{90CB9923-C37D-4045-9063-5E975B845971}" dt="2022-01-17T04:03:01.647" v="32"/>
          <ac:spMkLst>
            <pc:docMk/>
            <pc:sldMk cId="2692811793" sldId="337"/>
            <ac:spMk id="28" creationId="{279CD4EF-21CA-4EAB-BC1E-918B1DBF2C2D}"/>
          </ac:spMkLst>
        </pc:spChg>
        <pc:spChg chg="add del mod">
          <ac:chgData name="Manish Sharma" userId="b799adb9ba789c8f" providerId="LiveId" clId="{90CB9923-C37D-4045-9063-5E975B845971}" dt="2022-01-17T04:03:11.596" v="33" actId="478"/>
          <ac:spMkLst>
            <pc:docMk/>
            <pc:sldMk cId="2692811793" sldId="337"/>
            <ac:spMk id="29" creationId="{6A0E1BBA-CE84-4A93-8F0C-352B2337345E}"/>
          </ac:spMkLst>
        </pc:spChg>
        <pc:spChg chg="add del mod">
          <ac:chgData name="Manish Sharma" userId="b799adb9ba789c8f" providerId="LiveId" clId="{90CB9923-C37D-4045-9063-5E975B845971}" dt="2022-01-17T04:03:11.596" v="33" actId="478"/>
          <ac:spMkLst>
            <pc:docMk/>
            <pc:sldMk cId="2692811793" sldId="337"/>
            <ac:spMk id="30" creationId="{62F2CED7-277E-498E-A86B-40F6B350D90C}"/>
          </ac:spMkLst>
        </pc:spChg>
        <pc:spChg chg="add del mod">
          <ac:chgData name="Manish Sharma" userId="b799adb9ba789c8f" providerId="LiveId" clId="{90CB9923-C37D-4045-9063-5E975B845971}" dt="2022-01-17T04:03:11.596" v="33" actId="478"/>
          <ac:spMkLst>
            <pc:docMk/>
            <pc:sldMk cId="2692811793" sldId="337"/>
            <ac:spMk id="34" creationId="{93FEEA29-C955-42DC-9E1E-38C790337B61}"/>
          </ac:spMkLst>
        </pc:spChg>
        <pc:spChg chg="add del mod">
          <ac:chgData name="Manish Sharma" userId="b799adb9ba789c8f" providerId="LiveId" clId="{90CB9923-C37D-4045-9063-5E975B845971}" dt="2022-01-17T04:03:11.596" v="33" actId="478"/>
          <ac:spMkLst>
            <pc:docMk/>
            <pc:sldMk cId="2692811793" sldId="337"/>
            <ac:spMk id="35" creationId="{8F2A03F8-C3DB-45CB-90DD-C72E4840B263}"/>
          </ac:spMkLst>
        </pc:spChg>
        <pc:spChg chg="add del mod">
          <ac:chgData name="Manish Sharma" userId="b799adb9ba789c8f" providerId="LiveId" clId="{90CB9923-C37D-4045-9063-5E975B845971}" dt="2022-01-17T04:03:11.596" v="33" actId="478"/>
          <ac:spMkLst>
            <pc:docMk/>
            <pc:sldMk cId="2692811793" sldId="337"/>
            <ac:spMk id="37" creationId="{5BA4E947-28E3-4F63-93CC-3B40B2BE2D8A}"/>
          </ac:spMkLst>
        </pc:spChg>
        <pc:spChg chg="add mod">
          <ac:chgData name="Manish Sharma" userId="b799adb9ba789c8f" providerId="LiveId" clId="{90CB9923-C37D-4045-9063-5E975B845971}" dt="2022-01-17T04:03:01.647" v="32"/>
          <ac:spMkLst>
            <pc:docMk/>
            <pc:sldMk cId="2692811793" sldId="337"/>
            <ac:spMk id="38" creationId="{5A06123C-3C64-49F3-AD11-24380D021BE7}"/>
          </ac:spMkLst>
        </pc:spChg>
        <pc:spChg chg="add mod">
          <ac:chgData name="Manish Sharma" userId="b799adb9ba789c8f" providerId="LiveId" clId="{90CB9923-C37D-4045-9063-5E975B845971}" dt="2022-01-17T04:03:01.647" v="32"/>
          <ac:spMkLst>
            <pc:docMk/>
            <pc:sldMk cId="2692811793" sldId="337"/>
            <ac:spMk id="39" creationId="{105F5267-0E1F-419D-880C-DD986E005855}"/>
          </ac:spMkLst>
        </pc:spChg>
        <pc:spChg chg="add mod">
          <ac:chgData name="Manish Sharma" userId="b799adb9ba789c8f" providerId="LiveId" clId="{90CB9923-C37D-4045-9063-5E975B845971}" dt="2022-01-17T04:03:01.647" v="32"/>
          <ac:spMkLst>
            <pc:docMk/>
            <pc:sldMk cId="2692811793" sldId="337"/>
            <ac:spMk id="40" creationId="{EEA98FA0-F21D-4C48-B820-DBE4AB560290}"/>
          </ac:spMkLst>
        </pc:spChg>
        <pc:spChg chg="add mod">
          <ac:chgData name="Manish Sharma" userId="b799adb9ba789c8f" providerId="LiveId" clId="{90CB9923-C37D-4045-9063-5E975B845971}" dt="2022-01-17T04:03:27.516" v="34"/>
          <ac:spMkLst>
            <pc:docMk/>
            <pc:sldMk cId="2692811793" sldId="337"/>
            <ac:spMk id="41" creationId="{A73C3259-F6ED-44D2-A840-51C3FDC915BB}"/>
          </ac:spMkLst>
        </pc:spChg>
        <pc:spChg chg="mod">
          <ac:chgData name="Manish Sharma" userId="b799adb9ba789c8f" providerId="LiveId" clId="{90CB9923-C37D-4045-9063-5E975B845971}" dt="2022-01-17T04:03:27.516" v="34"/>
          <ac:spMkLst>
            <pc:docMk/>
            <pc:sldMk cId="2692811793" sldId="337"/>
            <ac:spMk id="43" creationId="{E3CA4C32-544C-4B33-A373-7B6123B99667}"/>
          </ac:spMkLst>
        </pc:spChg>
        <pc:spChg chg="mod">
          <ac:chgData name="Manish Sharma" userId="b799adb9ba789c8f" providerId="LiveId" clId="{90CB9923-C37D-4045-9063-5E975B845971}" dt="2022-01-17T04:03:27.516" v="34"/>
          <ac:spMkLst>
            <pc:docMk/>
            <pc:sldMk cId="2692811793" sldId="337"/>
            <ac:spMk id="44" creationId="{FF44085B-B5EF-455D-9D04-54292A4E5C96}"/>
          </ac:spMkLst>
        </pc:spChg>
        <pc:spChg chg="mod">
          <ac:chgData name="Manish Sharma" userId="b799adb9ba789c8f" providerId="LiveId" clId="{90CB9923-C37D-4045-9063-5E975B845971}" dt="2022-01-17T04:03:27.516" v="34"/>
          <ac:spMkLst>
            <pc:docMk/>
            <pc:sldMk cId="2692811793" sldId="337"/>
            <ac:spMk id="45" creationId="{F0548AA9-9D6A-4996-852C-A0DB32543FCF}"/>
          </ac:spMkLst>
        </pc:spChg>
        <pc:spChg chg="mod">
          <ac:chgData name="Manish Sharma" userId="b799adb9ba789c8f" providerId="LiveId" clId="{90CB9923-C37D-4045-9063-5E975B845971}" dt="2022-01-17T04:03:27.516" v="34"/>
          <ac:spMkLst>
            <pc:docMk/>
            <pc:sldMk cId="2692811793" sldId="337"/>
            <ac:spMk id="47" creationId="{3F3D6C02-EBEB-4B42-B622-1965E323BF4D}"/>
          </ac:spMkLst>
        </pc:spChg>
        <pc:spChg chg="mod">
          <ac:chgData name="Manish Sharma" userId="b799adb9ba789c8f" providerId="LiveId" clId="{90CB9923-C37D-4045-9063-5E975B845971}" dt="2022-01-17T04:03:27.516" v="34"/>
          <ac:spMkLst>
            <pc:docMk/>
            <pc:sldMk cId="2692811793" sldId="337"/>
            <ac:spMk id="48" creationId="{C571855C-DE0B-45F1-994A-B8792AE277CC}"/>
          </ac:spMkLst>
        </pc:spChg>
        <pc:spChg chg="mod">
          <ac:chgData name="Manish Sharma" userId="b799adb9ba789c8f" providerId="LiveId" clId="{90CB9923-C37D-4045-9063-5E975B845971}" dt="2022-01-17T04:03:27.516" v="34"/>
          <ac:spMkLst>
            <pc:docMk/>
            <pc:sldMk cId="2692811793" sldId="337"/>
            <ac:spMk id="49" creationId="{342DF4F9-23B3-4281-AC45-DE20A4DD3341}"/>
          </ac:spMkLst>
        </pc:spChg>
        <pc:spChg chg="mod">
          <ac:chgData name="Manish Sharma" userId="b799adb9ba789c8f" providerId="LiveId" clId="{90CB9923-C37D-4045-9063-5E975B845971}" dt="2022-01-17T04:03:27.516" v="34"/>
          <ac:spMkLst>
            <pc:docMk/>
            <pc:sldMk cId="2692811793" sldId="337"/>
            <ac:spMk id="51" creationId="{6A0E88CB-01A9-44E7-9808-FB78B5ED09DC}"/>
          </ac:spMkLst>
        </pc:spChg>
        <pc:spChg chg="mod">
          <ac:chgData name="Manish Sharma" userId="b799adb9ba789c8f" providerId="LiveId" clId="{90CB9923-C37D-4045-9063-5E975B845971}" dt="2022-01-17T04:03:27.516" v="34"/>
          <ac:spMkLst>
            <pc:docMk/>
            <pc:sldMk cId="2692811793" sldId="337"/>
            <ac:spMk id="52" creationId="{EED86B89-4229-4A6B-B60E-4F87A35B6271}"/>
          </ac:spMkLst>
        </pc:spChg>
        <pc:spChg chg="mod">
          <ac:chgData name="Manish Sharma" userId="b799adb9ba789c8f" providerId="LiveId" clId="{90CB9923-C37D-4045-9063-5E975B845971}" dt="2022-01-17T04:03:27.516" v="34"/>
          <ac:spMkLst>
            <pc:docMk/>
            <pc:sldMk cId="2692811793" sldId="337"/>
            <ac:spMk id="53" creationId="{F22F0F09-5897-4BBD-8B4D-6E5174D7712E}"/>
          </ac:spMkLst>
        </pc:spChg>
        <pc:spChg chg="add mod">
          <ac:chgData name="Manish Sharma" userId="b799adb9ba789c8f" providerId="LiveId" clId="{90CB9923-C37D-4045-9063-5E975B845971}" dt="2022-01-17T04:03:44.248" v="35"/>
          <ac:spMkLst>
            <pc:docMk/>
            <pc:sldMk cId="2692811793" sldId="337"/>
            <ac:spMk id="59" creationId="{F7AC0903-B690-446A-9D7A-3A8F881E0FDE}"/>
          </ac:spMkLst>
        </pc:spChg>
        <pc:spChg chg="add mod">
          <ac:chgData name="Manish Sharma" userId="b799adb9ba789c8f" providerId="LiveId" clId="{90CB9923-C37D-4045-9063-5E975B845971}" dt="2022-01-17T04:03:44.248" v="35"/>
          <ac:spMkLst>
            <pc:docMk/>
            <pc:sldMk cId="2692811793" sldId="337"/>
            <ac:spMk id="60" creationId="{2B34152C-AC5E-4556-B73D-77D89A947EDB}"/>
          </ac:spMkLst>
        </pc:spChg>
        <pc:grpChg chg="add mod">
          <ac:chgData name="Manish Sharma" userId="b799adb9ba789c8f" providerId="LiveId" clId="{90CB9923-C37D-4045-9063-5E975B845971}" dt="2022-01-17T04:03:01.647" v="32"/>
          <ac:grpSpMkLst>
            <pc:docMk/>
            <pc:sldMk cId="2692811793" sldId="337"/>
            <ac:grpSpMk id="5" creationId="{3F01D3FE-1D7C-478D-A424-DB7669CA3AC5}"/>
          </ac:grpSpMkLst>
        </pc:grpChg>
        <pc:grpChg chg="add mod">
          <ac:chgData name="Manish Sharma" userId="b799adb9ba789c8f" providerId="LiveId" clId="{90CB9923-C37D-4045-9063-5E975B845971}" dt="2022-01-17T04:03:01.647" v="32"/>
          <ac:grpSpMkLst>
            <pc:docMk/>
            <pc:sldMk cId="2692811793" sldId="337"/>
            <ac:grpSpMk id="8" creationId="{013A131D-D627-45AB-8FB8-B92E64599F41}"/>
          </ac:grpSpMkLst>
        </pc:grpChg>
        <pc:grpChg chg="add mod">
          <ac:chgData name="Manish Sharma" userId="b799adb9ba789c8f" providerId="LiveId" clId="{90CB9923-C37D-4045-9063-5E975B845971}" dt="2022-01-17T04:03:01.647" v="32"/>
          <ac:grpSpMkLst>
            <pc:docMk/>
            <pc:sldMk cId="2692811793" sldId="337"/>
            <ac:grpSpMk id="11" creationId="{99CD1A97-81DF-486D-91FF-A950AF6C8DFB}"/>
          </ac:grpSpMkLst>
        </pc:grpChg>
        <pc:grpChg chg="add mod">
          <ac:chgData name="Manish Sharma" userId="b799adb9ba789c8f" providerId="LiveId" clId="{90CB9923-C37D-4045-9063-5E975B845971}" dt="2022-01-17T04:03:27.516" v="34"/>
          <ac:grpSpMkLst>
            <pc:docMk/>
            <pc:sldMk cId="2692811793" sldId="337"/>
            <ac:grpSpMk id="42" creationId="{5180350F-BC66-4E26-B965-E2933D5D8F4D}"/>
          </ac:grpSpMkLst>
        </pc:grpChg>
        <pc:grpChg chg="add mod">
          <ac:chgData name="Manish Sharma" userId="b799adb9ba789c8f" providerId="LiveId" clId="{90CB9923-C37D-4045-9063-5E975B845971}" dt="2022-01-17T04:03:27.516" v="34"/>
          <ac:grpSpMkLst>
            <pc:docMk/>
            <pc:sldMk cId="2692811793" sldId="337"/>
            <ac:grpSpMk id="46" creationId="{D3BC0572-6DF3-4224-A333-70BD8850CB12}"/>
          </ac:grpSpMkLst>
        </pc:grpChg>
        <pc:grpChg chg="add mod">
          <ac:chgData name="Manish Sharma" userId="b799adb9ba789c8f" providerId="LiveId" clId="{90CB9923-C37D-4045-9063-5E975B845971}" dt="2022-01-17T04:03:27.516" v="34"/>
          <ac:grpSpMkLst>
            <pc:docMk/>
            <pc:sldMk cId="2692811793" sldId="337"/>
            <ac:grpSpMk id="50" creationId="{4E7C2C1C-091D-41B8-B953-A5BBF1431A84}"/>
          </ac:grpSpMkLst>
        </pc:grpChg>
        <pc:cxnChg chg="add mod">
          <ac:chgData name="Manish Sharma" userId="b799adb9ba789c8f" providerId="LiveId" clId="{90CB9923-C37D-4045-9063-5E975B845971}" dt="2022-01-17T04:03:01.647" v="32"/>
          <ac:cxnSpMkLst>
            <pc:docMk/>
            <pc:sldMk cId="2692811793" sldId="337"/>
            <ac:cxnSpMk id="14" creationId="{27BB7E2C-F5BA-4E52-91D1-9A4B31E3012D}"/>
          </ac:cxnSpMkLst>
        </pc:cxnChg>
        <pc:cxnChg chg="add mod">
          <ac:chgData name="Manish Sharma" userId="b799adb9ba789c8f" providerId="LiveId" clId="{90CB9923-C37D-4045-9063-5E975B845971}" dt="2022-01-17T04:03:01.647" v="32"/>
          <ac:cxnSpMkLst>
            <pc:docMk/>
            <pc:sldMk cId="2692811793" sldId="337"/>
            <ac:cxnSpMk id="18" creationId="{73D4E337-1809-493C-9933-4052B4E292E5}"/>
          </ac:cxnSpMkLst>
        </pc:cxnChg>
        <pc:cxnChg chg="add mod">
          <ac:chgData name="Manish Sharma" userId="b799adb9ba789c8f" providerId="LiveId" clId="{90CB9923-C37D-4045-9063-5E975B845971}" dt="2022-01-17T04:03:01.647" v="32"/>
          <ac:cxnSpMkLst>
            <pc:docMk/>
            <pc:sldMk cId="2692811793" sldId="337"/>
            <ac:cxnSpMk id="22" creationId="{78C855D2-891B-47AE-A242-06082C4292E6}"/>
          </ac:cxnSpMkLst>
        </pc:cxnChg>
        <pc:cxnChg chg="add del mod">
          <ac:chgData name="Manish Sharma" userId="b799adb9ba789c8f" providerId="LiveId" clId="{90CB9923-C37D-4045-9063-5E975B845971}" dt="2022-01-17T04:03:11.596" v="33" actId="478"/>
          <ac:cxnSpMkLst>
            <pc:docMk/>
            <pc:sldMk cId="2692811793" sldId="337"/>
            <ac:cxnSpMk id="31" creationId="{ECEF7A59-3525-407F-BD9A-11015F0E5EFA}"/>
          </ac:cxnSpMkLst>
        </pc:cxnChg>
        <pc:cxnChg chg="add del mod">
          <ac:chgData name="Manish Sharma" userId="b799adb9ba789c8f" providerId="LiveId" clId="{90CB9923-C37D-4045-9063-5E975B845971}" dt="2022-01-17T04:03:11.596" v="33" actId="478"/>
          <ac:cxnSpMkLst>
            <pc:docMk/>
            <pc:sldMk cId="2692811793" sldId="337"/>
            <ac:cxnSpMk id="32" creationId="{D48000E1-6FBC-4CF1-A4C3-4C19B6DA1144}"/>
          </ac:cxnSpMkLst>
        </pc:cxnChg>
        <pc:cxnChg chg="add del mod">
          <ac:chgData name="Manish Sharma" userId="b799adb9ba789c8f" providerId="LiveId" clId="{90CB9923-C37D-4045-9063-5E975B845971}" dt="2022-01-17T04:03:11.596" v="33" actId="478"/>
          <ac:cxnSpMkLst>
            <pc:docMk/>
            <pc:sldMk cId="2692811793" sldId="337"/>
            <ac:cxnSpMk id="33" creationId="{CCF1DF4B-8C09-4494-9E26-39405FCC0BD2}"/>
          </ac:cxnSpMkLst>
        </pc:cxnChg>
        <pc:cxnChg chg="add del mod">
          <ac:chgData name="Manish Sharma" userId="b799adb9ba789c8f" providerId="LiveId" clId="{90CB9923-C37D-4045-9063-5E975B845971}" dt="2022-01-17T04:03:11.596" v="33" actId="478"/>
          <ac:cxnSpMkLst>
            <pc:docMk/>
            <pc:sldMk cId="2692811793" sldId="337"/>
            <ac:cxnSpMk id="36" creationId="{A6215C31-F525-4F42-8BC7-AD006EDAE33B}"/>
          </ac:cxnSpMkLst>
        </pc:cxnChg>
        <pc:cxnChg chg="add mod">
          <ac:chgData name="Manish Sharma" userId="b799adb9ba789c8f" providerId="LiveId" clId="{90CB9923-C37D-4045-9063-5E975B845971}" dt="2022-01-17T04:03:27.516" v="34"/>
          <ac:cxnSpMkLst>
            <pc:docMk/>
            <pc:sldMk cId="2692811793" sldId="337"/>
            <ac:cxnSpMk id="54" creationId="{EDF7FE0D-9577-48DA-8AD7-C16C507DAB03}"/>
          </ac:cxnSpMkLst>
        </pc:cxnChg>
        <pc:cxnChg chg="add mod">
          <ac:chgData name="Manish Sharma" userId="b799adb9ba789c8f" providerId="LiveId" clId="{90CB9923-C37D-4045-9063-5E975B845971}" dt="2022-01-17T04:03:27.516" v="34"/>
          <ac:cxnSpMkLst>
            <pc:docMk/>
            <pc:sldMk cId="2692811793" sldId="337"/>
            <ac:cxnSpMk id="55" creationId="{67648BC0-FE6A-49BE-8164-91EC6081A3FB}"/>
          </ac:cxnSpMkLst>
        </pc:cxnChg>
        <pc:cxnChg chg="add mod">
          <ac:chgData name="Manish Sharma" userId="b799adb9ba789c8f" providerId="LiveId" clId="{90CB9923-C37D-4045-9063-5E975B845971}" dt="2022-01-17T04:03:27.516" v="34"/>
          <ac:cxnSpMkLst>
            <pc:docMk/>
            <pc:sldMk cId="2692811793" sldId="337"/>
            <ac:cxnSpMk id="56" creationId="{58960380-5B17-4BA0-8085-FD21497757B0}"/>
          </ac:cxnSpMkLst>
        </pc:cxnChg>
        <pc:cxnChg chg="add mod">
          <ac:chgData name="Manish Sharma" userId="b799adb9ba789c8f" providerId="LiveId" clId="{90CB9923-C37D-4045-9063-5E975B845971}" dt="2022-01-17T04:03:44.248" v="35"/>
          <ac:cxnSpMkLst>
            <pc:docMk/>
            <pc:sldMk cId="2692811793" sldId="337"/>
            <ac:cxnSpMk id="57" creationId="{932D9BC8-7712-4056-97DA-83FDEAA3FA56}"/>
          </ac:cxnSpMkLst>
        </pc:cxnChg>
        <pc:cxnChg chg="add mod">
          <ac:chgData name="Manish Sharma" userId="b799adb9ba789c8f" providerId="LiveId" clId="{90CB9923-C37D-4045-9063-5E975B845971}" dt="2022-01-17T04:03:44.248" v="35"/>
          <ac:cxnSpMkLst>
            <pc:docMk/>
            <pc:sldMk cId="2692811793" sldId="337"/>
            <ac:cxnSpMk id="58" creationId="{14E82771-7C04-4CDB-BC23-1FB97DCBC016}"/>
          </ac:cxnSpMkLst>
        </pc:cxnChg>
      </pc:sldChg>
      <pc:sldChg chg="del">
        <pc:chgData name="Manish Sharma" userId="b799adb9ba789c8f" providerId="LiveId" clId="{90CB9923-C37D-4045-9063-5E975B845971}" dt="2022-01-17T03:23:30.348" v="7" actId="47"/>
        <pc:sldMkLst>
          <pc:docMk/>
          <pc:sldMk cId="4089342765" sldId="337"/>
        </pc:sldMkLst>
      </pc:sldChg>
      <pc:sldChg chg="del">
        <pc:chgData name="Manish Sharma" userId="b799adb9ba789c8f" providerId="LiveId" clId="{90CB9923-C37D-4045-9063-5E975B845971}" dt="2022-01-17T03:23:30.348" v="7" actId="47"/>
        <pc:sldMkLst>
          <pc:docMk/>
          <pc:sldMk cId="326244009" sldId="338"/>
        </pc:sldMkLst>
      </pc:sldChg>
      <pc:sldChg chg="addSp delSp modSp new mod">
        <pc:chgData name="Manish Sharma" userId="b799adb9ba789c8f" providerId="LiveId" clId="{90CB9923-C37D-4045-9063-5E975B845971}" dt="2022-01-17T04:18:59.874" v="46"/>
        <pc:sldMkLst>
          <pc:docMk/>
          <pc:sldMk cId="490180290" sldId="338"/>
        </pc:sldMkLst>
        <pc:spChg chg="mod">
          <ac:chgData name="Manish Sharma" userId="b799adb9ba789c8f" providerId="LiveId" clId="{90CB9923-C37D-4045-9063-5E975B845971}" dt="2022-01-17T04:18:08.067" v="37"/>
          <ac:spMkLst>
            <pc:docMk/>
            <pc:sldMk cId="490180290" sldId="338"/>
            <ac:spMk id="2" creationId="{BEC34CAF-18F7-4F0E-8A32-A018D7CA1BD8}"/>
          </ac:spMkLst>
        </pc:spChg>
        <pc:spChg chg="del mod">
          <ac:chgData name="Manish Sharma" userId="b799adb9ba789c8f" providerId="LiveId" clId="{90CB9923-C37D-4045-9063-5E975B845971}" dt="2022-01-17T04:18:19.166" v="43" actId="22"/>
          <ac:spMkLst>
            <pc:docMk/>
            <pc:sldMk cId="490180290" sldId="338"/>
            <ac:spMk id="3" creationId="{450130BB-7762-4037-9D20-A0AB61B2306D}"/>
          </ac:spMkLst>
        </pc:spChg>
        <pc:spChg chg="add del mod">
          <ac:chgData name="Manish Sharma" userId="b799adb9ba789c8f" providerId="LiveId" clId="{90CB9923-C37D-4045-9063-5E975B845971}" dt="2022-01-17T04:18:59.107" v="45" actId="478"/>
          <ac:spMkLst>
            <pc:docMk/>
            <pc:sldMk cId="490180290" sldId="338"/>
            <ac:spMk id="7" creationId="{52744F28-82B2-4191-8412-8BB73191BA72}"/>
          </ac:spMkLst>
        </pc:spChg>
        <pc:graphicFrameChg chg="add mod">
          <ac:chgData name="Manish Sharma" userId="b799adb9ba789c8f" providerId="LiveId" clId="{90CB9923-C37D-4045-9063-5E975B845971}" dt="2022-01-17T04:18:59.874" v="46"/>
          <ac:graphicFrameMkLst>
            <pc:docMk/>
            <pc:sldMk cId="490180290" sldId="338"/>
            <ac:graphicFrameMk id="8" creationId="{BF228717-915D-45AB-947E-B007140542B7}"/>
          </ac:graphicFrameMkLst>
        </pc:graphicFrameChg>
        <pc:picChg chg="add del mod ord">
          <ac:chgData name="Manish Sharma" userId="b799adb9ba789c8f" providerId="LiveId" clId="{90CB9923-C37D-4045-9063-5E975B845971}" dt="2022-01-17T04:18:55.913" v="44" actId="478"/>
          <ac:picMkLst>
            <pc:docMk/>
            <pc:sldMk cId="490180290" sldId="338"/>
            <ac:picMk id="5" creationId="{A4E95377-A6A4-4BDB-8C0A-F13824DBA6C5}"/>
          </ac:picMkLst>
        </pc:picChg>
      </pc:sldChg>
      <pc:sldChg chg="del">
        <pc:chgData name="Manish Sharma" userId="b799adb9ba789c8f" providerId="LiveId" clId="{90CB9923-C37D-4045-9063-5E975B845971}" dt="2022-01-17T03:23:30.348" v="7" actId="47"/>
        <pc:sldMkLst>
          <pc:docMk/>
          <pc:sldMk cId="914836995" sldId="339"/>
        </pc:sldMkLst>
      </pc:sldChg>
      <pc:sldChg chg="modSp new mod">
        <pc:chgData name="Manish Sharma" userId="b799adb9ba789c8f" providerId="LiveId" clId="{90CB9923-C37D-4045-9063-5E975B845971}" dt="2022-01-17T04:26:32.698" v="107" actId="20577"/>
        <pc:sldMkLst>
          <pc:docMk/>
          <pc:sldMk cId="2461708154" sldId="339"/>
        </pc:sldMkLst>
        <pc:spChg chg="mod">
          <ac:chgData name="Manish Sharma" userId="b799adb9ba789c8f" providerId="LiveId" clId="{90CB9923-C37D-4045-9063-5E975B845971}" dt="2022-01-17T04:20:12.221" v="59" actId="20577"/>
          <ac:spMkLst>
            <pc:docMk/>
            <pc:sldMk cId="2461708154" sldId="339"/>
            <ac:spMk id="2" creationId="{5B3A9262-00BC-48C6-A0ED-335AC4E4DCB8}"/>
          </ac:spMkLst>
        </pc:spChg>
        <pc:spChg chg="mod">
          <ac:chgData name="Manish Sharma" userId="b799adb9ba789c8f" providerId="LiveId" clId="{90CB9923-C37D-4045-9063-5E975B845971}" dt="2022-01-17T04:26:32.698" v="107" actId="20577"/>
          <ac:spMkLst>
            <pc:docMk/>
            <pc:sldMk cId="2461708154" sldId="339"/>
            <ac:spMk id="3" creationId="{07D17BE3-F2C8-4873-ACD6-0BD591109F79}"/>
          </ac:spMkLst>
        </pc:spChg>
      </pc:sldChg>
      <pc:sldChg chg="modSp new mod">
        <pc:chgData name="Manish Sharma" userId="b799adb9ba789c8f" providerId="LiveId" clId="{90CB9923-C37D-4045-9063-5E975B845971}" dt="2022-01-19T10:06:51.645" v="1594" actId="6549"/>
        <pc:sldMkLst>
          <pc:docMk/>
          <pc:sldMk cId="1345247763" sldId="340"/>
        </pc:sldMkLst>
        <pc:spChg chg="mod">
          <ac:chgData name="Manish Sharma" userId="b799adb9ba789c8f" providerId="LiveId" clId="{90CB9923-C37D-4045-9063-5E975B845971}" dt="2022-01-17T04:35:24.151" v="113" actId="20577"/>
          <ac:spMkLst>
            <pc:docMk/>
            <pc:sldMk cId="1345247763" sldId="340"/>
            <ac:spMk id="2" creationId="{14816C41-18FC-4D2D-995D-64CA4D1FFE2A}"/>
          </ac:spMkLst>
        </pc:spChg>
        <pc:spChg chg="mod">
          <ac:chgData name="Manish Sharma" userId="b799adb9ba789c8f" providerId="LiveId" clId="{90CB9923-C37D-4045-9063-5E975B845971}" dt="2022-01-19T10:06:51.645" v="1594" actId="6549"/>
          <ac:spMkLst>
            <pc:docMk/>
            <pc:sldMk cId="1345247763" sldId="340"/>
            <ac:spMk id="3" creationId="{7DF54A21-F7E9-432A-B433-478BE9C69C5E}"/>
          </ac:spMkLst>
        </pc:spChg>
      </pc:sldChg>
      <pc:sldChg chg="addSp delSp modSp new mod">
        <pc:chgData name="Manish Sharma" userId="b799adb9ba789c8f" providerId="LiveId" clId="{90CB9923-C37D-4045-9063-5E975B845971}" dt="2022-01-17T04:57:21.469" v="132"/>
        <pc:sldMkLst>
          <pc:docMk/>
          <pc:sldMk cId="3140415854" sldId="341"/>
        </pc:sldMkLst>
        <pc:spChg chg="del">
          <ac:chgData name="Manish Sharma" userId="b799adb9ba789c8f" providerId="LiveId" clId="{90CB9923-C37D-4045-9063-5E975B845971}" dt="2022-01-17T04:56:30.751" v="127" actId="478"/>
          <ac:spMkLst>
            <pc:docMk/>
            <pc:sldMk cId="3140415854" sldId="341"/>
            <ac:spMk id="2" creationId="{878F2EC4-E3A7-4223-BF7F-A8A5BBC177D3}"/>
          </ac:spMkLst>
        </pc:spChg>
        <pc:spChg chg="del">
          <ac:chgData name="Manish Sharma" userId="b799adb9ba789c8f" providerId="LiveId" clId="{90CB9923-C37D-4045-9063-5E975B845971}" dt="2022-01-17T04:56:30.751" v="127" actId="478"/>
          <ac:spMkLst>
            <pc:docMk/>
            <pc:sldMk cId="3140415854" sldId="341"/>
            <ac:spMk id="3" creationId="{B5A59C99-703C-4CC2-B977-11D9BBFDC937}"/>
          </ac:spMkLst>
        </pc:spChg>
        <pc:spChg chg="add mod">
          <ac:chgData name="Manish Sharma" userId="b799adb9ba789c8f" providerId="LiveId" clId="{90CB9923-C37D-4045-9063-5E975B845971}" dt="2022-01-17T04:56:38.387" v="128"/>
          <ac:spMkLst>
            <pc:docMk/>
            <pc:sldMk cId="3140415854" sldId="341"/>
            <ac:spMk id="4" creationId="{C6059A33-2D62-40BC-81B4-A2057B807BCC}"/>
          </ac:spMkLst>
        </pc:spChg>
        <pc:spChg chg="add mod">
          <ac:chgData name="Manish Sharma" userId="b799adb9ba789c8f" providerId="LiveId" clId="{90CB9923-C37D-4045-9063-5E975B845971}" dt="2022-01-17T04:56:38.387" v="128"/>
          <ac:spMkLst>
            <pc:docMk/>
            <pc:sldMk cId="3140415854" sldId="341"/>
            <ac:spMk id="5" creationId="{BF756E85-E1B8-437E-9B4C-86EB5F86CE05}"/>
          </ac:spMkLst>
        </pc:spChg>
        <pc:spChg chg="add mod">
          <ac:chgData name="Manish Sharma" userId="b799adb9ba789c8f" providerId="LiveId" clId="{90CB9923-C37D-4045-9063-5E975B845971}" dt="2022-01-17T04:56:48.513" v="129"/>
          <ac:spMkLst>
            <pc:docMk/>
            <pc:sldMk cId="3140415854" sldId="341"/>
            <ac:spMk id="6" creationId="{73EF9AF9-AF91-44EB-8C2A-5C1DBBB97B65}"/>
          </ac:spMkLst>
        </pc:spChg>
        <pc:spChg chg="add mod">
          <ac:chgData name="Manish Sharma" userId="b799adb9ba789c8f" providerId="LiveId" clId="{90CB9923-C37D-4045-9063-5E975B845971}" dt="2022-01-17T04:57:03.580" v="130"/>
          <ac:spMkLst>
            <pc:docMk/>
            <pc:sldMk cId="3140415854" sldId="341"/>
            <ac:spMk id="7" creationId="{FCCAE5DE-7F22-45C7-81BE-64415C13D926}"/>
          </ac:spMkLst>
        </pc:spChg>
        <pc:spChg chg="add mod">
          <ac:chgData name="Manish Sharma" userId="b799adb9ba789c8f" providerId="LiveId" clId="{90CB9923-C37D-4045-9063-5E975B845971}" dt="2022-01-17T04:57:17.372" v="131"/>
          <ac:spMkLst>
            <pc:docMk/>
            <pc:sldMk cId="3140415854" sldId="341"/>
            <ac:spMk id="8" creationId="{89EE83E7-C032-44B6-8974-CF38F5B7FEAE}"/>
          </ac:spMkLst>
        </pc:spChg>
        <pc:spChg chg="add mod">
          <ac:chgData name="Manish Sharma" userId="b799adb9ba789c8f" providerId="LiveId" clId="{90CB9923-C37D-4045-9063-5E975B845971}" dt="2022-01-17T04:57:17.372" v="131"/>
          <ac:spMkLst>
            <pc:docMk/>
            <pc:sldMk cId="3140415854" sldId="341"/>
            <ac:spMk id="9" creationId="{7D92F512-C549-49C8-91EA-62D15149AD1E}"/>
          </ac:spMkLst>
        </pc:spChg>
        <pc:spChg chg="add mod">
          <ac:chgData name="Manish Sharma" userId="b799adb9ba789c8f" providerId="LiveId" clId="{90CB9923-C37D-4045-9063-5E975B845971}" dt="2022-01-17T04:57:21.469" v="132"/>
          <ac:spMkLst>
            <pc:docMk/>
            <pc:sldMk cId="3140415854" sldId="341"/>
            <ac:spMk id="10" creationId="{F06245CA-5179-42AE-AE3F-18995633A18F}"/>
          </ac:spMkLst>
        </pc:spChg>
      </pc:sldChg>
      <pc:sldChg chg="addSp delSp modSp new mod">
        <pc:chgData name="Manish Sharma" userId="b799adb9ba789c8f" providerId="LiveId" clId="{90CB9923-C37D-4045-9063-5E975B845971}" dt="2022-01-17T05:01:31.409" v="245" actId="1076"/>
        <pc:sldMkLst>
          <pc:docMk/>
          <pc:sldMk cId="666111626" sldId="342"/>
        </pc:sldMkLst>
        <pc:spChg chg="del">
          <ac:chgData name="Manish Sharma" userId="b799adb9ba789c8f" providerId="LiveId" clId="{90CB9923-C37D-4045-9063-5E975B845971}" dt="2022-01-17T04:58:08.182" v="134" actId="478"/>
          <ac:spMkLst>
            <pc:docMk/>
            <pc:sldMk cId="666111626" sldId="342"/>
            <ac:spMk id="2" creationId="{F73DEC18-3D8A-49B5-A165-6EB00B66867B}"/>
          </ac:spMkLst>
        </pc:spChg>
        <pc:spChg chg="del">
          <ac:chgData name="Manish Sharma" userId="b799adb9ba789c8f" providerId="LiveId" clId="{90CB9923-C37D-4045-9063-5E975B845971}" dt="2022-01-17T04:58:08.182" v="134" actId="478"/>
          <ac:spMkLst>
            <pc:docMk/>
            <pc:sldMk cId="666111626" sldId="342"/>
            <ac:spMk id="3" creationId="{78DC9565-8F55-4DF2-B7B0-A464259494F7}"/>
          </ac:spMkLst>
        </pc:spChg>
        <pc:spChg chg="add mod">
          <ac:chgData name="Manish Sharma" userId="b799adb9ba789c8f" providerId="LiveId" clId="{90CB9923-C37D-4045-9063-5E975B845971}" dt="2022-01-17T05:01:31.409" v="245" actId="1076"/>
          <ac:spMkLst>
            <pc:docMk/>
            <pc:sldMk cId="666111626" sldId="342"/>
            <ac:spMk id="4" creationId="{7561611A-51C0-4BC7-ACA3-990AACC68CEC}"/>
          </ac:spMkLst>
        </pc:spChg>
        <pc:spChg chg="add mod">
          <ac:chgData name="Manish Sharma" userId="b799adb9ba789c8f" providerId="LiveId" clId="{90CB9923-C37D-4045-9063-5E975B845971}" dt="2022-01-17T05:01:31.409" v="245" actId="1076"/>
          <ac:spMkLst>
            <pc:docMk/>
            <pc:sldMk cId="666111626" sldId="342"/>
            <ac:spMk id="5" creationId="{80279EAA-F677-47FD-92AE-D4924D5ADBF5}"/>
          </ac:spMkLst>
        </pc:spChg>
        <pc:spChg chg="add mod ord">
          <ac:chgData name="Manish Sharma" userId="b799adb9ba789c8f" providerId="LiveId" clId="{90CB9923-C37D-4045-9063-5E975B845971}" dt="2022-01-17T05:01:31.409" v="245" actId="1076"/>
          <ac:spMkLst>
            <pc:docMk/>
            <pc:sldMk cId="666111626" sldId="342"/>
            <ac:spMk id="6" creationId="{AFF4571F-6EEB-460C-8B9D-700F49BD7360}"/>
          </ac:spMkLst>
        </pc:spChg>
        <pc:spChg chg="add mod">
          <ac:chgData name="Manish Sharma" userId="b799adb9ba789c8f" providerId="LiveId" clId="{90CB9923-C37D-4045-9063-5E975B845971}" dt="2022-01-17T05:01:31.409" v="245" actId="1076"/>
          <ac:spMkLst>
            <pc:docMk/>
            <pc:sldMk cId="666111626" sldId="342"/>
            <ac:spMk id="10" creationId="{877202F2-ABF4-408A-AF16-3D7E271AA85C}"/>
          </ac:spMkLst>
        </pc:spChg>
        <pc:cxnChg chg="add mod">
          <ac:chgData name="Manish Sharma" userId="b799adb9ba789c8f" providerId="LiveId" clId="{90CB9923-C37D-4045-9063-5E975B845971}" dt="2022-01-17T05:01:31.409" v="245" actId="1076"/>
          <ac:cxnSpMkLst>
            <pc:docMk/>
            <pc:sldMk cId="666111626" sldId="342"/>
            <ac:cxnSpMk id="8" creationId="{92375890-C023-4BFA-82EC-1549887F0C77}"/>
          </ac:cxnSpMkLst>
        </pc:cxnChg>
      </pc:sldChg>
      <pc:sldChg chg="modSp new mod">
        <pc:chgData name="Manish Sharma" userId="b799adb9ba789c8f" providerId="LiveId" clId="{90CB9923-C37D-4045-9063-5E975B845971}" dt="2022-01-17T06:51:05.935" v="469" actId="20577"/>
        <pc:sldMkLst>
          <pc:docMk/>
          <pc:sldMk cId="3957436667" sldId="343"/>
        </pc:sldMkLst>
        <pc:spChg chg="mod">
          <ac:chgData name="Manish Sharma" userId="b799adb9ba789c8f" providerId="LiveId" clId="{90CB9923-C37D-4045-9063-5E975B845971}" dt="2022-01-17T06:51:05.935" v="469" actId="20577"/>
          <ac:spMkLst>
            <pc:docMk/>
            <pc:sldMk cId="3957436667" sldId="343"/>
            <ac:spMk id="2" creationId="{F6742343-6B62-42A7-B01D-24BF50127BA0}"/>
          </ac:spMkLst>
        </pc:spChg>
        <pc:spChg chg="mod">
          <ac:chgData name="Manish Sharma" userId="b799adb9ba789c8f" providerId="LiveId" clId="{90CB9923-C37D-4045-9063-5E975B845971}" dt="2022-01-17T06:50:53.309" v="459" actId="20577"/>
          <ac:spMkLst>
            <pc:docMk/>
            <pc:sldMk cId="3957436667" sldId="343"/>
            <ac:spMk id="3" creationId="{B24B5FBB-4F13-431F-B59E-42B4C496B581}"/>
          </ac:spMkLst>
        </pc:spChg>
      </pc:sldChg>
      <pc:sldChg chg="addSp delSp modSp new mod">
        <pc:chgData name="Manish Sharma" userId="b799adb9ba789c8f" providerId="LiveId" clId="{90CB9923-C37D-4045-9063-5E975B845971}" dt="2022-01-18T05:41:24.842" v="1258" actId="108"/>
        <pc:sldMkLst>
          <pc:docMk/>
          <pc:sldMk cId="3637091964" sldId="344"/>
        </pc:sldMkLst>
        <pc:spChg chg="del">
          <ac:chgData name="Manish Sharma" userId="b799adb9ba789c8f" providerId="LiveId" clId="{90CB9923-C37D-4045-9063-5E975B845971}" dt="2022-01-17T06:59:23.903" v="471" actId="478"/>
          <ac:spMkLst>
            <pc:docMk/>
            <pc:sldMk cId="3637091964" sldId="344"/>
            <ac:spMk id="2" creationId="{86243B2F-5BF6-417B-AD3C-87646DC5CD90}"/>
          </ac:spMkLst>
        </pc:spChg>
        <pc:spChg chg="del">
          <ac:chgData name="Manish Sharma" userId="b799adb9ba789c8f" providerId="LiveId" clId="{90CB9923-C37D-4045-9063-5E975B845971}" dt="2022-01-17T06:59:23.903" v="471" actId="478"/>
          <ac:spMkLst>
            <pc:docMk/>
            <pc:sldMk cId="3637091964" sldId="344"/>
            <ac:spMk id="3" creationId="{3C725B66-3314-42CB-8B00-8E96B8647AF3}"/>
          </ac:spMkLst>
        </pc:spChg>
        <pc:spChg chg="add mod">
          <ac:chgData name="Manish Sharma" userId="b799adb9ba789c8f" providerId="LiveId" clId="{90CB9923-C37D-4045-9063-5E975B845971}" dt="2022-01-17T06:59:24.683" v="472"/>
          <ac:spMkLst>
            <pc:docMk/>
            <pc:sldMk cId="3637091964" sldId="344"/>
            <ac:spMk id="4" creationId="{FB3E9C62-08A6-46FC-B881-5B92BC5A5EAD}"/>
          </ac:spMkLst>
        </pc:spChg>
        <pc:spChg chg="add mod">
          <ac:chgData name="Manish Sharma" userId="b799adb9ba789c8f" providerId="LiveId" clId="{90CB9923-C37D-4045-9063-5E975B845971}" dt="2022-01-17T06:59:24.683" v="472"/>
          <ac:spMkLst>
            <pc:docMk/>
            <pc:sldMk cId="3637091964" sldId="344"/>
            <ac:spMk id="5" creationId="{23F7F30F-1598-4227-965B-E632E1B14454}"/>
          </ac:spMkLst>
        </pc:spChg>
        <pc:spChg chg="add mod">
          <ac:chgData name="Manish Sharma" userId="b799adb9ba789c8f" providerId="LiveId" clId="{90CB9923-C37D-4045-9063-5E975B845971}" dt="2022-01-17T06:59:50.137" v="474"/>
          <ac:spMkLst>
            <pc:docMk/>
            <pc:sldMk cId="3637091964" sldId="344"/>
            <ac:spMk id="7" creationId="{7562B7A0-0E22-4818-A6BD-9CBEC78F3A41}"/>
          </ac:spMkLst>
        </pc:spChg>
        <pc:spChg chg="add mod">
          <ac:chgData name="Manish Sharma" userId="b799adb9ba789c8f" providerId="LiveId" clId="{90CB9923-C37D-4045-9063-5E975B845971}" dt="2022-01-17T06:59:50.137" v="474"/>
          <ac:spMkLst>
            <pc:docMk/>
            <pc:sldMk cId="3637091964" sldId="344"/>
            <ac:spMk id="9" creationId="{7A29DA8E-9160-439D-9727-C937BE5EFF9B}"/>
          </ac:spMkLst>
        </pc:spChg>
        <pc:spChg chg="add mod">
          <ac:chgData name="Manish Sharma" userId="b799adb9ba789c8f" providerId="LiveId" clId="{90CB9923-C37D-4045-9063-5E975B845971}" dt="2022-01-17T06:59:50.137" v="474"/>
          <ac:spMkLst>
            <pc:docMk/>
            <pc:sldMk cId="3637091964" sldId="344"/>
            <ac:spMk id="10" creationId="{4FF3EE3F-51FE-45E3-872C-B478654167AA}"/>
          </ac:spMkLst>
        </pc:spChg>
        <pc:spChg chg="add mod">
          <ac:chgData name="Manish Sharma" userId="b799adb9ba789c8f" providerId="LiveId" clId="{90CB9923-C37D-4045-9063-5E975B845971}" dt="2022-01-17T06:59:50.137" v="474"/>
          <ac:spMkLst>
            <pc:docMk/>
            <pc:sldMk cId="3637091964" sldId="344"/>
            <ac:spMk id="11" creationId="{69EF31E2-4C00-409C-AFDC-CAA867880C57}"/>
          </ac:spMkLst>
        </pc:spChg>
        <pc:spChg chg="add mod">
          <ac:chgData name="Manish Sharma" userId="b799adb9ba789c8f" providerId="LiveId" clId="{90CB9923-C37D-4045-9063-5E975B845971}" dt="2022-01-18T05:41:24.842" v="1258" actId="108"/>
          <ac:spMkLst>
            <pc:docMk/>
            <pc:sldMk cId="3637091964" sldId="344"/>
            <ac:spMk id="13" creationId="{B321310B-8B37-4759-B17B-E2D5D5A1ED55}"/>
          </ac:spMkLst>
        </pc:spChg>
        <pc:spChg chg="add mod">
          <ac:chgData name="Manish Sharma" userId="b799adb9ba789c8f" providerId="LiveId" clId="{90CB9923-C37D-4045-9063-5E975B845971}" dt="2022-01-17T07:00:41.328" v="476"/>
          <ac:spMkLst>
            <pc:docMk/>
            <pc:sldMk cId="3637091964" sldId="344"/>
            <ac:spMk id="15" creationId="{DD6BDB72-517B-477E-B891-C4992C7C27DA}"/>
          </ac:spMkLst>
        </pc:spChg>
        <pc:spChg chg="add mod">
          <ac:chgData name="Manish Sharma" userId="b799adb9ba789c8f" providerId="LiveId" clId="{90CB9923-C37D-4045-9063-5E975B845971}" dt="2022-01-17T07:06:09.480" v="477"/>
          <ac:spMkLst>
            <pc:docMk/>
            <pc:sldMk cId="3637091964" sldId="344"/>
            <ac:spMk id="17" creationId="{096B2BBE-63B4-40C4-86EB-91ED84930224}"/>
          </ac:spMkLst>
        </pc:spChg>
        <pc:spChg chg="add mod">
          <ac:chgData name="Manish Sharma" userId="b799adb9ba789c8f" providerId="LiveId" clId="{90CB9923-C37D-4045-9063-5E975B845971}" dt="2022-01-17T07:06:09.480" v="477"/>
          <ac:spMkLst>
            <pc:docMk/>
            <pc:sldMk cId="3637091964" sldId="344"/>
            <ac:spMk id="18" creationId="{6EED16BD-AFEF-4DF5-BA77-6563476D04D7}"/>
          </ac:spMkLst>
        </pc:spChg>
        <pc:spChg chg="add mod">
          <ac:chgData name="Manish Sharma" userId="b799adb9ba789c8f" providerId="LiveId" clId="{90CB9923-C37D-4045-9063-5E975B845971}" dt="2022-01-17T07:06:28.401" v="478"/>
          <ac:spMkLst>
            <pc:docMk/>
            <pc:sldMk cId="3637091964" sldId="344"/>
            <ac:spMk id="19" creationId="{4FF2A0F2-D577-49D5-8D98-00D017E12BEE}"/>
          </ac:spMkLst>
        </pc:spChg>
        <pc:spChg chg="add mod">
          <ac:chgData name="Manish Sharma" userId="b799adb9ba789c8f" providerId="LiveId" clId="{90CB9923-C37D-4045-9063-5E975B845971}" dt="2022-01-17T07:06:28.401" v="478"/>
          <ac:spMkLst>
            <pc:docMk/>
            <pc:sldMk cId="3637091964" sldId="344"/>
            <ac:spMk id="21" creationId="{F4FED537-AFB7-4D02-9C3C-D7D40E608A6C}"/>
          </ac:spMkLst>
        </pc:spChg>
        <pc:spChg chg="add mod">
          <ac:chgData name="Manish Sharma" userId="b799adb9ba789c8f" providerId="LiveId" clId="{90CB9923-C37D-4045-9063-5E975B845971}" dt="2022-01-17T07:06:43.898" v="479"/>
          <ac:spMkLst>
            <pc:docMk/>
            <pc:sldMk cId="3637091964" sldId="344"/>
            <ac:spMk id="23" creationId="{78006222-C769-4DC3-B898-AA876663A845}"/>
          </ac:spMkLst>
        </pc:spChg>
        <pc:spChg chg="add mod">
          <ac:chgData name="Manish Sharma" userId="b799adb9ba789c8f" providerId="LiveId" clId="{90CB9923-C37D-4045-9063-5E975B845971}" dt="2022-01-17T07:06:56.267" v="480"/>
          <ac:spMkLst>
            <pc:docMk/>
            <pc:sldMk cId="3637091964" sldId="344"/>
            <ac:spMk id="24" creationId="{34CB4ED7-F97A-4EA4-9C59-FB9AF2C53318}"/>
          </ac:spMkLst>
        </pc:spChg>
        <pc:spChg chg="add mod">
          <ac:chgData name="Manish Sharma" userId="b799adb9ba789c8f" providerId="LiveId" clId="{90CB9923-C37D-4045-9063-5E975B845971}" dt="2022-01-17T07:06:56.267" v="480"/>
          <ac:spMkLst>
            <pc:docMk/>
            <pc:sldMk cId="3637091964" sldId="344"/>
            <ac:spMk id="26" creationId="{A5D71BE7-D24E-47F1-A873-4105E8089370}"/>
          </ac:spMkLst>
        </pc:spChg>
        <pc:spChg chg="add mod">
          <ac:chgData name="Manish Sharma" userId="b799adb9ba789c8f" providerId="LiveId" clId="{90CB9923-C37D-4045-9063-5E975B845971}" dt="2022-01-17T07:08:46.467" v="481"/>
          <ac:spMkLst>
            <pc:docMk/>
            <pc:sldMk cId="3637091964" sldId="344"/>
            <ac:spMk id="27" creationId="{ABF24D80-63EE-4252-A4B8-619021367179}"/>
          </ac:spMkLst>
        </pc:spChg>
        <pc:spChg chg="add mod">
          <ac:chgData name="Manish Sharma" userId="b799adb9ba789c8f" providerId="LiveId" clId="{90CB9923-C37D-4045-9063-5E975B845971}" dt="2022-01-17T07:08:46.467" v="481"/>
          <ac:spMkLst>
            <pc:docMk/>
            <pc:sldMk cId="3637091964" sldId="344"/>
            <ac:spMk id="29" creationId="{6AC6EDCB-E2DD-4F05-B7EA-3E94E6A249BD}"/>
          </ac:spMkLst>
        </pc:spChg>
        <pc:spChg chg="add mod">
          <ac:chgData name="Manish Sharma" userId="b799adb9ba789c8f" providerId="LiveId" clId="{90CB9923-C37D-4045-9063-5E975B845971}" dt="2022-01-17T07:08:53.995" v="482"/>
          <ac:spMkLst>
            <pc:docMk/>
            <pc:sldMk cId="3637091964" sldId="344"/>
            <ac:spMk id="31" creationId="{5EC00B1E-E39E-40D7-94AC-9C2DF822B784}"/>
          </ac:spMkLst>
        </pc:spChg>
        <pc:spChg chg="add mod">
          <ac:chgData name="Manish Sharma" userId="b799adb9ba789c8f" providerId="LiveId" clId="{90CB9923-C37D-4045-9063-5E975B845971}" dt="2022-01-17T07:10:12.284" v="483"/>
          <ac:spMkLst>
            <pc:docMk/>
            <pc:sldMk cId="3637091964" sldId="344"/>
            <ac:spMk id="32" creationId="{CD1593B4-7BFC-437C-8C9B-2725D3CA3E2D}"/>
          </ac:spMkLst>
        </pc:spChg>
        <pc:spChg chg="add mod">
          <ac:chgData name="Manish Sharma" userId="b799adb9ba789c8f" providerId="LiveId" clId="{90CB9923-C37D-4045-9063-5E975B845971}" dt="2022-01-17T07:10:12.284" v="483"/>
          <ac:spMkLst>
            <pc:docMk/>
            <pc:sldMk cId="3637091964" sldId="344"/>
            <ac:spMk id="34" creationId="{03DA4BB0-D86A-4530-93EF-2BDDF09C6346}"/>
          </ac:spMkLst>
        </pc:spChg>
        <pc:spChg chg="add mod">
          <ac:chgData name="Manish Sharma" userId="b799adb9ba789c8f" providerId="LiveId" clId="{90CB9923-C37D-4045-9063-5E975B845971}" dt="2022-01-17T07:10:24.545" v="484"/>
          <ac:spMkLst>
            <pc:docMk/>
            <pc:sldMk cId="3637091964" sldId="344"/>
            <ac:spMk id="36" creationId="{42FD1550-193C-4A9C-B883-6062A625F8CC}"/>
          </ac:spMkLst>
        </pc:spChg>
        <pc:spChg chg="add mod">
          <ac:chgData name="Manish Sharma" userId="b799adb9ba789c8f" providerId="LiveId" clId="{90CB9923-C37D-4045-9063-5E975B845971}" dt="2022-01-17T07:11:35.590" v="485"/>
          <ac:spMkLst>
            <pc:docMk/>
            <pc:sldMk cId="3637091964" sldId="344"/>
            <ac:spMk id="37" creationId="{8524FA87-51A7-4594-8CAA-DFD5138ABE75}"/>
          </ac:spMkLst>
        </pc:spChg>
        <pc:spChg chg="add mod">
          <ac:chgData name="Manish Sharma" userId="b799adb9ba789c8f" providerId="LiveId" clId="{90CB9923-C37D-4045-9063-5E975B845971}" dt="2022-01-17T07:11:35.590" v="485"/>
          <ac:spMkLst>
            <pc:docMk/>
            <pc:sldMk cId="3637091964" sldId="344"/>
            <ac:spMk id="39" creationId="{434B65D2-5CCE-4186-A866-32288BBF1EF6}"/>
          </ac:spMkLst>
        </pc:spChg>
        <pc:spChg chg="add mod">
          <ac:chgData name="Manish Sharma" userId="b799adb9ba789c8f" providerId="LiveId" clId="{90CB9923-C37D-4045-9063-5E975B845971}" dt="2022-01-17T07:11:45.746" v="486"/>
          <ac:spMkLst>
            <pc:docMk/>
            <pc:sldMk cId="3637091964" sldId="344"/>
            <ac:spMk id="40" creationId="{28557A9D-DFF9-4DE9-83D3-2F0905E131D3}"/>
          </ac:spMkLst>
        </pc:spChg>
        <pc:cxnChg chg="add mod">
          <ac:chgData name="Manish Sharma" userId="b799adb9ba789c8f" providerId="LiveId" clId="{90CB9923-C37D-4045-9063-5E975B845971}" dt="2022-01-17T06:59:31.957" v="473"/>
          <ac:cxnSpMkLst>
            <pc:docMk/>
            <pc:sldMk cId="3637091964" sldId="344"/>
            <ac:cxnSpMk id="6" creationId="{ED30EDFB-B10A-4180-83C1-3B2157850794}"/>
          </ac:cxnSpMkLst>
        </pc:cxnChg>
        <pc:cxnChg chg="add mod">
          <ac:chgData name="Manish Sharma" userId="b799adb9ba789c8f" providerId="LiveId" clId="{90CB9923-C37D-4045-9063-5E975B845971}" dt="2022-01-17T06:59:50.137" v="474"/>
          <ac:cxnSpMkLst>
            <pc:docMk/>
            <pc:sldMk cId="3637091964" sldId="344"/>
            <ac:cxnSpMk id="8" creationId="{985749EB-9597-4B66-A4A6-32B8F28356CD}"/>
          </ac:cxnSpMkLst>
        </pc:cxnChg>
        <pc:cxnChg chg="add mod">
          <ac:chgData name="Manish Sharma" userId="b799adb9ba789c8f" providerId="LiveId" clId="{90CB9923-C37D-4045-9063-5E975B845971}" dt="2022-01-17T06:59:56.721" v="475"/>
          <ac:cxnSpMkLst>
            <pc:docMk/>
            <pc:sldMk cId="3637091964" sldId="344"/>
            <ac:cxnSpMk id="12" creationId="{58549206-3953-402B-B410-18D3C4A3CCF4}"/>
          </ac:cxnSpMkLst>
        </pc:cxnChg>
        <pc:cxnChg chg="add mod">
          <ac:chgData name="Manish Sharma" userId="b799adb9ba789c8f" providerId="LiveId" clId="{90CB9923-C37D-4045-9063-5E975B845971}" dt="2022-01-17T07:00:41.328" v="476"/>
          <ac:cxnSpMkLst>
            <pc:docMk/>
            <pc:sldMk cId="3637091964" sldId="344"/>
            <ac:cxnSpMk id="14" creationId="{8596B268-D4B5-4137-97FF-59EA0623634F}"/>
          </ac:cxnSpMkLst>
        </pc:cxnChg>
        <pc:cxnChg chg="add mod">
          <ac:chgData name="Manish Sharma" userId="b799adb9ba789c8f" providerId="LiveId" clId="{90CB9923-C37D-4045-9063-5E975B845971}" dt="2022-01-17T07:06:09.480" v="477"/>
          <ac:cxnSpMkLst>
            <pc:docMk/>
            <pc:sldMk cId="3637091964" sldId="344"/>
            <ac:cxnSpMk id="16" creationId="{78AC9E11-E414-4A58-9F84-879F14045F2E}"/>
          </ac:cxnSpMkLst>
        </pc:cxnChg>
        <pc:cxnChg chg="add mod">
          <ac:chgData name="Manish Sharma" userId="b799adb9ba789c8f" providerId="LiveId" clId="{90CB9923-C37D-4045-9063-5E975B845971}" dt="2022-01-17T07:06:28.401" v="478"/>
          <ac:cxnSpMkLst>
            <pc:docMk/>
            <pc:sldMk cId="3637091964" sldId="344"/>
            <ac:cxnSpMk id="20" creationId="{52F95899-CD08-41D0-9E24-BA790633F5E7}"/>
          </ac:cxnSpMkLst>
        </pc:cxnChg>
        <pc:cxnChg chg="add mod">
          <ac:chgData name="Manish Sharma" userId="b799adb9ba789c8f" providerId="LiveId" clId="{90CB9923-C37D-4045-9063-5E975B845971}" dt="2022-01-17T07:06:43.898" v="479"/>
          <ac:cxnSpMkLst>
            <pc:docMk/>
            <pc:sldMk cId="3637091964" sldId="344"/>
            <ac:cxnSpMk id="22" creationId="{06908AAD-0E65-4A2E-9158-E0C13E62461A}"/>
          </ac:cxnSpMkLst>
        </pc:cxnChg>
        <pc:cxnChg chg="add mod">
          <ac:chgData name="Manish Sharma" userId="b799adb9ba789c8f" providerId="LiveId" clId="{90CB9923-C37D-4045-9063-5E975B845971}" dt="2022-01-17T07:06:56.267" v="480"/>
          <ac:cxnSpMkLst>
            <pc:docMk/>
            <pc:sldMk cId="3637091964" sldId="344"/>
            <ac:cxnSpMk id="25" creationId="{28786BFB-914C-4F25-8B12-FD5D1F66B6B4}"/>
          </ac:cxnSpMkLst>
        </pc:cxnChg>
        <pc:cxnChg chg="add mod">
          <ac:chgData name="Manish Sharma" userId="b799adb9ba789c8f" providerId="LiveId" clId="{90CB9923-C37D-4045-9063-5E975B845971}" dt="2022-01-17T07:08:46.467" v="481"/>
          <ac:cxnSpMkLst>
            <pc:docMk/>
            <pc:sldMk cId="3637091964" sldId="344"/>
            <ac:cxnSpMk id="28" creationId="{8690426F-E293-437C-B971-92FE53D30D60}"/>
          </ac:cxnSpMkLst>
        </pc:cxnChg>
        <pc:cxnChg chg="add mod">
          <ac:chgData name="Manish Sharma" userId="b799adb9ba789c8f" providerId="LiveId" clId="{90CB9923-C37D-4045-9063-5E975B845971}" dt="2022-01-17T07:08:53.995" v="482"/>
          <ac:cxnSpMkLst>
            <pc:docMk/>
            <pc:sldMk cId="3637091964" sldId="344"/>
            <ac:cxnSpMk id="30" creationId="{6A3F93AF-6DC3-407F-9547-2621DDA3813C}"/>
          </ac:cxnSpMkLst>
        </pc:cxnChg>
        <pc:cxnChg chg="add mod">
          <ac:chgData name="Manish Sharma" userId="b799adb9ba789c8f" providerId="LiveId" clId="{90CB9923-C37D-4045-9063-5E975B845971}" dt="2022-01-17T07:10:12.284" v="483"/>
          <ac:cxnSpMkLst>
            <pc:docMk/>
            <pc:sldMk cId="3637091964" sldId="344"/>
            <ac:cxnSpMk id="33" creationId="{51159E62-7DFA-4D25-8867-23B1B773042C}"/>
          </ac:cxnSpMkLst>
        </pc:cxnChg>
        <pc:cxnChg chg="add mod">
          <ac:chgData name="Manish Sharma" userId="b799adb9ba789c8f" providerId="LiveId" clId="{90CB9923-C37D-4045-9063-5E975B845971}" dt="2022-01-17T07:10:24.545" v="484"/>
          <ac:cxnSpMkLst>
            <pc:docMk/>
            <pc:sldMk cId="3637091964" sldId="344"/>
            <ac:cxnSpMk id="35" creationId="{95BCC12D-1D47-4560-A58A-7D871ECC6AA9}"/>
          </ac:cxnSpMkLst>
        </pc:cxnChg>
        <pc:cxnChg chg="add mod">
          <ac:chgData name="Manish Sharma" userId="b799adb9ba789c8f" providerId="LiveId" clId="{90CB9923-C37D-4045-9063-5E975B845971}" dt="2022-01-17T07:11:35.590" v="485"/>
          <ac:cxnSpMkLst>
            <pc:docMk/>
            <pc:sldMk cId="3637091964" sldId="344"/>
            <ac:cxnSpMk id="38" creationId="{5B2B9D07-9ECC-4332-B4BB-6C4BF7C6B53D}"/>
          </ac:cxnSpMkLst>
        </pc:cxnChg>
      </pc:sldChg>
      <pc:sldChg chg="addSp delSp modSp new mod">
        <pc:chgData name="Manish Sharma" userId="b799adb9ba789c8f" providerId="LiveId" clId="{90CB9923-C37D-4045-9063-5E975B845971}" dt="2022-01-17T09:10:19.046" v="510"/>
        <pc:sldMkLst>
          <pc:docMk/>
          <pc:sldMk cId="2213827792" sldId="345"/>
        </pc:sldMkLst>
        <pc:spChg chg="mod">
          <ac:chgData name="Manish Sharma" userId="b799adb9ba789c8f" providerId="LiveId" clId="{90CB9923-C37D-4045-9063-5E975B845971}" dt="2022-01-17T09:10:14.778" v="506" actId="20577"/>
          <ac:spMkLst>
            <pc:docMk/>
            <pc:sldMk cId="2213827792" sldId="345"/>
            <ac:spMk id="2" creationId="{92F2D855-B188-4BFD-8CB8-6E1DA27DE2A1}"/>
          </ac:spMkLst>
        </pc:spChg>
        <pc:spChg chg="add del mod">
          <ac:chgData name="Manish Sharma" userId="b799adb9ba789c8f" providerId="LiveId" clId="{90CB9923-C37D-4045-9063-5E975B845971}" dt="2022-01-17T09:10:19.046" v="510"/>
          <ac:spMkLst>
            <pc:docMk/>
            <pc:sldMk cId="2213827792" sldId="345"/>
            <ac:spMk id="3" creationId="{3AC54A73-CA25-4E44-BBD9-E3A16040D2E1}"/>
          </ac:spMkLst>
        </pc:spChg>
        <pc:spChg chg="add del mod">
          <ac:chgData name="Manish Sharma" userId="b799adb9ba789c8f" providerId="LiveId" clId="{90CB9923-C37D-4045-9063-5E975B845971}" dt="2022-01-17T09:10:19.029" v="508"/>
          <ac:spMkLst>
            <pc:docMk/>
            <pc:sldMk cId="2213827792" sldId="345"/>
            <ac:spMk id="4" creationId="{1C5C0D0E-8DD8-470A-AC4F-96F7F83312ED}"/>
          </ac:spMkLst>
        </pc:spChg>
      </pc:sldChg>
      <pc:sldChg chg="addSp delSp modSp new mod">
        <pc:chgData name="Manish Sharma" userId="b799adb9ba789c8f" providerId="LiveId" clId="{90CB9923-C37D-4045-9063-5E975B845971}" dt="2022-01-18T04:27:28.032" v="1004" actId="1076"/>
        <pc:sldMkLst>
          <pc:docMk/>
          <pc:sldMk cId="811649670" sldId="346"/>
        </pc:sldMkLst>
        <pc:spChg chg="del">
          <ac:chgData name="Manish Sharma" userId="b799adb9ba789c8f" providerId="LiveId" clId="{90CB9923-C37D-4045-9063-5E975B845971}" dt="2022-01-18T04:20:29.918" v="520" actId="478"/>
          <ac:spMkLst>
            <pc:docMk/>
            <pc:sldMk cId="811649670" sldId="346"/>
            <ac:spMk id="2" creationId="{CC2D1C3B-5B78-4A1C-8456-85F50C05316C}"/>
          </ac:spMkLst>
        </pc:spChg>
        <pc:spChg chg="del">
          <ac:chgData name="Manish Sharma" userId="b799adb9ba789c8f" providerId="LiveId" clId="{90CB9923-C37D-4045-9063-5E975B845971}" dt="2022-01-18T04:20:29.918" v="520" actId="478"/>
          <ac:spMkLst>
            <pc:docMk/>
            <pc:sldMk cId="811649670" sldId="346"/>
            <ac:spMk id="3" creationId="{8F71069E-A6DD-4F72-90DC-7ABAD87CAEC6}"/>
          </ac:spMkLst>
        </pc:spChg>
        <pc:spChg chg="add mod">
          <ac:chgData name="Manish Sharma" userId="b799adb9ba789c8f" providerId="LiveId" clId="{90CB9923-C37D-4045-9063-5E975B845971}" dt="2022-01-18T04:23:03.494" v="607" actId="1076"/>
          <ac:spMkLst>
            <pc:docMk/>
            <pc:sldMk cId="811649670" sldId="346"/>
            <ac:spMk id="4" creationId="{FE3804AA-1B76-449A-892A-69EA6CCB0EF4}"/>
          </ac:spMkLst>
        </pc:spChg>
        <pc:spChg chg="add mod">
          <ac:chgData name="Manish Sharma" userId="b799adb9ba789c8f" providerId="LiveId" clId="{90CB9923-C37D-4045-9063-5E975B845971}" dt="2022-01-18T04:23:20.718" v="608" actId="20577"/>
          <ac:spMkLst>
            <pc:docMk/>
            <pc:sldMk cId="811649670" sldId="346"/>
            <ac:spMk id="5" creationId="{6FD03FAC-A79E-48CD-A67C-A29857D556DD}"/>
          </ac:spMkLst>
        </pc:spChg>
        <pc:spChg chg="add mod">
          <ac:chgData name="Manish Sharma" userId="b799adb9ba789c8f" providerId="LiveId" clId="{90CB9923-C37D-4045-9063-5E975B845971}" dt="2022-01-18T04:23:03.494" v="607" actId="1076"/>
          <ac:spMkLst>
            <pc:docMk/>
            <pc:sldMk cId="811649670" sldId="346"/>
            <ac:spMk id="6" creationId="{8F08F356-85E2-45A0-A7F3-9253B85DC75E}"/>
          </ac:spMkLst>
        </pc:spChg>
        <pc:spChg chg="add mod">
          <ac:chgData name="Manish Sharma" userId="b799adb9ba789c8f" providerId="LiveId" clId="{90CB9923-C37D-4045-9063-5E975B845971}" dt="2022-01-18T04:27:28.032" v="1004" actId="1076"/>
          <ac:spMkLst>
            <pc:docMk/>
            <pc:sldMk cId="811649670" sldId="346"/>
            <ac:spMk id="15" creationId="{2ED58B13-D711-4644-A5F8-B8735A2CBCA7}"/>
          </ac:spMkLst>
        </pc:spChg>
        <pc:cxnChg chg="add mod">
          <ac:chgData name="Manish Sharma" userId="b799adb9ba789c8f" providerId="LiveId" clId="{90CB9923-C37D-4045-9063-5E975B845971}" dt="2022-01-18T04:23:03.494" v="607" actId="1076"/>
          <ac:cxnSpMkLst>
            <pc:docMk/>
            <pc:sldMk cId="811649670" sldId="346"/>
            <ac:cxnSpMk id="8" creationId="{F6605D3B-43CF-44B2-95A5-43BDAE689F29}"/>
          </ac:cxnSpMkLst>
        </pc:cxnChg>
        <pc:cxnChg chg="add mod">
          <ac:chgData name="Manish Sharma" userId="b799adb9ba789c8f" providerId="LiveId" clId="{90CB9923-C37D-4045-9063-5E975B845971}" dt="2022-01-18T04:23:03.494" v="607" actId="1076"/>
          <ac:cxnSpMkLst>
            <pc:docMk/>
            <pc:sldMk cId="811649670" sldId="346"/>
            <ac:cxnSpMk id="10" creationId="{95D5F49B-FF3F-44B0-9B7D-D5E3FE63B9D7}"/>
          </ac:cxnSpMkLst>
        </pc:cxnChg>
        <pc:cxnChg chg="add mod">
          <ac:chgData name="Manish Sharma" userId="b799adb9ba789c8f" providerId="LiveId" clId="{90CB9923-C37D-4045-9063-5E975B845971}" dt="2022-01-18T04:23:03.494" v="607" actId="1076"/>
          <ac:cxnSpMkLst>
            <pc:docMk/>
            <pc:sldMk cId="811649670" sldId="346"/>
            <ac:cxnSpMk id="12" creationId="{48ED03E2-52B5-422A-B8D4-2D355CFBAAC5}"/>
          </ac:cxnSpMkLst>
        </pc:cxnChg>
        <pc:cxnChg chg="add mod">
          <ac:chgData name="Manish Sharma" userId="b799adb9ba789c8f" providerId="LiveId" clId="{90CB9923-C37D-4045-9063-5E975B845971}" dt="2022-01-18T04:23:03.494" v="607" actId="1076"/>
          <ac:cxnSpMkLst>
            <pc:docMk/>
            <pc:sldMk cId="811649670" sldId="346"/>
            <ac:cxnSpMk id="14" creationId="{509786F8-BC08-4C8D-A0A1-05D966EE73A8}"/>
          </ac:cxnSpMkLst>
        </pc:cxnChg>
      </pc:sldChg>
      <pc:sldChg chg="add">
        <pc:chgData name="Manish Sharma" userId="b799adb9ba789c8f" providerId="LiveId" clId="{90CB9923-C37D-4045-9063-5E975B845971}" dt="2022-01-18T04:59:18.426" v="1005"/>
        <pc:sldMkLst>
          <pc:docMk/>
          <pc:sldMk cId="2903542338" sldId="347"/>
        </pc:sldMkLst>
      </pc:sldChg>
      <pc:sldChg chg="modSp new mod">
        <pc:chgData name="Manish Sharma" userId="b799adb9ba789c8f" providerId="LiveId" clId="{90CB9923-C37D-4045-9063-5E975B845971}" dt="2022-01-18T05:04:56.979" v="1067" actId="113"/>
        <pc:sldMkLst>
          <pc:docMk/>
          <pc:sldMk cId="2857248363" sldId="348"/>
        </pc:sldMkLst>
        <pc:spChg chg="mod">
          <ac:chgData name="Manish Sharma" userId="b799adb9ba789c8f" providerId="LiveId" clId="{90CB9923-C37D-4045-9063-5E975B845971}" dt="2022-01-18T05:01:45.821" v="1018" actId="20577"/>
          <ac:spMkLst>
            <pc:docMk/>
            <pc:sldMk cId="2857248363" sldId="348"/>
            <ac:spMk id="2" creationId="{CD973F03-8BE9-4F57-96E3-44B20A30A4F4}"/>
          </ac:spMkLst>
        </pc:spChg>
        <pc:spChg chg="mod">
          <ac:chgData name="Manish Sharma" userId="b799adb9ba789c8f" providerId="LiveId" clId="{90CB9923-C37D-4045-9063-5E975B845971}" dt="2022-01-18T05:04:56.979" v="1067" actId="113"/>
          <ac:spMkLst>
            <pc:docMk/>
            <pc:sldMk cId="2857248363" sldId="348"/>
            <ac:spMk id="3" creationId="{C6AA2821-6F97-4081-A0FF-57F4D316BF03}"/>
          </ac:spMkLst>
        </pc:spChg>
      </pc:sldChg>
      <pc:sldChg chg="modSp new mod">
        <pc:chgData name="Manish Sharma" userId="b799adb9ba789c8f" providerId="LiveId" clId="{90CB9923-C37D-4045-9063-5E975B845971}" dt="2022-01-18T05:06:51.909" v="1108" actId="20577"/>
        <pc:sldMkLst>
          <pc:docMk/>
          <pc:sldMk cId="2744805497" sldId="349"/>
        </pc:sldMkLst>
        <pc:spChg chg="mod">
          <ac:chgData name="Manish Sharma" userId="b799adb9ba789c8f" providerId="LiveId" clId="{90CB9923-C37D-4045-9063-5E975B845971}" dt="2022-01-18T05:05:38.290" v="1077" actId="20577"/>
          <ac:spMkLst>
            <pc:docMk/>
            <pc:sldMk cId="2744805497" sldId="349"/>
            <ac:spMk id="2" creationId="{6784E038-2BF2-46B2-A2FD-23097F997D5D}"/>
          </ac:spMkLst>
        </pc:spChg>
        <pc:spChg chg="mod">
          <ac:chgData name="Manish Sharma" userId="b799adb9ba789c8f" providerId="LiveId" clId="{90CB9923-C37D-4045-9063-5E975B845971}" dt="2022-01-18T05:06:51.909" v="1108" actId="20577"/>
          <ac:spMkLst>
            <pc:docMk/>
            <pc:sldMk cId="2744805497" sldId="349"/>
            <ac:spMk id="3" creationId="{35069699-9650-43A6-B73D-27C0BB0C3403}"/>
          </ac:spMkLst>
        </pc:spChg>
      </pc:sldChg>
      <pc:sldChg chg="modSp add mod ord">
        <pc:chgData name="Manish Sharma" userId="b799adb9ba789c8f" providerId="LiveId" clId="{90CB9923-C37D-4045-9063-5E975B845971}" dt="2022-01-18T05:31:43.734" v="1213"/>
        <pc:sldMkLst>
          <pc:docMk/>
          <pc:sldMk cId="2958282647" sldId="350"/>
        </pc:sldMkLst>
        <pc:spChg chg="mod">
          <ac:chgData name="Manish Sharma" userId="b799adb9ba789c8f" providerId="LiveId" clId="{90CB9923-C37D-4045-9063-5E975B845971}" dt="2022-01-18T05:31:36.927" v="1211" actId="20577"/>
          <ac:spMkLst>
            <pc:docMk/>
            <pc:sldMk cId="2958282647" sldId="350"/>
            <ac:spMk id="3" creationId="{35069699-9650-43A6-B73D-27C0BB0C3403}"/>
          </ac:spMkLst>
        </pc:spChg>
      </pc:sldChg>
      <pc:sldChg chg="modSp new mod">
        <pc:chgData name="Manish Sharma" userId="b799adb9ba789c8f" providerId="LiveId" clId="{90CB9923-C37D-4045-9063-5E975B845971}" dt="2022-01-18T05:33:39.429" v="1238"/>
        <pc:sldMkLst>
          <pc:docMk/>
          <pc:sldMk cId="2850348841" sldId="351"/>
        </pc:sldMkLst>
        <pc:spChg chg="mod">
          <ac:chgData name="Manish Sharma" userId="b799adb9ba789c8f" providerId="LiveId" clId="{90CB9923-C37D-4045-9063-5E975B845971}" dt="2022-01-18T05:33:37.949" v="1237" actId="20577"/>
          <ac:spMkLst>
            <pc:docMk/>
            <pc:sldMk cId="2850348841" sldId="351"/>
            <ac:spMk id="2" creationId="{9357B85A-30EF-4137-BEC0-8E190A5EFAFB}"/>
          </ac:spMkLst>
        </pc:spChg>
        <pc:spChg chg="mod">
          <ac:chgData name="Manish Sharma" userId="b799adb9ba789c8f" providerId="LiveId" clId="{90CB9923-C37D-4045-9063-5E975B845971}" dt="2022-01-18T05:33:39.429" v="1238"/>
          <ac:spMkLst>
            <pc:docMk/>
            <pc:sldMk cId="2850348841" sldId="351"/>
            <ac:spMk id="3" creationId="{6AFE48BC-642D-4477-8B5E-9B9F5CA2C814}"/>
          </ac:spMkLst>
        </pc:spChg>
      </pc:sldChg>
      <pc:sldChg chg="addSp delSp modSp new mod">
        <pc:chgData name="Manish Sharma" userId="b799adb9ba789c8f" providerId="LiveId" clId="{90CB9923-C37D-4045-9063-5E975B845971}" dt="2022-01-18T05:39:40.774" v="1257"/>
        <pc:sldMkLst>
          <pc:docMk/>
          <pc:sldMk cId="833572205" sldId="352"/>
        </pc:sldMkLst>
        <pc:spChg chg="del">
          <ac:chgData name="Manish Sharma" userId="b799adb9ba789c8f" providerId="LiveId" clId="{90CB9923-C37D-4045-9063-5E975B845971}" dt="2022-01-18T05:35:59.885" v="1240" actId="478"/>
          <ac:spMkLst>
            <pc:docMk/>
            <pc:sldMk cId="833572205" sldId="352"/>
            <ac:spMk id="2" creationId="{8E50AB3B-E49C-4EE1-BE8D-8ECC1216A3CC}"/>
          </ac:spMkLst>
        </pc:spChg>
        <pc:spChg chg="del">
          <ac:chgData name="Manish Sharma" userId="b799adb9ba789c8f" providerId="LiveId" clId="{90CB9923-C37D-4045-9063-5E975B845971}" dt="2022-01-18T05:35:59.885" v="1240" actId="478"/>
          <ac:spMkLst>
            <pc:docMk/>
            <pc:sldMk cId="833572205" sldId="352"/>
            <ac:spMk id="3" creationId="{08A33041-B2F9-421E-8BB3-C3AA740132A0}"/>
          </ac:spMkLst>
        </pc:spChg>
        <pc:spChg chg="add mod">
          <ac:chgData name="Manish Sharma" userId="b799adb9ba789c8f" providerId="LiveId" clId="{90CB9923-C37D-4045-9063-5E975B845971}" dt="2022-01-18T05:36:13.016" v="1241"/>
          <ac:spMkLst>
            <pc:docMk/>
            <pc:sldMk cId="833572205" sldId="352"/>
            <ac:spMk id="4" creationId="{97BBEF02-0832-4F61-AD75-BA9BDD874E3B}"/>
          </ac:spMkLst>
        </pc:spChg>
        <pc:spChg chg="add mod">
          <ac:chgData name="Manish Sharma" userId="b799adb9ba789c8f" providerId="LiveId" clId="{90CB9923-C37D-4045-9063-5E975B845971}" dt="2022-01-18T05:36:13.016" v="1241"/>
          <ac:spMkLst>
            <pc:docMk/>
            <pc:sldMk cId="833572205" sldId="352"/>
            <ac:spMk id="5" creationId="{CD0A55A8-C2CD-4965-B3E6-C8C37415374D}"/>
          </ac:spMkLst>
        </pc:spChg>
        <pc:spChg chg="add mod">
          <ac:chgData name="Manish Sharma" userId="b799adb9ba789c8f" providerId="LiveId" clId="{90CB9923-C37D-4045-9063-5E975B845971}" dt="2022-01-18T05:36:27.261" v="1242"/>
          <ac:spMkLst>
            <pc:docMk/>
            <pc:sldMk cId="833572205" sldId="352"/>
            <ac:spMk id="8" creationId="{E32C22B6-6208-4DFC-91D4-14EA5791C175}"/>
          </ac:spMkLst>
        </pc:spChg>
        <pc:spChg chg="add mod">
          <ac:chgData name="Manish Sharma" userId="b799adb9ba789c8f" providerId="LiveId" clId="{90CB9923-C37D-4045-9063-5E975B845971}" dt="2022-01-18T05:36:27.261" v="1242"/>
          <ac:spMkLst>
            <pc:docMk/>
            <pc:sldMk cId="833572205" sldId="352"/>
            <ac:spMk id="9" creationId="{751CFAA4-D86A-41F1-B817-137D4226CD4C}"/>
          </ac:spMkLst>
        </pc:spChg>
        <pc:spChg chg="add mod">
          <ac:chgData name="Manish Sharma" userId="b799adb9ba789c8f" providerId="LiveId" clId="{90CB9923-C37D-4045-9063-5E975B845971}" dt="2022-01-18T05:36:39.069" v="1243"/>
          <ac:spMkLst>
            <pc:docMk/>
            <pc:sldMk cId="833572205" sldId="352"/>
            <ac:spMk id="11" creationId="{303AFFED-C322-41EB-BC56-7E2C3FC9FEDD}"/>
          </ac:spMkLst>
        </pc:spChg>
        <pc:spChg chg="add mod">
          <ac:chgData name="Manish Sharma" userId="b799adb9ba789c8f" providerId="LiveId" clId="{90CB9923-C37D-4045-9063-5E975B845971}" dt="2022-01-18T05:36:39.069" v="1243"/>
          <ac:spMkLst>
            <pc:docMk/>
            <pc:sldMk cId="833572205" sldId="352"/>
            <ac:spMk id="12" creationId="{5ACEDCE6-D3A7-4F59-A559-4174D863A5A9}"/>
          </ac:spMkLst>
        </pc:spChg>
        <pc:spChg chg="add mod">
          <ac:chgData name="Manish Sharma" userId="b799adb9ba789c8f" providerId="LiveId" clId="{90CB9923-C37D-4045-9063-5E975B845971}" dt="2022-01-18T05:36:56.874" v="1244"/>
          <ac:spMkLst>
            <pc:docMk/>
            <pc:sldMk cId="833572205" sldId="352"/>
            <ac:spMk id="14" creationId="{9C347155-E793-4B5C-8FB7-06E71D4D416F}"/>
          </ac:spMkLst>
        </pc:spChg>
        <pc:spChg chg="add mod">
          <ac:chgData name="Manish Sharma" userId="b799adb9ba789c8f" providerId="LiveId" clId="{90CB9923-C37D-4045-9063-5E975B845971}" dt="2022-01-18T05:36:56.874" v="1244"/>
          <ac:spMkLst>
            <pc:docMk/>
            <pc:sldMk cId="833572205" sldId="352"/>
            <ac:spMk id="15" creationId="{0D90E2F8-81FF-42E7-892B-B03B2D9E4EE2}"/>
          </ac:spMkLst>
        </pc:spChg>
        <pc:spChg chg="add mod">
          <ac:chgData name="Manish Sharma" userId="b799adb9ba789c8f" providerId="LiveId" clId="{90CB9923-C37D-4045-9063-5E975B845971}" dt="2022-01-18T05:37:10.131" v="1245"/>
          <ac:spMkLst>
            <pc:docMk/>
            <pc:sldMk cId="833572205" sldId="352"/>
            <ac:spMk id="16" creationId="{768ED0C7-C643-4C8A-BFFE-D2DC621C1755}"/>
          </ac:spMkLst>
        </pc:spChg>
        <pc:spChg chg="add mod">
          <ac:chgData name="Manish Sharma" userId="b799adb9ba789c8f" providerId="LiveId" clId="{90CB9923-C37D-4045-9063-5E975B845971}" dt="2022-01-18T05:37:10.131" v="1245"/>
          <ac:spMkLst>
            <pc:docMk/>
            <pc:sldMk cId="833572205" sldId="352"/>
            <ac:spMk id="18" creationId="{E70554F7-1985-4B74-B164-7054DB4E5F99}"/>
          </ac:spMkLst>
        </pc:spChg>
        <pc:spChg chg="add mod">
          <ac:chgData name="Manish Sharma" userId="b799adb9ba789c8f" providerId="LiveId" clId="{90CB9923-C37D-4045-9063-5E975B845971}" dt="2022-01-18T05:37:30.978" v="1246"/>
          <ac:spMkLst>
            <pc:docMk/>
            <pc:sldMk cId="833572205" sldId="352"/>
            <ac:spMk id="19" creationId="{A19F1330-0A50-4B0E-AF0D-5DB9670C88CF}"/>
          </ac:spMkLst>
        </pc:spChg>
        <pc:spChg chg="add mod">
          <ac:chgData name="Manish Sharma" userId="b799adb9ba789c8f" providerId="LiveId" clId="{90CB9923-C37D-4045-9063-5E975B845971}" dt="2022-01-18T05:37:30.978" v="1246"/>
          <ac:spMkLst>
            <pc:docMk/>
            <pc:sldMk cId="833572205" sldId="352"/>
            <ac:spMk id="21" creationId="{F27008AF-C903-4A58-92AA-1EE82A635025}"/>
          </ac:spMkLst>
        </pc:spChg>
        <pc:spChg chg="add mod">
          <ac:chgData name="Manish Sharma" userId="b799adb9ba789c8f" providerId="LiveId" clId="{90CB9923-C37D-4045-9063-5E975B845971}" dt="2022-01-18T05:37:37.777" v="1247"/>
          <ac:spMkLst>
            <pc:docMk/>
            <pc:sldMk cId="833572205" sldId="352"/>
            <ac:spMk id="22" creationId="{7532B2DA-DF6E-408A-9D81-2EA106F23059}"/>
          </ac:spMkLst>
        </pc:spChg>
        <pc:spChg chg="add mod">
          <ac:chgData name="Manish Sharma" userId="b799adb9ba789c8f" providerId="LiveId" clId="{90CB9923-C37D-4045-9063-5E975B845971}" dt="2022-01-18T05:37:37.777" v="1247"/>
          <ac:spMkLst>
            <pc:docMk/>
            <pc:sldMk cId="833572205" sldId="352"/>
            <ac:spMk id="24" creationId="{230ECB0A-C31D-4599-B7A5-5220E47E7DD1}"/>
          </ac:spMkLst>
        </pc:spChg>
        <pc:spChg chg="add mod">
          <ac:chgData name="Manish Sharma" userId="b799adb9ba789c8f" providerId="LiveId" clId="{90CB9923-C37D-4045-9063-5E975B845971}" dt="2022-01-18T05:37:59.135" v="1248"/>
          <ac:spMkLst>
            <pc:docMk/>
            <pc:sldMk cId="833572205" sldId="352"/>
            <ac:spMk id="25" creationId="{D110C7B4-6E05-40CD-AE9D-55679A437202}"/>
          </ac:spMkLst>
        </pc:spChg>
        <pc:spChg chg="add mod">
          <ac:chgData name="Manish Sharma" userId="b799adb9ba789c8f" providerId="LiveId" clId="{90CB9923-C37D-4045-9063-5E975B845971}" dt="2022-01-18T05:37:59.135" v="1248"/>
          <ac:spMkLst>
            <pc:docMk/>
            <pc:sldMk cId="833572205" sldId="352"/>
            <ac:spMk id="27" creationId="{A1069A0B-C087-4213-98C4-9EC89E9F9E59}"/>
          </ac:spMkLst>
        </pc:spChg>
        <pc:spChg chg="add mod">
          <ac:chgData name="Manish Sharma" userId="b799adb9ba789c8f" providerId="LiveId" clId="{90CB9923-C37D-4045-9063-5E975B845971}" dt="2022-01-18T05:38:07.970" v="1249"/>
          <ac:spMkLst>
            <pc:docMk/>
            <pc:sldMk cId="833572205" sldId="352"/>
            <ac:spMk id="28" creationId="{01FAD2D7-09F1-4777-B739-369AB1433A99}"/>
          </ac:spMkLst>
        </pc:spChg>
        <pc:spChg chg="add mod">
          <ac:chgData name="Manish Sharma" userId="b799adb9ba789c8f" providerId="LiveId" clId="{90CB9923-C37D-4045-9063-5E975B845971}" dt="2022-01-18T05:38:07.970" v="1249"/>
          <ac:spMkLst>
            <pc:docMk/>
            <pc:sldMk cId="833572205" sldId="352"/>
            <ac:spMk id="30" creationId="{431BFB43-C31F-4B0C-8DC2-E07DDA295940}"/>
          </ac:spMkLst>
        </pc:spChg>
        <pc:spChg chg="add mod">
          <ac:chgData name="Manish Sharma" userId="b799adb9ba789c8f" providerId="LiveId" clId="{90CB9923-C37D-4045-9063-5E975B845971}" dt="2022-01-18T05:38:20.140" v="1250"/>
          <ac:spMkLst>
            <pc:docMk/>
            <pc:sldMk cId="833572205" sldId="352"/>
            <ac:spMk id="31" creationId="{20D28B61-9C8B-4576-AB9B-B983475F729D}"/>
          </ac:spMkLst>
        </pc:spChg>
        <pc:spChg chg="add mod">
          <ac:chgData name="Manish Sharma" userId="b799adb9ba789c8f" providerId="LiveId" clId="{90CB9923-C37D-4045-9063-5E975B845971}" dt="2022-01-18T05:38:20.140" v="1250"/>
          <ac:spMkLst>
            <pc:docMk/>
            <pc:sldMk cId="833572205" sldId="352"/>
            <ac:spMk id="33" creationId="{3A550E68-44C5-4627-9D70-D8E66D0BE041}"/>
          </ac:spMkLst>
        </pc:spChg>
        <pc:spChg chg="add mod">
          <ac:chgData name="Manish Sharma" userId="b799adb9ba789c8f" providerId="LiveId" clId="{90CB9923-C37D-4045-9063-5E975B845971}" dt="2022-01-18T05:38:20.140" v="1250"/>
          <ac:spMkLst>
            <pc:docMk/>
            <pc:sldMk cId="833572205" sldId="352"/>
            <ac:spMk id="35" creationId="{EA231B07-B287-479D-A520-4E29A2C4C0DC}"/>
          </ac:spMkLst>
        </pc:spChg>
        <pc:spChg chg="add mod">
          <ac:chgData name="Manish Sharma" userId="b799adb9ba789c8f" providerId="LiveId" clId="{90CB9923-C37D-4045-9063-5E975B845971}" dt="2022-01-18T05:38:40.372" v="1251"/>
          <ac:spMkLst>
            <pc:docMk/>
            <pc:sldMk cId="833572205" sldId="352"/>
            <ac:spMk id="36" creationId="{E8A3D216-0A51-4BDF-AEF3-8260FE781BAC}"/>
          </ac:spMkLst>
        </pc:spChg>
        <pc:spChg chg="add mod">
          <ac:chgData name="Manish Sharma" userId="b799adb9ba789c8f" providerId="LiveId" clId="{90CB9923-C37D-4045-9063-5E975B845971}" dt="2022-01-18T05:38:40.372" v="1251"/>
          <ac:spMkLst>
            <pc:docMk/>
            <pc:sldMk cId="833572205" sldId="352"/>
            <ac:spMk id="38" creationId="{594FDA53-416B-4C93-B173-2CC34AFE1917}"/>
          </ac:spMkLst>
        </pc:spChg>
        <pc:spChg chg="add mod">
          <ac:chgData name="Manish Sharma" userId="b799adb9ba789c8f" providerId="LiveId" clId="{90CB9923-C37D-4045-9063-5E975B845971}" dt="2022-01-18T05:38:52.899" v="1252"/>
          <ac:spMkLst>
            <pc:docMk/>
            <pc:sldMk cId="833572205" sldId="352"/>
            <ac:spMk id="40" creationId="{56E7318B-9FB1-4C8C-B092-550FC8C28FE6}"/>
          </ac:spMkLst>
        </pc:spChg>
        <pc:spChg chg="add mod">
          <ac:chgData name="Manish Sharma" userId="b799adb9ba789c8f" providerId="LiveId" clId="{90CB9923-C37D-4045-9063-5E975B845971}" dt="2022-01-18T05:39:01.390" v="1253"/>
          <ac:spMkLst>
            <pc:docMk/>
            <pc:sldMk cId="833572205" sldId="352"/>
            <ac:spMk id="41" creationId="{7B9E9479-D9CF-4B85-B080-84A0A0F43EE5}"/>
          </ac:spMkLst>
        </pc:spChg>
        <pc:spChg chg="add mod">
          <ac:chgData name="Manish Sharma" userId="b799adb9ba789c8f" providerId="LiveId" clId="{90CB9923-C37D-4045-9063-5E975B845971}" dt="2022-01-18T05:39:01.390" v="1253"/>
          <ac:spMkLst>
            <pc:docMk/>
            <pc:sldMk cId="833572205" sldId="352"/>
            <ac:spMk id="43" creationId="{DF5A8F7E-1A8C-46A0-8643-39275689AAD2}"/>
          </ac:spMkLst>
        </pc:spChg>
        <pc:spChg chg="add mod">
          <ac:chgData name="Manish Sharma" userId="b799adb9ba789c8f" providerId="LiveId" clId="{90CB9923-C37D-4045-9063-5E975B845971}" dt="2022-01-18T05:39:11.715" v="1254"/>
          <ac:spMkLst>
            <pc:docMk/>
            <pc:sldMk cId="833572205" sldId="352"/>
            <ac:spMk id="44" creationId="{161E9CBF-651D-4D65-90D1-20DDCB82F644}"/>
          </ac:spMkLst>
        </pc:spChg>
        <pc:spChg chg="add mod">
          <ac:chgData name="Manish Sharma" userId="b799adb9ba789c8f" providerId="LiveId" clId="{90CB9923-C37D-4045-9063-5E975B845971}" dt="2022-01-18T05:39:11.715" v="1254"/>
          <ac:spMkLst>
            <pc:docMk/>
            <pc:sldMk cId="833572205" sldId="352"/>
            <ac:spMk id="46" creationId="{8A0C03B0-5A92-4B1C-BCB4-A6D2D16971A8}"/>
          </ac:spMkLst>
        </pc:spChg>
        <pc:spChg chg="add mod">
          <ac:chgData name="Manish Sharma" userId="b799adb9ba789c8f" providerId="LiveId" clId="{90CB9923-C37D-4045-9063-5E975B845971}" dt="2022-01-18T05:39:19.736" v="1255"/>
          <ac:spMkLst>
            <pc:docMk/>
            <pc:sldMk cId="833572205" sldId="352"/>
            <ac:spMk id="48" creationId="{4EC595EA-03C3-41CF-B082-873FF36650A5}"/>
          </ac:spMkLst>
        </pc:spChg>
        <pc:spChg chg="add mod">
          <ac:chgData name="Manish Sharma" userId="b799adb9ba789c8f" providerId="LiveId" clId="{90CB9923-C37D-4045-9063-5E975B845971}" dt="2022-01-18T05:39:29.281" v="1256"/>
          <ac:spMkLst>
            <pc:docMk/>
            <pc:sldMk cId="833572205" sldId="352"/>
            <ac:spMk id="50" creationId="{246D91E3-9375-418A-A1A7-0010ACDCB819}"/>
          </ac:spMkLst>
        </pc:spChg>
        <pc:spChg chg="add mod">
          <ac:chgData name="Manish Sharma" userId="b799adb9ba789c8f" providerId="LiveId" clId="{90CB9923-C37D-4045-9063-5E975B845971}" dt="2022-01-18T05:39:29.281" v="1256"/>
          <ac:spMkLst>
            <pc:docMk/>
            <pc:sldMk cId="833572205" sldId="352"/>
            <ac:spMk id="51" creationId="{1FE1F68A-539E-4173-8B9D-FFD0B211FEE9}"/>
          </ac:spMkLst>
        </pc:spChg>
        <pc:spChg chg="add mod">
          <ac:chgData name="Manish Sharma" userId="b799adb9ba789c8f" providerId="LiveId" clId="{90CB9923-C37D-4045-9063-5E975B845971}" dt="2022-01-18T05:39:40.774" v="1257"/>
          <ac:spMkLst>
            <pc:docMk/>
            <pc:sldMk cId="833572205" sldId="352"/>
            <ac:spMk id="52" creationId="{A063AF89-3EA9-4B34-9FAB-33DE6F7ACACF}"/>
          </ac:spMkLst>
        </pc:spChg>
        <pc:cxnChg chg="add mod">
          <ac:chgData name="Manish Sharma" userId="b799adb9ba789c8f" providerId="LiveId" clId="{90CB9923-C37D-4045-9063-5E975B845971}" dt="2022-01-18T05:36:13.016" v="1241"/>
          <ac:cxnSpMkLst>
            <pc:docMk/>
            <pc:sldMk cId="833572205" sldId="352"/>
            <ac:cxnSpMk id="6" creationId="{0B2D3F35-B293-4F7F-A753-4D6EBA2606C0}"/>
          </ac:cxnSpMkLst>
        </pc:cxnChg>
        <pc:cxnChg chg="add mod">
          <ac:chgData name="Manish Sharma" userId="b799adb9ba789c8f" providerId="LiveId" clId="{90CB9923-C37D-4045-9063-5E975B845971}" dt="2022-01-18T05:36:27.261" v="1242"/>
          <ac:cxnSpMkLst>
            <pc:docMk/>
            <pc:sldMk cId="833572205" sldId="352"/>
            <ac:cxnSpMk id="7" creationId="{870EC208-1E45-4B3B-BD38-D30C2A02730E}"/>
          </ac:cxnSpMkLst>
        </pc:cxnChg>
        <pc:cxnChg chg="add mod">
          <ac:chgData name="Manish Sharma" userId="b799adb9ba789c8f" providerId="LiveId" clId="{90CB9923-C37D-4045-9063-5E975B845971}" dt="2022-01-18T05:36:39.069" v="1243"/>
          <ac:cxnSpMkLst>
            <pc:docMk/>
            <pc:sldMk cId="833572205" sldId="352"/>
            <ac:cxnSpMk id="10" creationId="{AC6A43F1-6447-456B-AA2A-9A1DB7530E0F}"/>
          </ac:cxnSpMkLst>
        </pc:cxnChg>
        <pc:cxnChg chg="add mod">
          <ac:chgData name="Manish Sharma" userId="b799adb9ba789c8f" providerId="LiveId" clId="{90CB9923-C37D-4045-9063-5E975B845971}" dt="2022-01-18T05:36:56.874" v="1244"/>
          <ac:cxnSpMkLst>
            <pc:docMk/>
            <pc:sldMk cId="833572205" sldId="352"/>
            <ac:cxnSpMk id="13" creationId="{3C979603-6FBF-484F-8C5B-9742769267E5}"/>
          </ac:cxnSpMkLst>
        </pc:cxnChg>
        <pc:cxnChg chg="add mod">
          <ac:chgData name="Manish Sharma" userId="b799adb9ba789c8f" providerId="LiveId" clId="{90CB9923-C37D-4045-9063-5E975B845971}" dt="2022-01-18T05:37:10.131" v="1245"/>
          <ac:cxnSpMkLst>
            <pc:docMk/>
            <pc:sldMk cId="833572205" sldId="352"/>
            <ac:cxnSpMk id="17" creationId="{8513CD5D-629B-4B84-974F-9763A9096B6F}"/>
          </ac:cxnSpMkLst>
        </pc:cxnChg>
        <pc:cxnChg chg="add mod">
          <ac:chgData name="Manish Sharma" userId="b799adb9ba789c8f" providerId="LiveId" clId="{90CB9923-C37D-4045-9063-5E975B845971}" dt="2022-01-18T05:37:30.978" v="1246"/>
          <ac:cxnSpMkLst>
            <pc:docMk/>
            <pc:sldMk cId="833572205" sldId="352"/>
            <ac:cxnSpMk id="20" creationId="{5DC938F9-F5D7-4235-A6CC-E280D4F42F34}"/>
          </ac:cxnSpMkLst>
        </pc:cxnChg>
        <pc:cxnChg chg="add mod">
          <ac:chgData name="Manish Sharma" userId="b799adb9ba789c8f" providerId="LiveId" clId="{90CB9923-C37D-4045-9063-5E975B845971}" dt="2022-01-18T05:37:37.777" v="1247"/>
          <ac:cxnSpMkLst>
            <pc:docMk/>
            <pc:sldMk cId="833572205" sldId="352"/>
            <ac:cxnSpMk id="23" creationId="{290AABCB-543E-424C-B64D-65616DC34854}"/>
          </ac:cxnSpMkLst>
        </pc:cxnChg>
        <pc:cxnChg chg="add mod">
          <ac:chgData name="Manish Sharma" userId="b799adb9ba789c8f" providerId="LiveId" clId="{90CB9923-C37D-4045-9063-5E975B845971}" dt="2022-01-18T05:37:59.135" v="1248"/>
          <ac:cxnSpMkLst>
            <pc:docMk/>
            <pc:sldMk cId="833572205" sldId="352"/>
            <ac:cxnSpMk id="26" creationId="{B85C6A8E-E16C-46CD-97DC-0333BC5CD599}"/>
          </ac:cxnSpMkLst>
        </pc:cxnChg>
        <pc:cxnChg chg="add mod">
          <ac:chgData name="Manish Sharma" userId="b799adb9ba789c8f" providerId="LiveId" clId="{90CB9923-C37D-4045-9063-5E975B845971}" dt="2022-01-18T05:38:07.970" v="1249"/>
          <ac:cxnSpMkLst>
            <pc:docMk/>
            <pc:sldMk cId="833572205" sldId="352"/>
            <ac:cxnSpMk id="29" creationId="{FB56BAA4-C205-4679-9AAA-B9A19FEA282E}"/>
          </ac:cxnSpMkLst>
        </pc:cxnChg>
        <pc:cxnChg chg="add mod">
          <ac:chgData name="Manish Sharma" userId="b799adb9ba789c8f" providerId="LiveId" clId="{90CB9923-C37D-4045-9063-5E975B845971}" dt="2022-01-18T05:38:20.140" v="1250"/>
          <ac:cxnSpMkLst>
            <pc:docMk/>
            <pc:sldMk cId="833572205" sldId="352"/>
            <ac:cxnSpMk id="32" creationId="{9666AAF0-F389-4494-AB29-34D6D9A62182}"/>
          </ac:cxnSpMkLst>
        </pc:cxnChg>
        <pc:cxnChg chg="add mod">
          <ac:chgData name="Manish Sharma" userId="b799adb9ba789c8f" providerId="LiveId" clId="{90CB9923-C37D-4045-9063-5E975B845971}" dt="2022-01-18T05:38:20.140" v="1250"/>
          <ac:cxnSpMkLst>
            <pc:docMk/>
            <pc:sldMk cId="833572205" sldId="352"/>
            <ac:cxnSpMk id="34" creationId="{E387FB67-05DE-487F-9293-50B225A3CC29}"/>
          </ac:cxnSpMkLst>
        </pc:cxnChg>
        <pc:cxnChg chg="add mod">
          <ac:chgData name="Manish Sharma" userId="b799adb9ba789c8f" providerId="LiveId" clId="{90CB9923-C37D-4045-9063-5E975B845971}" dt="2022-01-18T05:38:40.372" v="1251"/>
          <ac:cxnSpMkLst>
            <pc:docMk/>
            <pc:sldMk cId="833572205" sldId="352"/>
            <ac:cxnSpMk id="37" creationId="{575CA14C-F599-4E68-AC21-27C7D750A618}"/>
          </ac:cxnSpMkLst>
        </pc:cxnChg>
        <pc:cxnChg chg="add mod">
          <ac:chgData name="Manish Sharma" userId="b799adb9ba789c8f" providerId="LiveId" clId="{90CB9923-C37D-4045-9063-5E975B845971}" dt="2022-01-18T05:38:52.899" v="1252"/>
          <ac:cxnSpMkLst>
            <pc:docMk/>
            <pc:sldMk cId="833572205" sldId="352"/>
            <ac:cxnSpMk id="39" creationId="{D592762A-B579-4BBA-9F27-CCAD5B337832}"/>
          </ac:cxnSpMkLst>
        </pc:cxnChg>
        <pc:cxnChg chg="add mod">
          <ac:chgData name="Manish Sharma" userId="b799adb9ba789c8f" providerId="LiveId" clId="{90CB9923-C37D-4045-9063-5E975B845971}" dt="2022-01-18T05:39:01.390" v="1253"/>
          <ac:cxnSpMkLst>
            <pc:docMk/>
            <pc:sldMk cId="833572205" sldId="352"/>
            <ac:cxnSpMk id="42" creationId="{9A555B02-EECD-4BA6-8444-DCE24A5C3425}"/>
          </ac:cxnSpMkLst>
        </pc:cxnChg>
        <pc:cxnChg chg="add mod">
          <ac:chgData name="Manish Sharma" userId="b799adb9ba789c8f" providerId="LiveId" clId="{90CB9923-C37D-4045-9063-5E975B845971}" dt="2022-01-18T05:39:11.715" v="1254"/>
          <ac:cxnSpMkLst>
            <pc:docMk/>
            <pc:sldMk cId="833572205" sldId="352"/>
            <ac:cxnSpMk id="45" creationId="{E10BEDE8-6D4A-46F1-8C74-623DF7924449}"/>
          </ac:cxnSpMkLst>
        </pc:cxnChg>
        <pc:cxnChg chg="add mod">
          <ac:chgData name="Manish Sharma" userId="b799adb9ba789c8f" providerId="LiveId" clId="{90CB9923-C37D-4045-9063-5E975B845971}" dt="2022-01-18T05:39:19.736" v="1255"/>
          <ac:cxnSpMkLst>
            <pc:docMk/>
            <pc:sldMk cId="833572205" sldId="352"/>
            <ac:cxnSpMk id="47" creationId="{6C197A81-057B-4AAB-8BAD-4796987102FF}"/>
          </ac:cxnSpMkLst>
        </pc:cxnChg>
        <pc:cxnChg chg="add mod">
          <ac:chgData name="Manish Sharma" userId="b799adb9ba789c8f" providerId="LiveId" clId="{90CB9923-C37D-4045-9063-5E975B845971}" dt="2022-01-18T05:39:29.281" v="1256"/>
          <ac:cxnSpMkLst>
            <pc:docMk/>
            <pc:sldMk cId="833572205" sldId="352"/>
            <ac:cxnSpMk id="49" creationId="{5C21514D-8F0F-41BB-BB2E-3335D53146FB}"/>
          </ac:cxnSpMkLst>
        </pc:cxnChg>
      </pc:sldChg>
      <pc:sldChg chg="addSp delSp modSp new mod">
        <pc:chgData name="Manish Sharma" userId="b799adb9ba789c8f" providerId="LiveId" clId="{90CB9923-C37D-4045-9063-5E975B845971}" dt="2022-01-18T05:50:29.559" v="1264"/>
        <pc:sldMkLst>
          <pc:docMk/>
          <pc:sldMk cId="167732844" sldId="353"/>
        </pc:sldMkLst>
        <pc:spChg chg="del">
          <ac:chgData name="Manish Sharma" userId="b799adb9ba789c8f" providerId="LiveId" clId="{90CB9923-C37D-4045-9063-5E975B845971}" dt="2022-01-18T05:49:56.691" v="1261" actId="478"/>
          <ac:spMkLst>
            <pc:docMk/>
            <pc:sldMk cId="167732844" sldId="353"/>
            <ac:spMk id="2" creationId="{F7008CEC-6550-407F-AD5C-A9A3A84F18BF}"/>
          </ac:spMkLst>
        </pc:spChg>
        <pc:spChg chg="del">
          <ac:chgData name="Manish Sharma" userId="b799adb9ba789c8f" providerId="LiveId" clId="{90CB9923-C37D-4045-9063-5E975B845971}" dt="2022-01-18T05:49:56.691" v="1261" actId="478"/>
          <ac:spMkLst>
            <pc:docMk/>
            <pc:sldMk cId="167732844" sldId="353"/>
            <ac:spMk id="3" creationId="{5C3671A5-C3C3-40D2-9AF9-6F4BECE7C7D4}"/>
          </ac:spMkLst>
        </pc:spChg>
        <pc:spChg chg="add mod">
          <ac:chgData name="Manish Sharma" userId="b799adb9ba789c8f" providerId="LiveId" clId="{90CB9923-C37D-4045-9063-5E975B845971}" dt="2022-01-18T05:50:05.184" v="1262"/>
          <ac:spMkLst>
            <pc:docMk/>
            <pc:sldMk cId="167732844" sldId="353"/>
            <ac:spMk id="4" creationId="{FFE9622A-3DFE-436E-8AB2-ED69AC0B4CB3}"/>
          </ac:spMkLst>
        </pc:spChg>
        <pc:spChg chg="add mod">
          <ac:chgData name="Manish Sharma" userId="b799adb9ba789c8f" providerId="LiveId" clId="{90CB9923-C37D-4045-9063-5E975B845971}" dt="2022-01-18T05:50:05.184" v="1262"/>
          <ac:spMkLst>
            <pc:docMk/>
            <pc:sldMk cId="167732844" sldId="353"/>
            <ac:spMk id="5" creationId="{597A86DE-52C5-462F-B7CA-7E0903CE786E}"/>
          </ac:spMkLst>
        </pc:spChg>
        <pc:spChg chg="add mod">
          <ac:chgData name="Manish Sharma" userId="b799adb9ba789c8f" providerId="LiveId" clId="{90CB9923-C37D-4045-9063-5E975B845971}" dt="2022-01-18T05:50:05.184" v="1262"/>
          <ac:spMkLst>
            <pc:docMk/>
            <pc:sldMk cId="167732844" sldId="353"/>
            <ac:spMk id="8" creationId="{73F7E3F5-B1F4-479E-838A-87741FF43E4D}"/>
          </ac:spMkLst>
        </pc:spChg>
        <pc:spChg chg="add mod">
          <ac:chgData name="Manish Sharma" userId="b799adb9ba789c8f" providerId="LiveId" clId="{90CB9923-C37D-4045-9063-5E975B845971}" dt="2022-01-18T05:50:05.184" v="1262"/>
          <ac:spMkLst>
            <pc:docMk/>
            <pc:sldMk cId="167732844" sldId="353"/>
            <ac:spMk id="9" creationId="{EB79BFF9-39CB-421D-9B77-445257ACE345}"/>
          </ac:spMkLst>
        </pc:spChg>
        <pc:spChg chg="add mod">
          <ac:chgData name="Manish Sharma" userId="b799adb9ba789c8f" providerId="LiveId" clId="{90CB9923-C37D-4045-9063-5E975B845971}" dt="2022-01-18T05:50:20.352" v="1263"/>
          <ac:spMkLst>
            <pc:docMk/>
            <pc:sldMk cId="167732844" sldId="353"/>
            <ac:spMk id="10" creationId="{17A17719-027A-4F2E-A1A1-AEFF2CA20B36}"/>
          </ac:spMkLst>
        </pc:spChg>
        <pc:spChg chg="add mod">
          <ac:chgData name="Manish Sharma" userId="b799adb9ba789c8f" providerId="LiveId" clId="{90CB9923-C37D-4045-9063-5E975B845971}" dt="2022-01-18T05:50:20.352" v="1263"/>
          <ac:spMkLst>
            <pc:docMk/>
            <pc:sldMk cId="167732844" sldId="353"/>
            <ac:spMk id="12" creationId="{61CB70DB-B97F-45A8-A318-74F9DDBB6A6B}"/>
          </ac:spMkLst>
        </pc:spChg>
        <pc:spChg chg="add mod">
          <ac:chgData name="Manish Sharma" userId="b799adb9ba789c8f" providerId="LiveId" clId="{90CB9923-C37D-4045-9063-5E975B845971}" dt="2022-01-18T05:50:20.352" v="1263"/>
          <ac:spMkLst>
            <pc:docMk/>
            <pc:sldMk cId="167732844" sldId="353"/>
            <ac:spMk id="14" creationId="{54F74559-8A11-4999-B638-21CE8532E129}"/>
          </ac:spMkLst>
        </pc:spChg>
        <pc:spChg chg="add mod">
          <ac:chgData name="Manish Sharma" userId="b799adb9ba789c8f" providerId="LiveId" clId="{90CB9923-C37D-4045-9063-5E975B845971}" dt="2022-01-18T05:50:29.559" v="1264"/>
          <ac:spMkLst>
            <pc:docMk/>
            <pc:sldMk cId="167732844" sldId="353"/>
            <ac:spMk id="15" creationId="{D9B7B3D7-2DB8-4D27-A10F-7AF1B5EBCBFC}"/>
          </ac:spMkLst>
        </pc:spChg>
        <pc:cxnChg chg="add mod">
          <ac:chgData name="Manish Sharma" userId="b799adb9ba789c8f" providerId="LiveId" clId="{90CB9923-C37D-4045-9063-5E975B845971}" dt="2022-01-18T05:50:05.184" v="1262"/>
          <ac:cxnSpMkLst>
            <pc:docMk/>
            <pc:sldMk cId="167732844" sldId="353"/>
            <ac:cxnSpMk id="6" creationId="{3946E388-5868-4405-9C50-6587E1E63DD6}"/>
          </ac:cxnSpMkLst>
        </pc:cxnChg>
        <pc:cxnChg chg="add mod">
          <ac:chgData name="Manish Sharma" userId="b799adb9ba789c8f" providerId="LiveId" clId="{90CB9923-C37D-4045-9063-5E975B845971}" dt="2022-01-18T05:50:05.184" v="1262"/>
          <ac:cxnSpMkLst>
            <pc:docMk/>
            <pc:sldMk cId="167732844" sldId="353"/>
            <ac:cxnSpMk id="7" creationId="{D16FCCE5-38A0-460A-ADCD-C38905B3AE99}"/>
          </ac:cxnSpMkLst>
        </pc:cxnChg>
        <pc:cxnChg chg="add mod">
          <ac:chgData name="Manish Sharma" userId="b799adb9ba789c8f" providerId="LiveId" clId="{90CB9923-C37D-4045-9063-5E975B845971}" dt="2022-01-18T05:50:20.352" v="1263"/>
          <ac:cxnSpMkLst>
            <pc:docMk/>
            <pc:sldMk cId="167732844" sldId="353"/>
            <ac:cxnSpMk id="11" creationId="{6016FA0E-39C4-4B4D-8753-47F3D691B7E9}"/>
          </ac:cxnSpMkLst>
        </pc:cxnChg>
        <pc:cxnChg chg="add mod">
          <ac:chgData name="Manish Sharma" userId="b799adb9ba789c8f" providerId="LiveId" clId="{90CB9923-C37D-4045-9063-5E975B845971}" dt="2022-01-18T05:50:20.352" v="1263"/>
          <ac:cxnSpMkLst>
            <pc:docMk/>
            <pc:sldMk cId="167732844" sldId="353"/>
            <ac:cxnSpMk id="13" creationId="{6A0FCB85-2F63-4EE2-957B-FCB18EB9ADCB}"/>
          </ac:cxnSpMkLst>
        </pc:cxnChg>
      </pc:sldChg>
      <pc:sldChg chg="addSp delSp modSp new mod">
        <pc:chgData name="Manish Sharma" userId="b799adb9ba789c8f" providerId="LiveId" clId="{90CB9923-C37D-4045-9063-5E975B845971}" dt="2022-01-18T09:50:58.935" v="1275"/>
        <pc:sldMkLst>
          <pc:docMk/>
          <pc:sldMk cId="4068368089" sldId="354"/>
        </pc:sldMkLst>
        <pc:spChg chg="del">
          <ac:chgData name="Manish Sharma" userId="b799adb9ba789c8f" providerId="LiveId" clId="{90CB9923-C37D-4045-9063-5E975B845971}" dt="2022-01-18T09:50:21.138" v="1271" actId="478"/>
          <ac:spMkLst>
            <pc:docMk/>
            <pc:sldMk cId="4068368089" sldId="354"/>
            <ac:spMk id="2" creationId="{54EBE5BF-4D76-4316-AAB2-BED34572C827}"/>
          </ac:spMkLst>
        </pc:spChg>
        <pc:spChg chg="del">
          <ac:chgData name="Manish Sharma" userId="b799adb9ba789c8f" providerId="LiveId" clId="{90CB9923-C37D-4045-9063-5E975B845971}" dt="2022-01-18T09:50:21.138" v="1271" actId="478"/>
          <ac:spMkLst>
            <pc:docMk/>
            <pc:sldMk cId="4068368089" sldId="354"/>
            <ac:spMk id="3" creationId="{0E44EF00-585A-4A5A-A039-BC3AE5F5BFE0}"/>
          </ac:spMkLst>
        </pc:spChg>
        <pc:spChg chg="add mod">
          <ac:chgData name="Manish Sharma" userId="b799adb9ba789c8f" providerId="LiveId" clId="{90CB9923-C37D-4045-9063-5E975B845971}" dt="2022-01-18T09:50:29.800" v="1272"/>
          <ac:spMkLst>
            <pc:docMk/>
            <pc:sldMk cId="4068368089" sldId="354"/>
            <ac:spMk id="4" creationId="{F3D5D456-FA5E-4902-AF94-BA1A4C07879F}"/>
          </ac:spMkLst>
        </pc:spChg>
        <pc:spChg chg="add mod">
          <ac:chgData name="Manish Sharma" userId="b799adb9ba789c8f" providerId="LiveId" clId="{90CB9923-C37D-4045-9063-5E975B845971}" dt="2022-01-18T09:50:29.800" v="1272"/>
          <ac:spMkLst>
            <pc:docMk/>
            <pc:sldMk cId="4068368089" sldId="354"/>
            <ac:spMk id="6" creationId="{27177C42-2358-4B4B-98EB-C5B02F9C5AA3}"/>
          </ac:spMkLst>
        </pc:spChg>
        <pc:spChg chg="add mod">
          <ac:chgData name="Manish Sharma" userId="b799adb9ba789c8f" providerId="LiveId" clId="{90CB9923-C37D-4045-9063-5E975B845971}" dt="2022-01-18T09:50:40.708" v="1273"/>
          <ac:spMkLst>
            <pc:docMk/>
            <pc:sldMk cId="4068368089" sldId="354"/>
            <ac:spMk id="7" creationId="{4BF65B96-59BE-4A56-9794-DDED565EDB31}"/>
          </ac:spMkLst>
        </pc:spChg>
        <pc:spChg chg="add mod">
          <ac:chgData name="Manish Sharma" userId="b799adb9ba789c8f" providerId="LiveId" clId="{90CB9923-C37D-4045-9063-5E975B845971}" dt="2022-01-18T09:50:40.708" v="1273"/>
          <ac:spMkLst>
            <pc:docMk/>
            <pc:sldMk cId="4068368089" sldId="354"/>
            <ac:spMk id="10" creationId="{A55B7A7C-5694-4DC4-A276-519A386CD7E6}"/>
          </ac:spMkLst>
        </pc:spChg>
        <pc:spChg chg="add mod">
          <ac:chgData name="Manish Sharma" userId="b799adb9ba789c8f" providerId="LiveId" clId="{90CB9923-C37D-4045-9063-5E975B845971}" dt="2022-01-18T09:50:40.708" v="1273"/>
          <ac:spMkLst>
            <pc:docMk/>
            <pc:sldMk cId="4068368089" sldId="354"/>
            <ac:spMk id="11" creationId="{B274A531-52A0-497B-A2D2-378D748E28EE}"/>
          </ac:spMkLst>
        </pc:spChg>
        <pc:spChg chg="add mod">
          <ac:chgData name="Manish Sharma" userId="b799adb9ba789c8f" providerId="LiveId" clId="{90CB9923-C37D-4045-9063-5E975B845971}" dt="2022-01-18T09:50:52.597" v="1274"/>
          <ac:spMkLst>
            <pc:docMk/>
            <pc:sldMk cId="4068368089" sldId="354"/>
            <ac:spMk id="12" creationId="{9FACCD81-7084-4216-AB87-F1B9980F95AC}"/>
          </ac:spMkLst>
        </pc:spChg>
        <pc:spChg chg="add mod">
          <ac:chgData name="Manish Sharma" userId="b799adb9ba789c8f" providerId="LiveId" clId="{90CB9923-C37D-4045-9063-5E975B845971}" dt="2022-01-18T09:50:52.597" v="1274"/>
          <ac:spMkLst>
            <pc:docMk/>
            <pc:sldMk cId="4068368089" sldId="354"/>
            <ac:spMk id="15" creationId="{E90B361D-1E98-4090-AADA-5347D05CD036}"/>
          </ac:spMkLst>
        </pc:spChg>
        <pc:spChg chg="add mod">
          <ac:chgData name="Manish Sharma" userId="b799adb9ba789c8f" providerId="LiveId" clId="{90CB9923-C37D-4045-9063-5E975B845971}" dt="2022-01-18T09:50:52.597" v="1274"/>
          <ac:spMkLst>
            <pc:docMk/>
            <pc:sldMk cId="4068368089" sldId="354"/>
            <ac:spMk id="16" creationId="{D8264D56-0707-4CC5-906D-F97048D98827}"/>
          </ac:spMkLst>
        </pc:spChg>
        <pc:spChg chg="add mod">
          <ac:chgData name="Manish Sharma" userId="b799adb9ba789c8f" providerId="LiveId" clId="{90CB9923-C37D-4045-9063-5E975B845971}" dt="2022-01-18T09:50:58.935" v="1275"/>
          <ac:spMkLst>
            <pc:docMk/>
            <pc:sldMk cId="4068368089" sldId="354"/>
            <ac:spMk id="18" creationId="{46200596-8A73-43D1-BEE0-B4DAEA7BF2E0}"/>
          </ac:spMkLst>
        </pc:spChg>
        <pc:cxnChg chg="add mod">
          <ac:chgData name="Manish Sharma" userId="b799adb9ba789c8f" providerId="LiveId" clId="{90CB9923-C37D-4045-9063-5E975B845971}" dt="2022-01-18T09:50:29.800" v="1272"/>
          <ac:cxnSpMkLst>
            <pc:docMk/>
            <pc:sldMk cId="4068368089" sldId="354"/>
            <ac:cxnSpMk id="5" creationId="{539C8250-C04D-441F-BE4C-ECB5B1740681}"/>
          </ac:cxnSpMkLst>
        </pc:cxnChg>
        <pc:cxnChg chg="add mod">
          <ac:chgData name="Manish Sharma" userId="b799adb9ba789c8f" providerId="LiveId" clId="{90CB9923-C37D-4045-9063-5E975B845971}" dt="2022-01-18T09:50:40.708" v="1273"/>
          <ac:cxnSpMkLst>
            <pc:docMk/>
            <pc:sldMk cId="4068368089" sldId="354"/>
            <ac:cxnSpMk id="8" creationId="{68705E00-3E0F-4EE7-B27C-4D9F96F1FFE7}"/>
          </ac:cxnSpMkLst>
        </pc:cxnChg>
        <pc:cxnChg chg="add mod">
          <ac:chgData name="Manish Sharma" userId="b799adb9ba789c8f" providerId="LiveId" clId="{90CB9923-C37D-4045-9063-5E975B845971}" dt="2022-01-18T09:50:40.708" v="1273"/>
          <ac:cxnSpMkLst>
            <pc:docMk/>
            <pc:sldMk cId="4068368089" sldId="354"/>
            <ac:cxnSpMk id="9" creationId="{69986702-5A89-4AFA-850A-A40B3CF323AF}"/>
          </ac:cxnSpMkLst>
        </pc:cxnChg>
        <pc:cxnChg chg="add mod">
          <ac:chgData name="Manish Sharma" userId="b799adb9ba789c8f" providerId="LiveId" clId="{90CB9923-C37D-4045-9063-5E975B845971}" dt="2022-01-18T09:50:52.597" v="1274"/>
          <ac:cxnSpMkLst>
            <pc:docMk/>
            <pc:sldMk cId="4068368089" sldId="354"/>
            <ac:cxnSpMk id="13" creationId="{A8E51276-E323-4258-A810-9C56A850A5D1}"/>
          </ac:cxnSpMkLst>
        </pc:cxnChg>
        <pc:cxnChg chg="add mod">
          <ac:chgData name="Manish Sharma" userId="b799adb9ba789c8f" providerId="LiveId" clId="{90CB9923-C37D-4045-9063-5E975B845971}" dt="2022-01-18T09:50:52.597" v="1274"/>
          <ac:cxnSpMkLst>
            <pc:docMk/>
            <pc:sldMk cId="4068368089" sldId="354"/>
            <ac:cxnSpMk id="14" creationId="{C0C038F1-F603-43CE-BBBF-769AE7B5195C}"/>
          </ac:cxnSpMkLst>
        </pc:cxnChg>
        <pc:cxnChg chg="add mod">
          <ac:chgData name="Manish Sharma" userId="b799adb9ba789c8f" providerId="LiveId" clId="{90CB9923-C37D-4045-9063-5E975B845971}" dt="2022-01-18T09:50:58.935" v="1275"/>
          <ac:cxnSpMkLst>
            <pc:docMk/>
            <pc:sldMk cId="4068368089" sldId="354"/>
            <ac:cxnSpMk id="17" creationId="{C100ED05-0296-4FA6-A9DA-905C4BBC5AB6}"/>
          </ac:cxnSpMkLst>
        </pc:cxnChg>
      </pc:sldChg>
      <pc:sldChg chg="addSp delSp modSp new mod">
        <pc:chgData name="Manish Sharma" userId="b799adb9ba789c8f" providerId="LiveId" clId="{90CB9923-C37D-4045-9063-5E975B845971}" dt="2022-01-18T09:52:18.713" v="1281"/>
        <pc:sldMkLst>
          <pc:docMk/>
          <pc:sldMk cId="3936429631" sldId="355"/>
        </pc:sldMkLst>
        <pc:spChg chg="del">
          <ac:chgData name="Manish Sharma" userId="b799adb9ba789c8f" providerId="LiveId" clId="{90CB9923-C37D-4045-9063-5E975B845971}" dt="2022-01-18T09:51:37.886" v="1277" actId="478"/>
          <ac:spMkLst>
            <pc:docMk/>
            <pc:sldMk cId="3936429631" sldId="355"/>
            <ac:spMk id="2" creationId="{DB414AFE-15CE-4478-BCC9-CEAE88B8484E}"/>
          </ac:spMkLst>
        </pc:spChg>
        <pc:spChg chg="del">
          <ac:chgData name="Manish Sharma" userId="b799adb9ba789c8f" providerId="LiveId" clId="{90CB9923-C37D-4045-9063-5E975B845971}" dt="2022-01-18T09:51:37.886" v="1277" actId="478"/>
          <ac:spMkLst>
            <pc:docMk/>
            <pc:sldMk cId="3936429631" sldId="355"/>
            <ac:spMk id="3" creationId="{5C1C4539-8B82-4F19-BCE2-259693362D19}"/>
          </ac:spMkLst>
        </pc:spChg>
        <pc:spChg chg="add mod">
          <ac:chgData name="Manish Sharma" userId="b799adb9ba789c8f" providerId="LiveId" clId="{90CB9923-C37D-4045-9063-5E975B845971}" dt="2022-01-18T09:51:46.560" v="1278"/>
          <ac:spMkLst>
            <pc:docMk/>
            <pc:sldMk cId="3936429631" sldId="355"/>
            <ac:spMk id="4" creationId="{42C906B2-4186-4C49-860A-885A9D38A24E}"/>
          </ac:spMkLst>
        </pc:spChg>
        <pc:spChg chg="add mod">
          <ac:chgData name="Manish Sharma" userId="b799adb9ba789c8f" providerId="LiveId" clId="{90CB9923-C37D-4045-9063-5E975B845971}" dt="2022-01-18T09:51:46.560" v="1278"/>
          <ac:spMkLst>
            <pc:docMk/>
            <pc:sldMk cId="3936429631" sldId="355"/>
            <ac:spMk id="6" creationId="{2BA52C0A-4112-40C1-93DD-5DC1C961D96C}"/>
          </ac:spMkLst>
        </pc:spChg>
        <pc:spChg chg="add mod">
          <ac:chgData name="Manish Sharma" userId="b799adb9ba789c8f" providerId="LiveId" clId="{90CB9923-C37D-4045-9063-5E975B845971}" dt="2022-01-18T09:51:46.560" v="1278"/>
          <ac:spMkLst>
            <pc:docMk/>
            <pc:sldMk cId="3936429631" sldId="355"/>
            <ac:spMk id="7" creationId="{EBFB37F2-8E3B-48CC-8D6B-976FB0D3C946}"/>
          </ac:spMkLst>
        </pc:spChg>
        <pc:spChg chg="add mod">
          <ac:chgData name="Manish Sharma" userId="b799adb9ba789c8f" providerId="LiveId" clId="{90CB9923-C37D-4045-9063-5E975B845971}" dt="2022-01-18T09:51:46.560" v="1278"/>
          <ac:spMkLst>
            <pc:docMk/>
            <pc:sldMk cId="3936429631" sldId="355"/>
            <ac:spMk id="9" creationId="{53E79217-534C-449A-9703-1D6CD55F1024}"/>
          </ac:spMkLst>
        </pc:spChg>
        <pc:spChg chg="add mod">
          <ac:chgData name="Manish Sharma" userId="b799adb9ba789c8f" providerId="LiveId" clId="{90CB9923-C37D-4045-9063-5E975B845971}" dt="2022-01-18T09:52:01.930" v="1279"/>
          <ac:spMkLst>
            <pc:docMk/>
            <pc:sldMk cId="3936429631" sldId="355"/>
            <ac:spMk id="10" creationId="{C0193C40-6F4B-4477-9235-3A4E235AB613}"/>
          </ac:spMkLst>
        </pc:spChg>
        <pc:spChg chg="add mod">
          <ac:chgData name="Manish Sharma" userId="b799adb9ba789c8f" providerId="LiveId" clId="{90CB9923-C37D-4045-9063-5E975B845971}" dt="2022-01-18T09:52:01.930" v="1279"/>
          <ac:spMkLst>
            <pc:docMk/>
            <pc:sldMk cId="3936429631" sldId="355"/>
            <ac:spMk id="13" creationId="{8939AB1E-2139-4740-9DA3-2CE03B7260F4}"/>
          </ac:spMkLst>
        </pc:spChg>
        <pc:spChg chg="add mod">
          <ac:chgData name="Manish Sharma" userId="b799adb9ba789c8f" providerId="LiveId" clId="{90CB9923-C37D-4045-9063-5E975B845971}" dt="2022-01-18T09:52:01.930" v="1279"/>
          <ac:spMkLst>
            <pc:docMk/>
            <pc:sldMk cId="3936429631" sldId="355"/>
            <ac:spMk id="14" creationId="{746D926D-5EEE-4F0F-B4A6-DBD983E11C68}"/>
          </ac:spMkLst>
        </pc:spChg>
        <pc:spChg chg="add mod">
          <ac:chgData name="Manish Sharma" userId="b799adb9ba789c8f" providerId="LiveId" clId="{90CB9923-C37D-4045-9063-5E975B845971}" dt="2022-01-18T09:52:11.813" v="1280"/>
          <ac:spMkLst>
            <pc:docMk/>
            <pc:sldMk cId="3936429631" sldId="355"/>
            <ac:spMk id="15" creationId="{62624BE0-8157-4B95-9D38-EBB3B52D9F92}"/>
          </ac:spMkLst>
        </pc:spChg>
        <pc:spChg chg="add mod">
          <ac:chgData name="Manish Sharma" userId="b799adb9ba789c8f" providerId="LiveId" clId="{90CB9923-C37D-4045-9063-5E975B845971}" dt="2022-01-18T09:52:11.813" v="1280"/>
          <ac:spMkLst>
            <pc:docMk/>
            <pc:sldMk cId="3936429631" sldId="355"/>
            <ac:spMk id="18" creationId="{A036916C-D4D3-49C9-8AA8-45277EF9458C}"/>
          </ac:spMkLst>
        </pc:spChg>
        <pc:spChg chg="add mod">
          <ac:chgData name="Manish Sharma" userId="b799adb9ba789c8f" providerId="LiveId" clId="{90CB9923-C37D-4045-9063-5E975B845971}" dt="2022-01-18T09:52:11.813" v="1280"/>
          <ac:spMkLst>
            <pc:docMk/>
            <pc:sldMk cId="3936429631" sldId="355"/>
            <ac:spMk id="19" creationId="{ADAB8E5F-A66B-4856-8510-E55BCD51BE6A}"/>
          </ac:spMkLst>
        </pc:spChg>
        <pc:spChg chg="add mod">
          <ac:chgData name="Manish Sharma" userId="b799adb9ba789c8f" providerId="LiveId" clId="{90CB9923-C37D-4045-9063-5E975B845971}" dt="2022-01-18T09:52:18.713" v="1281"/>
          <ac:spMkLst>
            <pc:docMk/>
            <pc:sldMk cId="3936429631" sldId="355"/>
            <ac:spMk id="21" creationId="{4C61223D-BA99-45E6-A7BF-910C357490A4}"/>
          </ac:spMkLst>
        </pc:spChg>
        <pc:spChg chg="add mod">
          <ac:chgData name="Manish Sharma" userId="b799adb9ba789c8f" providerId="LiveId" clId="{90CB9923-C37D-4045-9063-5E975B845971}" dt="2022-01-18T09:52:18.713" v="1281"/>
          <ac:spMkLst>
            <pc:docMk/>
            <pc:sldMk cId="3936429631" sldId="355"/>
            <ac:spMk id="23" creationId="{9FE560BF-0006-48CB-A35B-89392B550D04}"/>
          </ac:spMkLst>
        </pc:spChg>
        <pc:cxnChg chg="add mod">
          <ac:chgData name="Manish Sharma" userId="b799adb9ba789c8f" providerId="LiveId" clId="{90CB9923-C37D-4045-9063-5E975B845971}" dt="2022-01-18T09:51:46.560" v="1278"/>
          <ac:cxnSpMkLst>
            <pc:docMk/>
            <pc:sldMk cId="3936429631" sldId="355"/>
            <ac:cxnSpMk id="5" creationId="{97FA4C32-60FB-4F98-A879-356DEDC30129}"/>
          </ac:cxnSpMkLst>
        </pc:cxnChg>
        <pc:cxnChg chg="add mod">
          <ac:chgData name="Manish Sharma" userId="b799adb9ba789c8f" providerId="LiveId" clId="{90CB9923-C37D-4045-9063-5E975B845971}" dt="2022-01-18T09:51:46.560" v="1278"/>
          <ac:cxnSpMkLst>
            <pc:docMk/>
            <pc:sldMk cId="3936429631" sldId="355"/>
            <ac:cxnSpMk id="8" creationId="{A2610AB0-420D-47C6-A4BE-D595176F40A3}"/>
          </ac:cxnSpMkLst>
        </pc:cxnChg>
        <pc:cxnChg chg="add mod">
          <ac:chgData name="Manish Sharma" userId="b799adb9ba789c8f" providerId="LiveId" clId="{90CB9923-C37D-4045-9063-5E975B845971}" dt="2022-01-18T09:52:01.930" v="1279"/>
          <ac:cxnSpMkLst>
            <pc:docMk/>
            <pc:sldMk cId="3936429631" sldId="355"/>
            <ac:cxnSpMk id="11" creationId="{1C8D46A7-5884-4A05-8E39-303A33BFD57A}"/>
          </ac:cxnSpMkLst>
        </pc:cxnChg>
        <pc:cxnChg chg="add mod">
          <ac:chgData name="Manish Sharma" userId="b799adb9ba789c8f" providerId="LiveId" clId="{90CB9923-C37D-4045-9063-5E975B845971}" dt="2022-01-18T09:52:01.930" v="1279"/>
          <ac:cxnSpMkLst>
            <pc:docMk/>
            <pc:sldMk cId="3936429631" sldId="355"/>
            <ac:cxnSpMk id="12" creationId="{8532D925-7E65-43C7-A61E-C28578CB0A9B}"/>
          </ac:cxnSpMkLst>
        </pc:cxnChg>
        <pc:cxnChg chg="add mod">
          <ac:chgData name="Manish Sharma" userId="b799adb9ba789c8f" providerId="LiveId" clId="{90CB9923-C37D-4045-9063-5E975B845971}" dt="2022-01-18T09:52:11.813" v="1280"/>
          <ac:cxnSpMkLst>
            <pc:docMk/>
            <pc:sldMk cId="3936429631" sldId="355"/>
            <ac:cxnSpMk id="16" creationId="{22F2E17D-0467-489C-9C13-526D0AC1D04E}"/>
          </ac:cxnSpMkLst>
        </pc:cxnChg>
        <pc:cxnChg chg="add mod">
          <ac:chgData name="Manish Sharma" userId="b799adb9ba789c8f" providerId="LiveId" clId="{90CB9923-C37D-4045-9063-5E975B845971}" dt="2022-01-18T09:52:11.813" v="1280"/>
          <ac:cxnSpMkLst>
            <pc:docMk/>
            <pc:sldMk cId="3936429631" sldId="355"/>
            <ac:cxnSpMk id="17" creationId="{9F27660A-2B75-41BC-A855-C6300315A84A}"/>
          </ac:cxnSpMkLst>
        </pc:cxnChg>
        <pc:cxnChg chg="add mod">
          <ac:chgData name="Manish Sharma" userId="b799adb9ba789c8f" providerId="LiveId" clId="{90CB9923-C37D-4045-9063-5E975B845971}" dt="2022-01-18T09:52:18.713" v="1281"/>
          <ac:cxnSpMkLst>
            <pc:docMk/>
            <pc:sldMk cId="3936429631" sldId="355"/>
            <ac:cxnSpMk id="20" creationId="{BC4071ED-34F9-4057-A62F-EFA3D351B956}"/>
          </ac:cxnSpMkLst>
        </pc:cxnChg>
        <pc:cxnChg chg="add mod">
          <ac:chgData name="Manish Sharma" userId="b799adb9ba789c8f" providerId="LiveId" clId="{90CB9923-C37D-4045-9063-5E975B845971}" dt="2022-01-18T09:52:18.713" v="1281"/>
          <ac:cxnSpMkLst>
            <pc:docMk/>
            <pc:sldMk cId="3936429631" sldId="355"/>
            <ac:cxnSpMk id="22" creationId="{034192CA-6D8F-41B4-8E2B-85A70D51DCC5}"/>
          </ac:cxnSpMkLst>
        </pc:cxnChg>
      </pc:sldChg>
      <pc:sldChg chg="modSp new mod">
        <pc:chgData name="Manish Sharma" userId="b799adb9ba789c8f" providerId="LiveId" clId="{90CB9923-C37D-4045-9063-5E975B845971}" dt="2022-01-18T11:19:29.624" v="1513" actId="20577"/>
        <pc:sldMkLst>
          <pc:docMk/>
          <pc:sldMk cId="2360907202" sldId="356"/>
        </pc:sldMkLst>
        <pc:spChg chg="mod">
          <ac:chgData name="Manish Sharma" userId="b799adb9ba789c8f" providerId="LiveId" clId="{90CB9923-C37D-4045-9063-5E975B845971}" dt="2022-01-18T11:17:19.478" v="1283"/>
          <ac:spMkLst>
            <pc:docMk/>
            <pc:sldMk cId="2360907202" sldId="356"/>
            <ac:spMk id="2" creationId="{D21EDCED-EA85-4CE3-8478-A6347CBB45EB}"/>
          </ac:spMkLst>
        </pc:spChg>
        <pc:spChg chg="mod">
          <ac:chgData name="Manish Sharma" userId="b799adb9ba789c8f" providerId="LiveId" clId="{90CB9923-C37D-4045-9063-5E975B845971}" dt="2022-01-18T11:19:29.624" v="1513" actId="20577"/>
          <ac:spMkLst>
            <pc:docMk/>
            <pc:sldMk cId="2360907202" sldId="356"/>
            <ac:spMk id="3" creationId="{52E74293-6E13-438E-BA60-9EFBC05F1709}"/>
          </ac:spMkLst>
        </pc:spChg>
      </pc:sldChg>
      <pc:sldChg chg="delSp modSp add mod">
        <pc:chgData name="Manish Sharma" userId="b799adb9ba789c8f" providerId="LiveId" clId="{90CB9923-C37D-4045-9063-5E975B845971}" dt="2022-01-19T07:12:47.935" v="1549" actId="1076"/>
        <pc:sldMkLst>
          <pc:docMk/>
          <pc:sldMk cId="3011143206" sldId="357"/>
        </pc:sldMkLst>
        <pc:spChg chg="mod">
          <ac:chgData name="Manish Sharma" userId="b799adb9ba789c8f" providerId="LiveId" clId="{90CB9923-C37D-4045-9063-5E975B845971}" dt="2022-01-19T07:12:26.764" v="1540" actId="1076"/>
          <ac:spMkLst>
            <pc:docMk/>
            <pc:sldMk cId="3011143206" sldId="357"/>
            <ac:spMk id="18" creationId="{ABDB0463-58E8-47E0-946B-13551EFA5D9D}"/>
          </ac:spMkLst>
        </pc:spChg>
        <pc:spChg chg="del">
          <ac:chgData name="Manish Sharma" userId="b799adb9ba789c8f" providerId="LiveId" clId="{90CB9923-C37D-4045-9063-5E975B845971}" dt="2022-01-19T07:12:22.468" v="1539" actId="478"/>
          <ac:spMkLst>
            <pc:docMk/>
            <pc:sldMk cId="3011143206" sldId="357"/>
            <ac:spMk id="19" creationId="{B141AA82-0294-43D0-AF43-F5384D3E87F0}"/>
          </ac:spMkLst>
        </pc:spChg>
        <pc:spChg chg="mod">
          <ac:chgData name="Manish Sharma" userId="b799adb9ba789c8f" providerId="LiveId" clId="{90CB9923-C37D-4045-9063-5E975B845971}" dt="2022-01-19T07:12:44.560" v="1548" actId="1076"/>
          <ac:spMkLst>
            <pc:docMk/>
            <pc:sldMk cId="3011143206" sldId="357"/>
            <ac:spMk id="32" creationId="{8928C02E-519F-41FD-AAE9-DB106FD0D5EC}"/>
          </ac:spMkLst>
        </pc:spChg>
        <pc:spChg chg="mod">
          <ac:chgData name="Manish Sharma" userId="b799adb9ba789c8f" providerId="LiveId" clId="{90CB9923-C37D-4045-9063-5E975B845971}" dt="2022-01-19T07:12:47.935" v="1549" actId="1076"/>
          <ac:spMkLst>
            <pc:docMk/>
            <pc:sldMk cId="3011143206" sldId="357"/>
            <ac:spMk id="33" creationId="{9B7A8F23-A018-4AE9-B352-16F6D88F967D}"/>
          </ac:spMkLst>
        </pc:spChg>
        <pc:spChg chg="mod">
          <ac:chgData name="Manish Sharma" userId="b799adb9ba789c8f" providerId="LiveId" clId="{90CB9923-C37D-4045-9063-5E975B845971}" dt="2022-01-19T07:12:01.467" v="1524" actId="20577"/>
          <ac:spMkLst>
            <pc:docMk/>
            <pc:sldMk cId="3011143206" sldId="357"/>
            <ac:spMk id="36" creationId="{BC6820AE-9348-4F14-828A-49276D6E7734}"/>
          </ac:spMkLst>
        </pc:spChg>
        <pc:spChg chg="del">
          <ac:chgData name="Manish Sharma" userId="b799adb9ba789c8f" providerId="LiveId" clId="{90CB9923-C37D-4045-9063-5E975B845971}" dt="2022-01-19T07:12:16.759" v="1537" actId="478"/>
          <ac:spMkLst>
            <pc:docMk/>
            <pc:sldMk cId="3011143206" sldId="357"/>
            <ac:spMk id="37" creationId="{D4CC1339-0841-49EA-9AB0-4E354D06B4D1}"/>
          </ac:spMkLst>
        </pc:spChg>
      </pc:sldChg>
      <pc:sldChg chg="del">
        <pc:chgData name="Manish Sharma" userId="b799adb9ba789c8f" providerId="LiveId" clId="{90CB9923-C37D-4045-9063-5E975B845971}" dt="2022-01-17T03:23:30.348" v="7" actId="47"/>
        <pc:sldMkLst>
          <pc:docMk/>
          <pc:sldMk cId="3237243737" sldId="357"/>
        </pc:sldMkLst>
      </pc:sldChg>
      <pc:sldChg chg="addSp delSp modSp new mod">
        <pc:chgData name="Manish Sharma" userId="b799adb9ba789c8f" providerId="LiveId" clId="{90CB9923-C37D-4045-9063-5E975B845971}" dt="2022-01-19T07:53:03.694" v="1570" actId="1076"/>
        <pc:sldMkLst>
          <pc:docMk/>
          <pc:sldMk cId="1879572570" sldId="358"/>
        </pc:sldMkLst>
        <pc:spChg chg="del">
          <ac:chgData name="Manish Sharma" userId="b799adb9ba789c8f" providerId="LiveId" clId="{90CB9923-C37D-4045-9063-5E975B845971}" dt="2022-01-19T07:15:50.282" v="1551" actId="478"/>
          <ac:spMkLst>
            <pc:docMk/>
            <pc:sldMk cId="1879572570" sldId="358"/>
            <ac:spMk id="2" creationId="{C55EAA6F-7187-4C5F-84D2-2A7E6D953964}"/>
          </ac:spMkLst>
        </pc:spChg>
        <pc:spChg chg="del">
          <ac:chgData name="Manish Sharma" userId="b799adb9ba789c8f" providerId="LiveId" clId="{90CB9923-C37D-4045-9063-5E975B845971}" dt="2022-01-19T07:15:50.282" v="1551" actId="478"/>
          <ac:spMkLst>
            <pc:docMk/>
            <pc:sldMk cId="1879572570" sldId="358"/>
            <ac:spMk id="3" creationId="{1FB96903-4E48-42DC-9330-3156AF464354}"/>
          </ac:spMkLst>
        </pc:spChg>
        <pc:spChg chg="add mod">
          <ac:chgData name="Manish Sharma" userId="b799adb9ba789c8f" providerId="LiveId" clId="{90CB9923-C37D-4045-9063-5E975B845971}" dt="2022-01-19T07:53:00.116" v="1569" actId="20577"/>
          <ac:spMkLst>
            <pc:docMk/>
            <pc:sldMk cId="1879572570" sldId="358"/>
            <ac:spMk id="4" creationId="{B3425706-8B16-41A5-81F0-19E327298891}"/>
          </ac:spMkLst>
        </pc:spChg>
        <pc:spChg chg="add mod">
          <ac:chgData name="Manish Sharma" userId="b799adb9ba789c8f" providerId="LiveId" clId="{90CB9923-C37D-4045-9063-5E975B845971}" dt="2022-01-19T07:53:03.694" v="1570" actId="1076"/>
          <ac:spMkLst>
            <pc:docMk/>
            <pc:sldMk cId="1879572570" sldId="358"/>
            <ac:spMk id="5" creationId="{80C9A1D1-D528-4401-AAC3-7DEE74F8EABD}"/>
          </ac:spMkLst>
        </pc:spChg>
        <pc:spChg chg="add mod">
          <ac:chgData name="Manish Sharma" userId="b799adb9ba789c8f" providerId="LiveId" clId="{90CB9923-C37D-4045-9063-5E975B845971}" dt="2022-01-19T07:15:59.320" v="1552"/>
          <ac:spMkLst>
            <pc:docMk/>
            <pc:sldMk cId="1879572570" sldId="358"/>
            <ac:spMk id="6" creationId="{2DF601FB-C66C-490E-9CE8-CAB52233D32B}"/>
          </ac:spMkLst>
        </pc:spChg>
        <pc:spChg chg="add mod">
          <ac:chgData name="Manish Sharma" userId="b799adb9ba789c8f" providerId="LiveId" clId="{90CB9923-C37D-4045-9063-5E975B845971}" dt="2022-01-19T07:15:59.320" v="1552"/>
          <ac:spMkLst>
            <pc:docMk/>
            <pc:sldMk cId="1879572570" sldId="358"/>
            <ac:spMk id="9" creationId="{DB9849B3-73DD-488F-B8A6-3FEA63583AE4}"/>
          </ac:spMkLst>
        </pc:spChg>
        <pc:spChg chg="add mod">
          <ac:chgData name="Manish Sharma" userId="b799adb9ba789c8f" providerId="LiveId" clId="{90CB9923-C37D-4045-9063-5E975B845971}" dt="2022-01-19T07:15:59.320" v="1552"/>
          <ac:spMkLst>
            <pc:docMk/>
            <pc:sldMk cId="1879572570" sldId="358"/>
            <ac:spMk id="10" creationId="{D7BE2A69-7F32-4150-B45E-F316A987B9F1}"/>
          </ac:spMkLst>
        </pc:spChg>
        <pc:spChg chg="add mod">
          <ac:chgData name="Manish Sharma" userId="b799adb9ba789c8f" providerId="LiveId" clId="{90CB9923-C37D-4045-9063-5E975B845971}" dt="2022-01-19T07:15:59.320" v="1552"/>
          <ac:spMkLst>
            <pc:docMk/>
            <pc:sldMk cId="1879572570" sldId="358"/>
            <ac:spMk id="12" creationId="{1C5568D7-BE25-4453-BA94-B38C0C17CAC3}"/>
          </ac:spMkLst>
        </pc:spChg>
        <pc:spChg chg="add mod">
          <ac:chgData name="Manish Sharma" userId="b799adb9ba789c8f" providerId="LiveId" clId="{90CB9923-C37D-4045-9063-5E975B845971}" dt="2022-01-19T07:15:59.320" v="1552"/>
          <ac:spMkLst>
            <pc:docMk/>
            <pc:sldMk cId="1879572570" sldId="358"/>
            <ac:spMk id="14" creationId="{8C7E08A2-E3EC-4872-87E5-D0B5B800942B}"/>
          </ac:spMkLst>
        </pc:spChg>
        <pc:spChg chg="add mod">
          <ac:chgData name="Manish Sharma" userId="b799adb9ba789c8f" providerId="LiveId" clId="{90CB9923-C37D-4045-9063-5E975B845971}" dt="2022-01-19T07:15:59.320" v="1552"/>
          <ac:spMkLst>
            <pc:docMk/>
            <pc:sldMk cId="1879572570" sldId="358"/>
            <ac:spMk id="17" creationId="{1CB15FAA-4F33-4181-B89E-B8686EBC698E}"/>
          </ac:spMkLst>
        </pc:spChg>
        <pc:spChg chg="add mod">
          <ac:chgData name="Manish Sharma" userId="b799adb9ba789c8f" providerId="LiveId" clId="{90CB9923-C37D-4045-9063-5E975B845971}" dt="2022-01-19T07:15:59.320" v="1552"/>
          <ac:spMkLst>
            <pc:docMk/>
            <pc:sldMk cId="1879572570" sldId="358"/>
            <ac:spMk id="18" creationId="{50F885DB-77F4-4919-AA6E-49E36EE1B92A}"/>
          </ac:spMkLst>
        </pc:spChg>
        <pc:spChg chg="add mod">
          <ac:chgData name="Manish Sharma" userId="b799adb9ba789c8f" providerId="LiveId" clId="{90CB9923-C37D-4045-9063-5E975B845971}" dt="2022-01-19T07:15:59.320" v="1552"/>
          <ac:spMkLst>
            <pc:docMk/>
            <pc:sldMk cId="1879572570" sldId="358"/>
            <ac:spMk id="19" creationId="{B73403CB-4F72-4F4F-857C-3B6FE7090E13}"/>
          </ac:spMkLst>
        </pc:spChg>
        <pc:spChg chg="add mod">
          <ac:chgData name="Manish Sharma" userId="b799adb9ba789c8f" providerId="LiveId" clId="{90CB9923-C37D-4045-9063-5E975B845971}" dt="2022-01-19T07:15:59.320" v="1552"/>
          <ac:spMkLst>
            <pc:docMk/>
            <pc:sldMk cId="1879572570" sldId="358"/>
            <ac:spMk id="20" creationId="{51D53E65-0BEB-4205-B34D-443F454F4B22}"/>
          </ac:spMkLst>
        </pc:spChg>
        <pc:spChg chg="add mod">
          <ac:chgData name="Manish Sharma" userId="b799adb9ba789c8f" providerId="LiveId" clId="{90CB9923-C37D-4045-9063-5E975B845971}" dt="2022-01-19T07:15:59.320" v="1552"/>
          <ac:spMkLst>
            <pc:docMk/>
            <pc:sldMk cId="1879572570" sldId="358"/>
            <ac:spMk id="25" creationId="{4EA2130F-1DC0-45AD-9E69-458DFD25E1C2}"/>
          </ac:spMkLst>
        </pc:spChg>
        <pc:spChg chg="add mod">
          <ac:chgData name="Manish Sharma" userId="b799adb9ba789c8f" providerId="LiveId" clId="{90CB9923-C37D-4045-9063-5E975B845971}" dt="2022-01-19T07:15:59.320" v="1552"/>
          <ac:spMkLst>
            <pc:docMk/>
            <pc:sldMk cId="1879572570" sldId="358"/>
            <ac:spMk id="26" creationId="{A56D73CC-16A6-40AE-95F2-F3E70ADE92F3}"/>
          </ac:spMkLst>
        </pc:spChg>
        <pc:spChg chg="add mod">
          <ac:chgData name="Manish Sharma" userId="b799adb9ba789c8f" providerId="LiveId" clId="{90CB9923-C37D-4045-9063-5E975B845971}" dt="2022-01-19T07:15:59.320" v="1552"/>
          <ac:spMkLst>
            <pc:docMk/>
            <pc:sldMk cId="1879572570" sldId="358"/>
            <ac:spMk id="27" creationId="{8DA2D099-C5E8-431B-B010-219CFF4BD718}"/>
          </ac:spMkLst>
        </pc:spChg>
        <pc:spChg chg="add mod">
          <ac:chgData name="Manish Sharma" userId="b799adb9ba789c8f" providerId="LiveId" clId="{90CB9923-C37D-4045-9063-5E975B845971}" dt="2022-01-19T07:15:59.320" v="1552"/>
          <ac:spMkLst>
            <pc:docMk/>
            <pc:sldMk cId="1879572570" sldId="358"/>
            <ac:spMk id="28" creationId="{8EF4F4E0-48CC-410F-AC9B-0E2E4F6F65EE}"/>
          </ac:spMkLst>
        </pc:spChg>
        <pc:cxnChg chg="add mod">
          <ac:chgData name="Manish Sharma" userId="b799adb9ba789c8f" providerId="LiveId" clId="{90CB9923-C37D-4045-9063-5E975B845971}" dt="2022-01-19T07:15:59.320" v="1552"/>
          <ac:cxnSpMkLst>
            <pc:docMk/>
            <pc:sldMk cId="1879572570" sldId="358"/>
            <ac:cxnSpMk id="7" creationId="{ABD304BC-F053-4EA5-B560-FF6A7A393A04}"/>
          </ac:cxnSpMkLst>
        </pc:cxnChg>
        <pc:cxnChg chg="add mod">
          <ac:chgData name="Manish Sharma" userId="b799adb9ba789c8f" providerId="LiveId" clId="{90CB9923-C37D-4045-9063-5E975B845971}" dt="2022-01-19T07:15:59.320" v="1552"/>
          <ac:cxnSpMkLst>
            <pc:docMk/>
            <pc:sldMk cId="1879572570" sldId="358"/>
            <ac:cxnSpMk id="8" creationId="{067345CA-0DA0-4B2A-A7F6-2637110D8340}"/>
          </ac:cxnSpMkLst>
        </pc:cxnChg>
        <pc:cxnChg chg="add mod">
          <ac:chgData name="Manish Sharma" userId="b799adb9ba789c8f" providerId="LiveId" clId="{90CB9923-C37D-4045-9063-5E975B845971}" dt="2022-01-19T07:15:59.320" v="1552"/>
          <ac:cxnSpMkLst>
            <pc:docMk/>
            <pc:sldMk cId="1879572570" sldId="358"/>
            <ac:cxnSpMk id="11" creationId="{9965AD67-0C8A-4CF6-ADFD-EF41731C20A7}"/>
          </ac:cxnSpMkLst>
        </pc:cxnChg>
        <pc:cxnChg chg="add mod">
          <ac:chgData name="Manish Sharma" userId="b799adb9ba789c8f" providerId="LiveId" clId="{90CB9923-C37D-4045-9063-5E975B845971}" dt="2022-01-19T07:15:59.320" v="1552"/>
          <ac:cxnSpMkLst>
            <pc:docMk/>
            <pc:sldMk cId="1879572570" sldId="358"/>
            <ac:cxnSpMk id="13" creationId="{5BAA4D00-BD74-4C4A-BF34-2BF3B0D16533}"/>
          </ac:cxnSpMkLst>
        </pc:cxnChg>
        <pc:cxnChg chg="add mod">
          <ac:chgData name="Manish Sharma" userId="b799adb9ba789c8f" providerId="LiveId" clId="{90CB9923-C37D-4045-9063-5E975B845971}" dt="2022-01-19T07:15:59.320" v="1552"/>
          <ac:cxnSpMkLst>
            <pc:docMk/>
            <pc:sldMk cId="1879572570" sldId="358"/>
            <ac:cxnSpMk id="15" creationId="{566A4884-B02F-4D55-AD90-E32DC3F51032}"/>
          </ac:cxnSpMkLst>
        </pc:cxnChg>
        <pc:cxnChg chg="add mod">
          <ac:chgData name="Manish Sharma" userId="b799adb9ba789c8f" providerId="LiveId" clId="{90CB9923-C37D-4045-9063-5E975B845971}" dt="2022-01-19T07:15:59.320" v="1552"/>
          <ac:cxnSpMkLst>
            <pc:docMk/>
            <pc:sldMk cId="1879572570" sldId="358"/>
            <ac:cxnSpMk id="16" creationId="{E72FB07B-7707-4AAB-AFB1-8ABCF89D4CC1}"/>
          </ac:cxnSpMkLst>
        </pc:cxnChg>
        <pc:cxnChg chg="add mod">
          <ac:chgData name="Manish Sharma" userId="b799adb9ba789c8f" providerId="LiveId" clId="{90CB9923-C37D-4045-9063-5E975B845971}" dt="2022-01-19T07:15:59.320" v="1552"/>
          <ac:cxnSpMkLst>
            <pc:docMk/>
            <pc:sldMk cId="1879572570" sldId="358"/>
            <ac:cxnSpMk id="21" creationId="{5109B743-633D-4AB3-971B-F69E924F3087}"/>
          </ac:cxnSpMkLst>
        </pc:cxnChg>
        <pc:cxnChg chg="add mod">
          <ac:chgData name="Manish Sharma" userId="b799adb9ba789c8f" providerId="LiveId" clId="{90CB9923-C37D-4045-9063-5E975B845971}" dt="2022-01-19T07:15:59.320" v="1552"/>
          <ac:cxnSpMkLst>
            <pc:docMk/>
            <pc:sldMk cId="1879572570" sldId="358"/>
            <ac:cxnSpMk id="22" creationId="{2D677117-1260-466A-BEE2-B626683AA304}"/>
          </ac:cxnSpMkLst>
        </pc:cxnChg>
        <pc:cxnChg chg="add mod">
          <ac:chgData name="Manish Sharma" userId="b799adb9ba789c8f" providerId="LiveId" clId="{90CB9923-C37D-4045-9063-5E975B845971}" dt="2022-01-19T07:15:59.320" v="1552"/>
          <ac:cxnSpMkLst>
            <pc:docMk/>
            <pc:sldMk cId="1879572570" sldId="358"/>
            <ac:cxnSpMk id="23" creationId="{90D66467-1DAB-4AA3-B5CC-A4DA3951556A}"/>
          </ac:cxnSpMkLst>
        </pc:cxnChg>
        <pc:cxnChg chg="add mod">
          <ac:chgData name="Manish Sharma" userId="b799adb9ba789c8f" providerId="LiveId" clId="{90CB9923-C37D-4045-9063-5E975B845971}" dt="2022-01-19T07:15:59.320" v="1552"/>
          <ac:cxnSpMkLst>
            <pc:docMk/>
            <pc:sldMk cId="1879572570" sldId="358"/>
            <ac:cxnSpMk id="24" creationId="{A1E85A18-F465-412B-A644-4168D276C3C5}"/>
          </ac:cxnSpMkLst>
        </pc:cxnChg>
      </pc:sldChg>
      <pc:sldChg chg="del">
        <pc:chgData name="Manish Sharma" userId="b799adb9ba789c8f" providerId="LiveId" clId="{90CB9923-C37D-4045-9063-5E975B845971}" dt="2022-01-17T03:23:30.348" v="7" actId="47"/>
        <pc:sldMkLst>
          <pc:docMk/>
          <pc:sldMk cId="3787089593" sldId="358"/>
        </pc:sldMkLst>
      </pc:sldChg>
      <pc:sldChg chg="addSp delSp modSp new mod">
        <pc:chgData name="Manish Sharma" userId="b799adb9ba789c8f" providerId="LiveId" clId="{90CB9923-C37D-4045-9063-5E975B845971}" dt="2022-01-19T09:56:43.405" v="1582"/>
        <pc:sldMkLst>
          <pc:docMk/>
          <pc:sldMk cId="4119803830" sldId="359"/>
        </pc:sldMkLst>
        <pc:spChg chg="del">
          <ac:chgData name="Manish Sharma" userId="b799adb9ba789c8f" providerId="LiveId" clId="{90CB9923-C37D-4045-9063-5E975B845971}" dt="2022-01-19T09:52:38.785" v="1573" actId="478"/>
          <ac:spMkLst>
            <pc:docMk/>
            <pc:sldMk cId="4119803830" sldId="359"/>
            <ac:spMk id="2" creationId="{2F90CC35-34E5-4CF8-8532-6BD488B0E202}"/>
          </ac:spMkLst>
        </pc:spChg>
        <pc:spChg chg="add mod">
          <ac:chgData name="Manish Sharma" userId="b799adb9ba789c8f" providerId="LiveId" clId="{90CB9923-C37D-4045-9063-5E975B845971}" dt="2022-01-19T09:52:39.873" v="1574"/>
          <ac:spMkLst>
            <pc:docMk/>
            <pc:sldMk cId="4119803830" sldId="359"/>
            <ac:spMk id="3" creationId="{793C11D2-18ED-445C-9340-42D42BD2E4B9}"/>
          </ac:spMkLst>
        </pc:spChg>
        <pc:spChg chg="add mod">
          <ac:chgData name="Manish Sharma" userId="b799adb9ba789c8f" providerId="LiveId" clId="{90CB9923-C37D-4045-9063-5E975B845971}" dt="2022-01-19T09:52:39.873" v="1574"/>
          <ac:spMkLst>
            <pc:docMk/>
            <pc:sldMk cId="4119803830" sldId="359"/>
            <ac:spMk id="4" creationId="{180FBDF3-E0A2-424E-B1A2-404E96DBB2D5}"/>
          </ac:spMkLst>
        </pc:spChg>
        <pc:spChg chg="add mod">
          <ac:chgData name="Manish Sharma" userId="b799adb9ba789c8f" providerId="LiveId" clId="{90CB9923-C37D-4045-9063-5E975B845971}" dt="2022-01-19T09:52:39.873" v="1574"/>
          <ac:spMkLst>
            <pc:docMk/>
            <pc:sldMk cId="4119803830" sldId="359"/>
            <ac:spMk id="5" creationId="{BD6D695B-35A1-48B1-BBCA-5CA5AF67FF4F}"/>
          </ac:spMkLst>
        </pc:spChg>
        <pc:spChg chg="add mod">
          <ac:chgData name="Manish Sharma" userId="b799adb9ba789c8f" providerId="LiveId" clId="{90CB9923-C37D-4045-9063-5E975B845971}" dt="2022-01-19T09:52:39.873" v="1574"/>
          <ac:spMkLst>
            <pc:docMk/>
            <pc:sldMk cId="4119803830" sldId="359"/>
            <ac:spMk id="6" creationId="{7EE0767A-7CC5-4502-B099-671F95414B00}"/>
          </ac:spMkLst>
        </pc:spChg>
        <pc:spChg chg="add mod">
          <ac:chgData name="Manish Sharma" userId="b799adb9ba789c8f" providerId="LiveId" clId="{90CB9923-C37D-4045-9063-5E975B845971}" dt="2022-01-19T09:52:39.873" v="1574"/>
          <ac:spMkLst>
            <pc:docMk/>
            <pc:sldMk cId="4119803830" sldId="359"/>
            <ac:spMk id="7" creationId="{C6C90F84-3BB8-44E2-B6D0-9C2DBA76AD41}"/>
          </ac:spMkLst>
        </pc:spChg>
        <pc:spChg chg="add mod">
          <ac:chgData name="Manish Sharma" userId="b799adb9ba789c8f" providerId="LiveId" clId="{90CB9923-C37D-4045-9063-5E975B845971}" dt="2022-01-19T09:52:55.305" v="1577" actId="20577"/>
          <ac:spMkLst>
            <pc:docMk/>
            <pc:sldMk cId="4119803830" sldId="359"/>
            <ac:spMk id="12" creationId="{01D0E541-3A18-471E-9E62-31CD62C9D088}"/>
          </ac:spMkLst>
        </pc:spChg>
        <pc:spChg chg="add mod">
          <ac:chgData name="Manish Sharma" userId="b799adb9ba789c8f" providerId="LiveId" clId="{90CB9923-C37D-4045-9063-5E975B845971}" dt="2022-01-19T09:53:03.801" v="1578" actId="1076"/>
          <ac:spMkLst>
            <pc:docMk/>
            <pc:sldMk cId="4119803830" sldId="359"/>
            <ac:spMk id="13" creationId="{16DCD502-CDF6-481C-BEDF-AB8870F0ECBA}"/>
          </ac:spMkLst>
        </pc:spChg>
        <pc:spChg chg="add mod">
          <ac:chgData name="Manish Sharma" userId="b799adb9ba789c8f" providerId="LiveId" clId="{90CB9923-C37D-4045-9063-5E975B845971}" dt="2022-01-19T09:55:57.084" v="1579"/>
          <ac:spMkLst>
            <pc:docMk/>
            <pc:sldMk cId="4119803830" sldId="359"/>
            <ac:spMk id="15" creationId="{6A894EE1-C878-4A44-AB06-B807761664AC}"/>
          </ac:spMkLst>
        </pc:spChg>
        <pc:spChg chg="add mod">
          <ac:chgData name="Manish Sharma" userId="b799adb9ba789c8f" providerId="LiveId" clId="{90CB9923-C37D-4045-9063-5E975B845971}" dt="2022-01-19T09:55:57.084" v="1579"/>
          <ac:spMkLst>
            <pc:docMk/>
            <pc:sldMk cId="4119803830" sldId="359"/>
            <ac:spMk id="17" creationId="{9F01571F-693E-4168-BECB-D7A4AC545C54}"/>
          </ac:spMkLst>
        </pc:spChg>
        <pc:spChg chg="add mod">
          <ac:chgData name="Manish Sharma" userId="b799adb9ba789c8f" providerId="LiveId" clId="{90CB9923-C37D-4045-9063-5E975B845971}" dt="2022-01-19T09:56:11.557" v="1580"/>
          <ac:spMkLst>
            <pc:docMk/>
            <pc:sldMk cId="4119803830" sldId="359"/>
            <ac:spMk id="19" creationId="{39464EC2-342A-49BE-8C0A-FA75330170EC}"/>
          </ac:spMkLst>
        </pc:spChg>
        <pc:spChg chg="add mod">
          <ac:chgData name="Manish Sharma" userId="b799adb9ba789c8f" providerId="LiveId" clId="{90CB9923-C37D-4045-9063-5E975B845971}" dt="2022-01-19T09:56:11.557" v="1580"/>
          <ac:spMkLst>
            <pc:docMk/>
            <pc:sldMk cId="4119803830" sldId="359"/>
            <ac:spMk id="21" creationId="{F8046B24-C6E9-4A95-ACB3-F8F7F7A735ED}"/>
          </ac:spMkLst>
        </pc:spChg>
        <pc:spChg chg="add mod">
          <ac:chgData name="Manish Sharma" userId="b799adb9ba789c8f" providerId="LiveId" clId="{90CB9923-C37D-4045-9063-5E975B845971}" dt="2022-01-19T09:56:25.290" v="1581"/>
          <ac:spMkLst>
            <pc:docMk/>
            <pc:sldMk cId="4119803830" sldId="359"/>
            <ac:spMk id="24" creationId="{0FEA3F03-D007-4100-AE3D-3306C73CFD84}"/>
          </ac:spMkLst>
        </pc:spChg>
        <pc:spChg chg="add mod">
          <ac:chgData name="Manish Sharma" userId="b799adb9ba789c8f" providerId="LiveId" clId="{90CB9923-C37D-4045-9063-5E975B845971}" dt="2022-01-19T09:56:25.290" v="1581"/>
          <ac:spMkLst>
            <pc:docMk/>
            <pc:sldMk cId="4119803830" sldId="359"/>
            <ac:spMk id="25" creationId="{769600C6-45AD-48D9-8720-224B8292CD18}"/>
          </ac:spMkLst>
        </pc:spChg>
        <pc:spChg chg="add mod">
          <ac:chgData name="Manish Sharma" userId="b799adb9ba789c8f" providerId="LiveId" clId="{90CB9923-C37D-4045-9063-5E975B845971}" dt="2022-01-19T09:56:43.405" v="1582"/>
          <ac:spMkLst>
            <pc:docMk/>
            <pc:sldMk cId="4119803830" sldId="359"/>
            <ac:spMk id="28" creationId="{7B6AAC05-4572-4210-8263-0062087543E8}"/>
          </ac:spMkLst>
        </pc:spChg>
        <pc:spChg chg="add mod">
          <ac:chgData name="Manish Sharma" userId="b799adb9ba789c8f" providerId="LiveId" clId="{90CB9923-C37D-4045-9063-5E975B845971}" dt="2022-01-19T09:56:43.405" v="1582"/>
          <ac:spMkLst>
            <pc:docMk/>
            <pc:sldMk cId="4119803830" sldId="359"/>
            <ac:spMk id="29" creationId="{EAACC4EF-EB23-4E9B-B396-2204C9811F8F}"/>
          </ac:spMkLst>
        </pc:spChg>
        <pc:cxnChg chg="add mod">
          <ac:chgData name="Manish Sharma" userId="b799adb9ba789c8f" providerId="LiveId" clId="{90CB9923-C37D-4045-9063-5E975B845971}" dt="2022-01-19T09:52:39.873" v="1574"/>
          <ac:cxnSpMkLst>
            <pc:docMk/>
            <pc:sldMk cId="4119803830" sldId="359"/>
            <ac:cxnSpMk id="8" creationId="{4EE96212-F377-40D5-9244-2FE22FAE1387}"/>
          </ac:cxnSpMkLst>
        </pc:cxnChg>
        <pc:cxnChg chg="add mod">
          <ac:chgData name="Manish Sharma" userId="b799adb9ba789c8f" providerId="LiveId" clId="{90CB9923-C37D-4045-9063-5E975B845971}" dt="2022-01-19T09:52:39.873" v="1574"/>
          <ac:cxnSpMkLst>
            <pc:docMk/>
            <pc:sldMk cId="4119803830" sldId="359"/>
            <ac:cxnSpMk id="9" creationId="{00FDED1E-952D-4D2C-BC59-E0E6CCE65776}"/>
          </ac:cxnSpMkLst>
        </pc:cxnChg>
        <pc:cxnChg chg="add mod">
          <ac:chgData name="Manish Sharma" userId="b799adb9ba789c8f" providerId="LiveId" clId="{90CB9923-C37D-4045-9063-5E975B845971}" dt="2022-01-19T09:52:51.650" v="1575"/>
          <ac:cxnSpMkLst>
            <pc:docMk/>
            <pc:sldMk cId="4119803830" sldId="359"/>
            <ac:cxnSpMk id="10" creationId="{AA029596-4994-4094-A4F1-528B642D67EE}"/>
          </ac:cxnSpMkLst>
        </pc:cxnChg>
        <pc:cxnChg chg="add mod">
          <ac:chgData name="Manish Sharma" userId="b799adb9ba789c8f" providerId="LiveId" clId="{90CB9923-C37D-4045-9063-5E975B845971}" dt="2022-01-19T09:52:51.650" v="1575"/>
          <ac:cxnSpMkLst>
            <pc:docMk/>
            <pc:sldMk cId="4119803830" sldId="359"/>
            <ac:cxnSpMk id="11" creationId="{7C8D7F79-C5A1-42F5-BCCA-0FC94AC78035}"/>
          </ac:cxnSpMkLst>
        </pc:cxnChg>
        <pc:cxnChg chg="add mod">
          <ac:chgData name="Manish Sharma" userId="b799adb9ba789c8f" providerId="LiveId" clId="{90CB9923-C37D-4045-9063-5E975B845971}" dt="2022-01-19T09:55:57.084" v="1579"/>
          <ac:cxnSpMkLst>
            <pc:docMk/>
            <pc:sldMk cId="4119803830" sldId="359"/>
            <ac:cxnSpMk id="14" creationId="{401ED2DA-03CE-4372-A5FC-B4F499ABF3AD}"/>
          </ac:cxnSpMkLst>
        </pc:cxnChg>
        <pc:cxnChg chg="add mod">
          <ac:chgData name="Manish Sharma" userId="b799adb9ba789c8f" providerId="LiveId" clId="{90CB9923-C37D-4045-9063-5E975B845971}" dt="2022-01-19T09:55:57.084" v="1579"/>
          <ac:cxnSpMkLst>
            <pc:docMk/>
            <pc:sldMk cId="4119803830" sldId="359"/>
            <ac:cxnSpMk id="16" creationId="{8838B26C-9FB7-456C-B0B6-D9AA8549388C}"/>
          </ac:cxnSpMkLst>
        </pc:cxnChg>
        <pc:cxnChg chg="add mod">
          <ac:chgData name="Manish Sharma" userId="b799adb9ba789c8f" providerId="LiveId" clId="{90CB9923-C37D-4045-9063-5E975B845971}" dt="2022-01-19T09:56:11.557" v="1580"/>
          <ac:cxnSpMkLst>
            <pc:docMk/>
            <pc:sldMk cId="4119803830" sldId="359"/>
            <ac:cxnSpMk id="18" creationId="{C3FE399C-2E4D-403F-9F2E-A2DFB319CF93}"/>
          </ac:cxnSpMkLst>
        </pc:cxnChg>
        <pc:cxnChg chg="add mod">
          <ac:chgData name="Manish Sharma" userId="b799adb9ba789c8f" providerId="LiveId" clId="{90CB9923-C37D-4045-9063-5E975B845971}" dt="2022-01-19T09:56:11.557" v="1580"/>
          <ac:cxnSpMkLst>
            <pc:docMk/>
            <pc:sldMk cId="4119803830" sldId="359"/>
            <ac:cxnSpMk id="20" creationId="{E145F461-A131-467E-A78C-346F02A92F85}"/>
          </ac:cxnSpMkLst>
        </pc:cxnChg>
        <pc:cxnChg chg="add mod">
          <ac:chgData name="Manish Sharma" userId="b799adb9ba789c8f" providerId="LiveId" clId="{90CB9923-C37D-4045-9063-5E975B845971}" dt="2022-01-19T09:56:25.290" v="1581"/>
          <ac:cxnSpMkLst>
            <pc:docMk/>
            <pc:sldMk cId="4119803830" sldId="359"/>
            <ac:cxnSpMk id="22" creationId="{A8225D25-A8A2-47BB-A062-F39888C39CC4}"/>
          </ac:cxnSpMkLst>
        </pc:cxnChg>
        <pc:cxnChg chg="add mod">
          <ac:chgData name="Manish Sharma" userId="b799adb9ba789c8f" providerId="LiveId" clId="{90CB9923-C37D-4045-9063-5E975B845971}" dt="2022-01-19T09:56:25.290" v="1581"/>
          <ac:cxnSpMkLst>
            <pc:docMk/>
            <pc:sldMk cId="4119803830" sldId="359"/>
            <ac:cxnSpMk id="23" creationId="{045322F4-F42A-4981-BB62-86F8281D4CA3}"/>
          </ac:cxnSpMkLst>
        </pc:cxnChg>
        <pc:cxnChg chg="add mod">
          <ac:chgData name="Manish Sharma" userId="b799adb9ba789c8f" providerId="LiveId" clId="{90CB9923-C37D-4045-9063-5E975B845971}" dt="2022-01-19T09:56:43.405" v="1582"/>
          <ac:cxnSpMkLst>
            <pc:docMk/>
            <pc:sldMk cId="4119803830" sldId="359"/>
            <ac:cxnSpMk id="26" creationId="{20EB3612-28D9-4E56-A20D-E36E62AD6903}"/>
          </ac:cxnSpMkLst>
        </pc:cxnChg>
        <pc:cxnChg chg="add mod">
          <ac:chgData name="Manish Sharma" userId="b799adb9ba789c8f" providerId="LiveId" clId="{90CB9923-C37D-4045-9063-5E975B845971}" dt="2022-01-19T09:56:43.405" v="1582"/>
          <ac:cxnSpMkLst>
            <pc:docMk/>
            <pc:sldMk cId="4119803830" sldId="359"/>
            <ac:cxnSpMk id="27" creationId="{9F77D1AB-B5CD-41FF-8645-4270E5B2688C}"/>
          </ac:cxnSpMkLst>
        </pc:cxnChg>
      </pc:sldChg>
      <pc:sldChg chg="del">
        <pc:chgData name="Manish Sharma" userId="b799adb9ba789c8f" providerId="LiveId" clId="{90CB9923-C37D-4045-9063-5E975B845971}" dt="2022-01-17T03:23:30.348" v="7" actId="47"/>
        <pc:sldMkLst>
          <pc:docMk/>
          <pc:sldMk cId="1617090137" sldId="360"/>
        </pc:sldMkLst>
      </pc:sldChg>
      <pc:sldChg chg="del">
        <pc:chgData name="Manish Sharma" userId="b799adb9ba789c8f" providerId="LiveId" clId="{90CB9923-C37D-4045-9063-5E975B845971}" dt="2022-01-17T03:23:30.348" v="7" actId="47"/>
        <pc:sldMkLst>
          <pc:docMk/>
          <pc:sldMk cId="3294796223" sldId="361"/>
        </pc:sldMkLst>
      </pc:sldChg>
      <pc:sldChg chg="del">
        <pc:chgData name="Manish Sharma" userId="b799adb9ba789c8f" providerId="LiveId" clId="{90CB9923-C37D-4045-9063-5E975B845971}" dt="2022-01-17T03:23:30.348" v="7" actId="47"/>
        <pc:sldMkLst>
          <pc:docMk/>
          <pc:sldMk cId="1046350515" sldId="362"/>
        </pc:sldMkLst>
      </pc:sldChg>
      <pc:sldChg chg="del">
        <pc:chgData name="Manish Sharma" userId="b799adb9ba789c8f" providerId="LiveId" clId="{90CB9923-C37D-4045-9063-5E975B845971}" dt="2022-01-17T03:23:30.348" v="7" actId="47"/>
        <pc:sldMkLst>
          <pc:docMk/>
          <pc:sldMk cId="268869567" sldId="363"/>
        </pc:sldMkLst>
      </pc:sldChg>
      <pc:sldChg chg="del">
        <pc:chgData name="Manish Sharma" userId="b799adb9ba789c8f" providerId="LiveId" clId="{90CB9923-C37D-4045-9063-5E975B845971}" dt="2022-01-17T03:23:30.348" v="7" actId="47"/>
        <pc:sldMkLst>
          <pc:docMk/>
          <pc:sldMk cId="1436067905" sldId="371"/>
        </pc:sldMkLst>
      </pc:sldChg>
      <pc:sldChg chg="del">
        <pc:chgData name="Manish Sharma" userId="b799adb9ba789c8f" providerId="LiveId" clId="{90CB9923-C37D-4045-9063-5E975B845971}" dt="2022-01-17T03:23:30.348" v="7" actId="47"/>
        <pc:sldMkLst>
          <pc:docMk/>
          <pc:sldMk cId="3178330498" sldId="372"/>
        </pc:sldMkLst>
      </pc:sldChg>
      <pc:sldChg chg="del">
        <pc:chgData name="Manish Sharma" userId="b799adb9ba789c8f" providerId="LiveId" clId="{90CB9923-C37D-4045-9063-5E975B845971}" dt="2022-01-17T03:23:30.348" v="7" actId="47"/>
        <pc:sldMkLst>
          <pc:docMk/>
          <pc:sldMk cId="2747173488" sldId="408"/>
        </pc:sldMkLst>
      </pc:sldChg>
      <pc:sldChg chg="del">
        <pc:chgData name="Manish Sharma" userId="b799adb9ba789c8f" providerId="LiveId" clId="{90CB9923-C37D-4045-9063-5E975B845971}" dt="2022-01-17T03:23:30.348" v="7" actId="47"/>
        <pc:sldMkLst>
          <pc:docMk/>
          <pc:sldMk cId="956484382" sldId="410"/>
        </pc:sldMkLst>
      </pc:sldChg>
      <pc:sldChg chg="del">
        <pc:chgData name="Manish Sharma" userId="b799adb9ba789c8f" providerId="LiveId" clId="{90CB9923-C37D-4045-9063-5E975B845971}" dt="2022-01-17T03:23:30.348" v="7" actId="47"/>
        <pc:sldMkLst>
          <pc:docMk/>
          <pc:sldMk cId="1257482258" sldId="413"/>
        </pc:sldMkLst>
      </pc:sldChg>
      <pc:sldChg chg="del">
        <pc:chgData name="Manish Sharma" userId="b799adb9ba789c8f" providerId="LiveId" clId="{90CB9923-C37D-4045-9063-5E975B845971}" dt="2022-01-17T03:23:30.348" v="7" actId="47"/>
        <pc:sldMkLst>
          <pc:docMk/>
          <pc:sldMk cId="653593098" sldId="414"/>
        </pc:sldMkLst>
      </pc:sldChg>
      <pc:sldChg chg="del">
        <pc:chgData name="Manish Sharma" userId="b799adb9ba789c8f" providerId="LiveId" clId="{90CB9923-C37D-4045-9063-5E975B845971}" dt="2022-01-17T03:23:30.348" v="7" actId="47"/>
        <pc:sldMkLst>
          <pc:docMk/>
          <pc:sldMk cId="2092420744" sldId="415"/>
        </pc:sldMkLst>
      </pc:sldChg>
      <pc:sldChg chg="del">
        <pc:chgData name="Manish Sharma" userId="b799adb9ba789c8f" providerId="LiveId" clId="{90CB9923-C37D-4045-9063-5E975B845971}" dt="2022-01-17T03:23:30.348" v="7" actId="47"/>
        <pc:sldMkLst>
          <pc:docMk/>
          <pc:sldMk cId="659409853" sldId="416"/>
        </pc:sldMkLst>
      </pc:sldChg>
      <pc:sldChg chg="del">
        <pc:chgData name="Manish Sharma" userId="b799adb9ba789c8f" providerId="LiveId" clId="{90CB9923-C37D-4045-9063-5E975B845971}" dt="2022-01-17T03:23:30.348" v="7" actId="47"/>
        <pc:sldMkLst>
          <pc:docMk/>
          <pc:sldMk cId="1911146554" sldId="417"/>
        </pc:sldMkLst>
      </pc:sldChg>
      <pc:sldChg chg="del">
        <pc:chgData name="Manish Sharma" userId="b799adb9ba789c8f" providerId="LiveId" clId="{90CB9923-C37D-4045-9063-5E975B845971}" dt="2022-01-17T03:23:30.348" v="7" actId="47"/>
        <pc:sldMkLst>
          <pc:docMk/>
          <pc:sldMk cId="2152274653" sldId="418"/>
        </pc:sldMkLst>
      </pc:sldChg>
      <pc:sldChg chg="del">
        <pc:chgData name="Manish Sharma" userId="b799adb9ba789c8f" providerId="LiveId" clId="{90CB9923-C37D-4045-9063-5E975B845971}" dt="2022-01-17T03:23:30.348" v="7" actId="47"/>
        <pc:sldMkLst>
          <pc:docMk/>
          <pc:sldMk cId="1454361118" sldId="419"/>
        </pc:sldMkLst>
      </pc:sldChg>
      <pc:sldChg chg="del">
        <pc:chgData name="Manish Sharma" userId="b799adb9ba789c8f" providerId="LiveId" clId="{90CB9923-C37D-4045-9063-5E975B845971}" dt="2022-01-17T03:23:30.348" v="7" actId="47"/>
        <pc:sldMkLst>
          <pc:docMk/>
          <pc:sldMk cId="4275185108" sldId="420"/>
        </pc:sldMkLst>
      </pc:sldChg>
      <pc:sldChg chg="del">
        <pc:chgData name="Manish Sharma" userId="b799adb9ba789c8f" providerId="LiveId" clId="{90CB9923-C37D-4045-9063-5E975B845971}" dt="2022-01-17T03:23:30.348" v="7" actId="47"/>
        <pc:sldMkLst>
          <pc:docMk/>
          <pc:sldMk cId="107821572" sldId="421"/>
        </pc:sldMkLst>
      </pc:sldChg>
      <pc:sldChg chg="del">
        <pc:chgData name="Manish Sharma" userId="b799adb9ba789c8f" providerId="LiveId" clId="{90CB9923-C37D-4045-9063-5E975B845971}" dt="2022-01-17T03:23:30.348" v="7" actId="47"/>
        <pc:sldMkLst>
          <pc:docMk/>
          <pc:sldMk cId="733118567" sldId="422"/>
        </pc:sldMkLst>
      </pc:sldChg>
    </pc:docChg>
  </pc:docChgLst>
  <pc:docChgLst>
    <pc:chgData name="Manish Sharma" userId="b799adb9ba789c8f" providerId="LiveId" clId="{59696047-4BC6-4463-8263-6F7597EEFB88}"/>
    <pc:docChg chg="undo custSel addSld modSld">
      <pc:chgData name="Manish Sharma" userId="b799adb9ba789c8f" providerId="LiveId" clId="{59696047-4BC6-4463-8263-6F7597EEFB88}" dt="2023-04-04T07:23:59.451" v="49" actId="26606"/>
      <pc:docMkLst>
        <pc:docMk/>
      </pc:docMkLst>
      <pc:sldChg chg="modSp mod">
        <pc:chgData name="Manish Sharma" userId="b799adb9ba789c8f" providerId="LiveId" clId="{59696047-4BC6-4463-8263-6F7597EEFB88}" dt="2023-04-04T04:58:49.291" v="22" actId="20577"/>
        <pc:sldMkLst>
          <pc:docMk/>
          <pc:sldMk cId="2486061415" sldId="458"/>
        </pc:sldMkLst>
        <pc:spChg chg="mod">
          <ac:chgData name="Manish Sharma" userId="b799adb9ba789c8f" providerId="LiveId" clId="{59696047-4BC6-4463-8263-6F7597EEFB88}" dt="2023-04-04T04:58:49.291" v="22" actId="20577"/>
          <ac:spMkLst>
            <pc:docMk/>
            <pc:sldMk cId="2486061415" sldId="458"/>
            <ac:spMk id="3" creationId="{F14C3681-7541-31B3-3231-0E808AB6D855}"/>
          </ac:spMkLst>
        </pc:spChg>
      </pc:sldChg>
      <pc:sldChg chg="modSp mod">
        <pc:chgData name="Manish Sharma" userId="b799adb9ba789c8f" providerId="LiveId" clId="{59696047-4BC6-4463-8263-6F7597EEFB88}" dt="2023-03-21T05:29:14.065" v="1" actId="33524"/>
        <pc:sldMkLst>
          <pc:docMk/>
          <pc:sldMk cId="1403627280" sldId="534"/>
        </pc:sldMkLst>
        <pc:spChg chg="mod">
          <ac:chgData name="Manish Sharma" userId="b799adb9ba789c8f" providerId="LiveId" clId="{59696047-4BC6-4463-8263-6F7597EEFB88}" dt="2023-03-21T05:29:14.065" v="1" actId="33524"/>
          <ac:spMkLst>
            <pc:docMk/>
            <pc:sldMk cId="1403627280" sldId="534"/>
            <ac:spMk id="3" creationId="{D7B3EE40-0A7E-6438-C120-1AD327D0C7FA}"/>
          </ac:spMkLst>
        </pc:spChg>
      </pc:sldChg>
      <pc:sldChg chg="addSp delSp modSp new mod setBg">
        <pc:chgData name="Manish Sharma" userId="b799adb9ba789c8f" providerId="LiveId" clId="{59696047-4BC6-4463-8263-6F7597EEFB88}" dt="2023-04-04T07:23:59.451" v="49" actId="26606"/>
        <pc:sldMkLst>
          <pc:docMk/>
          <pc:sldMk cId="191225590" sldId="540"/>
        </pc:sldMkLst>
        <pc:spChg chg="mod">
          <ac:chgData name="Manish Sharma" userId="b799adb9ba789c8f" providerId="LiveId" clId="{59696047-4BC6-4463-8263-6F7597EEFB88}" dt="2023-04-04T07:23:59.451" v="49" actId="26606"/>
          <ac:spMkLst>
            <pc:docMk/>
            <pc:sldMk cId="191225590" sldId="540"/>
            <ac:spMk id="2" creationId="{83F79F8E-7B7D-476B-5900-C43C183A96BE}"/>
          </ac:spMkLst>
        </pc:spChg>
        <pc:spChg chg="del">
          <ac:chgData name="Manish Sharma" userId="b799adb9ba789c8f" providerId="LiveId" clId="{59696047-4BC6-4463-8263-6F7597EEFB88}" dt="2023-04-04T07:23:16.141" v="24"/>
          <ac:spMkLst>
            <pc:docMk/>
            <pc:sldMk cId="191225590" sldId="540"/>
            <ac:spMk id="3" creationId="{6D7878F8-0013-6919-01D2-55E27CBF7DFE}"/>
          </ac:spMkLst>
        </pc:spChg>
        <pc:spChg chg="add del">
          <ac:chgData name="Manish Sharma" userId="b799adb9ba789c8f" providerId="LiveId" clId="{59696047-4BC6-4463-8263-6F7597EEFB88}" dt="2023-04-04T07:23:52.739" v="44" actId="26606"/>
          <ac:spMkLst>
            <pc:docMk/>
            <pc:sldMk cId="191225590" sldId="540"/>
            <ac:spMk id="9" creationId="{9F2522D3-CDFC-ACB8-1D4A-DF2E51538453}"/>
          </ac:spMkLst>
        </pc:spChg>
        <pc:spChg chg="add del">
          <ac:chgData name="Manish Sharma" userId="b799adb9ba789c8f" providerId="LiveId" clId="{59696047-4BC6-4463-8263-6F7597EEFB88}" dt="2023-04-04T07:23:48.494" v="42" actId="26606"/>
          <ac:spMkLst>
            <pc:docMk/>
            <pc:sldMk cId="191225590" sldId="540"/>
            <ac:spMk id="10" creationId="{D4771268-CB57-404A-9271-370EB28F6090}"/>
          </ac:spMkLst>
        </pc:spChg>
        <pc:spChg chg="add del">
          <ac:chgData name="Manish Sharma" userId="b799adb9ba789c8f" providerId="LiveId" clId="{59696047-4BC6-4463-8263-6F7597EEFB88}" dt="2023-04-04T07:23:52.739" v="44" actId="26606"/>
          <ac:spMkLst>
            <pc:docMk/>
            <pc:sldMk cId="191225590" sldId="540"/>
            <ac:spMk id="12" creationId="{F13C74B1-5B17-4795-BED0-7140497B445A}"/>
          </ac:spMkLst>
        </pc:spChg>
        <pc:spChg chg="add del">
          <ac:chgData name="Manish Sharma" userId="b799adb9ba789c8f" providerId="LiveId" clId="{59696047-4BC6-4463-8263-6F7597EEFB88}" dt="2023-04-04T07:23:52.739" v="44" actId="26606"/>
          <ac:spMkLst>
            <pc:docMk/>
            <pc:sldMk cId="191225590" sldId="540"/>
            <ac:spMk id="14" creationId="{D4974D33-8DC5-464E-8C6D-BE58F0669C17}"/>
          </ac:spMkLst>
        </pc:spChg>
        <pc:spChg chg="add del">
          <ac:chgData name="Manish Sharma" userId="b799adb9ba789c8f" providerId="LiveId" clId="{59696047-4BC6-4463-8263-6F7597EEFB88}" dt="2023-04-04T07:23:57.742" v="46" actId="26606"/>
          <ac:spMkLst>
            <pc:docMk/>
            <pc:sldMk cId="191225590" sldId="540"/>
            <ac:spMk id="16" creationId="{22587ECF-85E9-4393-9D87-8EB6F3F6C208}"/>
          </ac:spMkLst>
        </pc:spChg>
        <pc:spChg chg="add del">
          <ac:chgData name="Manish Sharma" userId="b799adb9ba789c8f" providerId="LiveId" clId="{59696047-4BC6-4463-8263-6F7597EEFB88}" dt="2023-04-04T07:23:57.742" v="46" actId="26606"/>
          <ac:spMkLst>
            <pc:docMk/>
            <pc:sldMk cId="191225590" sldId="540"/>
            <ac:spMk id="17" creationId="{49F881A9-C045-4664-2D77-346B5F83E59B}"/>
          </ac:spMkLst>
        </pc:spChg>
        <pc:spChg chg="add del">
          <ac:chgData name="Manish Sharma" userId="b799adb9ba789c8f" providerId="LiveId" clId="{59696047-4BC6-4463-8263-6F7597EEFB88}" dt="2023-04-04T07:23:59.447" v="48" actId="26606"/>
          <ac:spMkLst>
            <pc:docMk/>
            <pc:sldMk cId="191225590" sldId="540"/>
            <ac:spMk id="19" creationId="{D12DDE76-C203-4047-9998-63900085B5E8}"/>
          </ac:spMkLst>
        </pc:spChg>
        <pc:spChg chg="add">
          <ac:chgData name="Manish Sharma" userId="b799adb9ba789c8f" providerId="LiveId" clId="{59696047-4BC6-4463-8263-6F7597EEFB88}" dt="2023-04-04T07:23:59.451" v="49" actId="26606"/>
          <ac:spMkLst>
            <pc:docMk/>
            <pc:sldMk cId="191225590" sldId="540"/>
            <ac:spMk id="21" creationId="{D4771268-CB57-404A-9271-370EB28F6090}"/>
          </ac:spMkLst>
        </pc:spChg>
        <pc:picChg chg="add mod">
          <ac:chgData name="Manish Sharma" userId="b799adb9ba789c8f" providerId="LiveId" clId="{59696047-4BC6-4463-8263-6F7597EEFB88}" dt="2023-04-04T07:23:59.451" v="49" actId="26606"/>
          <ac:picMkLst>
            <pc:docMk/>
            <pc:sldMk cId="191225590" sldId="540"/>
            <ac:picMk id="5" creationId="{96C61F31-D8A0-42FD-8C39-6D17A92193A9}"/>
          </ac:picMkLst>
        </pc:picChg>
      </pc:sldChg>
    </pc:docChg>
  </pc:docChgLst>
  <pc:docChgLst>
    <pc:chgData name="Manish Sharma" userId="b799adb9ba789c8f" providerId="LiveId" clId="{83B61706-642F-4234-8E8A-A9A57AFC15CE}"/>
    <pc:docChg chg="undo custSel addSld delSld modSld sldOrd">
      <pc:chgData name="Manish Sharma" userId="b799adb9ba789c8f" providerId="LiveId" clId="{83B61706-642F-4234-8E8A-A9A57AFC15CE}" dt="2023-02-21T12:24:48.734" v="1678"/>
      <pc:docMkLst>
        <pc:docMk/>
      </pc:docMkLst>
      <pc:sldChg chg="add del">
        <pc:chgData name="Manish Sharma" userId="b799adb9ba789c8f" providerId="LiveId" clId="{83B61706-642F-4234-8E8A-A9A57AFC15CE}" dt="2023-02-09T05:22:54.540" v="110"/>
        <pc:sldMkLst>
          <pc:docMk/>
          <pc:sldMk cId="131055686" sldId="263"/>
        </pc:sldMkLst>
      </pc:sldChg>
      <pc:sldChg chg="del">
        <pc:chgData name="Manish Sharma" userId="b799adb9ba789c8f" providerId="LiveId" clId="{83B61706-642F-4234-8E8A-A9A57AFC15CE}" dt="2023-02-09T03:47:54" v="0" actId="47"/>
        <pc:sldMkLst>
          <pc:docMk/>
          <pc:sldMk cId="1863291219" sldId="266"/>
        </pc:sldMkLst>
      </pc:sldChg>
      <pc:sldChg chg="add del">
        <pc:chgData name="Manish Sharma" userId="b799adb9ba789c8f" providerId="LiveId" clId="{83B61706-642F-4234-8E8A-A9A57AFC15CE}" dt="2023-02-09T08:08:48.937" v="323"/>
        <pc:sldMkLst>
          <pc:docMk/>
          <pc:sldMk cId="1040551395" sldId="267"/>
        </pc:sldMkLst>
      </pc:sldChg>
      <pc:sldChg chg="add del">
        <pc:chgData name="Manish Sharma" userId="b799adb9ba789c8f" providerId="LiveId" clId="{83B61706-642F-4234-8E8A-A9A57AFC15CE}" dt="2023-02-10T12:24:10.615" v="370"/>
        <pc:sldMkLst>
          <pc:docMk/>
          <pc:sldMk cId="541853456" sldId="270"/>
        </pc:sldMkLst>
      </pc:sldChg>
      <pc:sldChg chg="add del">
        <pc:chgData name="Manish Sharma" userId="b799adb9ba789c8f" providerId="LiveId" clId="{83B61706-642F-4234-8E8A-A9A57AFC15CE}" dt="2023-02-10T09:58:13.681" v="336"/>
        <pc:sldMkLst>
          <pc:docMk/>
          <pc:sldMk cId="2339964951" sldId="271"/>
        </pc:sldMkLst>
      </pc:sldChg>
      <pc:sldChg chg="add del">
        <pc:chgData name="Manish Sharma" userId="b799adb9ba789c8f" providerId="LiveId" clId="{83B61706-642F-4234-8E8A-A9A57AFC15CE}" dt="2023-02-11T09:38:41.638" v="509"/>
        <pc:sldMkLst>
          <pc:docMk/>
          <pc:sldMk cId="1800526853" sldId="272"/>
        </pc:sldMkLst>
      </pc:sldChg>
      <pc:sldChg chg="add del">
        <pc:chgData name="Manish Sharma" userId="b799adb9ba789c8f" providerId="LiveId" clId="{83B61706-642F-4234-8E8A-A9A57AFC15CE}" dt="2023-02-10T11:30:49.161" v="368"/>
        <pc:sldMkLst>
          <pc:docMk/>
          <pc:sldMk cId="1331658581" sldId="273"/>
        </pc:sldMkLst>
      </pc:sldChg>
      <pc:sldChg chg="add del">
        <pc:chgData name="Manish Sharma" userId="b799adb9ba789c8f" providerId="LiveId" clId="{83B61706-642F-4234-8E8A-A9A57AFC15CE}" dt="2023-02-17T07:23:58.358" v="1088"/>
        <pc:sldMkLst>
          <pc:docMk/>
          <pc:sldMk cId="1937767460" sldId="276"/>
        </pc:sldMkLst>
      </pc:sldChg>
      <pc:sldChg chg="add del">
        <pc:chgData name="Manish Sharma" userId="b799adb9ba789c8f" providerId="LiveId" clId="{83B61706-642F-4234-8E8A-A9A57AFC15CE}" dt="2023-02-10T11:51:41.677" v="369"/>
        <pc:sldMkLst>
          <pc:docMk/>
          <pc:sldMk cId="2937149028" sldId="282"/>
        </pc:sldMkLst>
      </pc:sldChg>
      <pc:sldChg chg="add del">
        <pc:chgData name="Manish Sharma" userId="b799adb9ba789c8f" providerId="LiveId" clId="{83B61706-642F-4234-8E8A-A9A57AFC15CE}" dt="2023-02-10T11:51:41.677" v="369"/>
        <pc:sldMkLst>
          <pc:docMk/>
          <pc:sldMk cId="3640020107" sldId="283"/>
        </pc:sldMkLst>
      </pc:sldChg>
      <pc:sldChg chg="add del">
        <pc:chgData name="Manish Sharma" userId="b799adb9ba789c8f" providerId="LiveId" clId="{83B61706-642F-4234-8E8A-A9A57AFC15CE}" dt="2023-02-10T11:51:41.677" v="369"/>
        <pc:sldMkLst>
          <pc:docMk/>
          <pc:sldMk cId="3936744458" sldId="284"/>
        </pc:sldMkLst>
      </pc:sldChg>
      <pc:sldChg chg="add del">
        <pc:chgData name="Manish Sharma" userId="b799adb9ba789c8f" providerId="LiveId" clId="{83B61706-642F-4234-8E8A-A9A57AFC15CE}" dt="2023-02-17T07:50:30.837" v="1089"/>
        <pc:sldMkLst>
          <pc:docMk/>
          <pc:sldMk cId="1535532918" sldId="290"/>
        </pc:sldMkLst>
      </pc:sldChg>
      <pc:sldChg chg="add del">
        <pc:chgData name="Manish Sharma" userId="b799adb9ba789c8f" providerId="LiveId" clId="{83B61706-642F-4234-8E8A-A9A57AFC15CE}" dt="2023-02-17T07:50:30.837" v="1089"/>
        <pc:sldMkLst>
          <pc:docMk/>
          <pc:sldMk cId="927873483" sldId="291"/>
        </pc:sldMkLst>
      </pc:sldChg>
      <pc:sldChg chg="add del">
        <pc:chgData name="Manish Sharma" userId="b799adb9ba789c8f" providerId="LiveId" clId="{83B61706-642F-4234-8E8A-A9A57AFC15CE}" dt="2023-02-17T10:41:29.966" v="1092"/>
        <pc:sldMkLst>
          <pc:docMk/>
          <pc:sldMk cId="4125748975" sldId="292"/>
        </pc:sldMkLst>
      </pc:sldChg>
      <pc:sldChg chg="add del">
        <pc:chgData name="Manish Sharma" userId="b799adb9ba789c8f" providerId="LiveId" clId="{83B61706-642F-4234-8E8A-A9A57AFC15CE}" dt="2023-02-18T08:20:01.751" v="1606"/>
        <pc:sldMkLst>
          <pc:docMk/>
          <pc:sldMk cId="3776691465" sldId="296"/>
        </pc:sldMkLst>
      </pc:sldChg>
      <pc:sldChg chg="add del">
        <pc:chgData name="Manish Sharma" userId="b799adb9ba789c8f" providerId="LiveId" clId="{83B61706-642F-4234-8E8A-A9A57AFC15CE}" dt="2023-02-21T12:15:57.092" v="1662"/>
        <pc:sldMkLst>
          <pc:docMk/>
          <pc:sldMk cId="2063019643" sldId="300"/>
        </pc:sldMkLst>
      </pc:sldChg>
      <pc:sldChg chg="del">
        <pc:chgData name="Manish Sharma" userId="b799adb9ba789c8f" providerId="LiveId" clId="{83B61706-642F-4234-8E8A-A9A57AFC15CE}" dt="2023-02-09T03:47:54" v="0" actId="47"/>
        <pc:sldMkLst>
          <pc:docMk/>
          <pc:sldMk cId="455469918" sldId="302"/>
        </pc:sldMkLst>
      </pc:sldChg>
      <pc:sldChg chg="addSp modSp new mod modClrScheme chgLayout">
        <pc:chgData name="Manish Sharma" userId="b799adb9ba789c8f" providerId="LiveId" clId="{83B61706-642F-4234-8E8A-A9A57AFC15CE}" dt="2023-02-09T05:01:24.334" v="9"/>
        <pc:sldMkLst>
          <pc:docMk/>
          <pc:sldMk cId="4118707530" sldId="302"/>
        </pc:sldMkLst>
        <pc:spChg chg="add mod">
          <ac:chgData name="Manish Sharma" userId="b799adb9ba789c8f" providerId="LiveId" clId="{83B61706-642F-4234-8E8A-A9A57AFC15CE}" dt="2023-02-09T04:59:52.844" v="3"/>
          <ac:spMkLst>
            <pc:docMk/>
            <pc:sldMk cId="4118707530" sldId="302"/>
            <ac:spMk id="2" creationId="{95650DBE-544C-CF4D-576B-07C76B7CED00}"/>
          </ac:spMkLst>
        </pc:spChg>
        <pc:spChg chg="add mod">
          <ac:chgData name="Manish Sharma" userId="b799adb9ba789c8f" providerId="LiveId" clId="{83B61706-642F-4234-8E8A-A9A57AFC15CE}" dt="2023-02-09T05:00:01.644" v="4"/>
          <ac:spMkLst>
            <pc:docMk/>
            <pc:sldMk cId="4118707530" sldId="302"/>
            <ac:spMk id="3" creationId="{A9A7E6B8-9E5C-E5D1-EBC3-1D53850ACDF9}"/>
          </ac:spMkLst>
        </pc:spChg>
        <pc:spChg chg="add mod">
          <ac:chgData name="Manish Sharma" userId="b799adb9ba789c8f" providerId="LiveId" clId="{83B61706-642F-4234-8E8A-A9A57AFC15CE}" dt="2023-02-09T05:00:01.644" v="4"/>
          <ac:spMkLst>
            <pc:docMk/>
            <pc:sldMk cId="4118707530" sldId="302"/>
            <ac:spMk id="4" creationId="{5C03FE06-E549-C858-3BEC-AED2EBD84213}"/>
          </ac:spMkLst>
        </pc:spChg>
        <pc:spChg chg="mod">
          <ac:chgData name="Manish Sharma" userId="b799adb9ba789c8f" providerId="LiveId" clId="{83B61706-642F-4234-8E8A-A9A57AFC15CE}" dt="2023-02-09T05:00:12.330" v="5"/>
          <ac:spMkLst>
            <pc:docMk/>
            <pc:sldMk cId="4118707530" sldId="302"/>
            <ac:spMk id="6" creationId="{EBFA0041-E693-293B-C2A4-B4C509EDC55A}"/>
          </ac:spMkLst>
        </pc:spChg>
        <pc:spChg chg="mod">
          <ac:chgData name="Manish Sharma" userId="b799adb9ba789c8f" providerId="LiveId" clId="{83B61706-642F-4234-8E8A-A9A57AFC15CE}" dt="2023-02-09T05:00:12.330" v="5"/>
          <ac:spMkLst>
            <pc:docMk/>
            <pc:sldMk cId="4118707530" sldId="302"/>
            <ac:spMk id="7" creationId="{B2E4222B-DC8C-D350-B239-BD26C1CAC6E4}"/>
          </ac:spMkLst>
        </pc:spChg>
        <pc:spChg chg="mod">
          <ac:chgData name="Manish Sharma" userId="b799adb9ba789c8f" providerId="LiveId" clId="{83B61706-642F-4234-8E8A-A9A57AFC15CE}" dt="2023-02-09T05:00:12.330" v="5"/>
          <ac:spMkLst>
            <pc:docMk/>
            <pc:sldMk cId="4118707530" sldId="302"/>
            <ac:spMk id="9" creationId="{FF877801-C645-D0C2-C206-779C63296336}"/>
          </ac:spMkLst>
        </pc:spChg>
        <pc:spChg chg="mod">
          <ac:chgData name="Manish Sharma" userId="b799adb9ba789c8f" providerId="LiveId" clId="{83B61706-642F-4234-8E8A-A9A57AFC15CE}" dt="2023-02-09T05:00:12.330" v="5"/>
          <ac:spMkLst>
            <pc:docMk/>
            <pc:sldMk cId="4118707530" sldId="302"/>
            <ac:spMk id="10" creationId="{861C0401-265B-A411-4384-2024A702F59A}"/>
          </ac:spMkLst>
        </pc:spChg>
        <pc:spChg chg="add mod">
          <ac:chgData name="Manish Sharma" userId="b799adb9ba789c8f" providerId="LiveId" clId="{83B61706-642F-4234-8E8A-A9A57AFC15CE}" dt="2023-02-09T05:00:28.556" v="6"/>
          <ac:spMkLst>
            <pc:docMk/>
            <pc:sldMk cId="4118707530" sldId="302"/>
            <ac:spMk id="12" creationId="{B3101C91-622A-E3C6-BD50-B3D563E49E8B}"/>
          </ac:spMkLst>
        </pc:spChg>
        <pc:spChg chg="add mod">
          <ac:chgData name="Manish Sharma" userId="b799adb9ba789c8f" providerId="LiveId" clId="{83B61706-642F-4234-8E8A-A9A57AFC15CE}" dt="2023-02-09T05:00:28.556" v="6"/>
          <ac:spMkLst>
            <pc:docMk/>
            <pc:sldMk cId="4118707530" sldId="302"/>
            <ac:spMk id="14" creationId="{EA494AF5-4256-F004-EFA2-68280B4ACFC6}"/>
          </ac:spMkLst>
        </pc:spChg>
        <pc:spChg chg="add mod">
          <ac:chgData name="Manish Sharma" userId="b799adb9ba789c8f" providerId="LiveId" clId="{83B61706-642F-4234-8E8A-A9A57AFC15CE}" dt="2023-02-09T05:00:37.515" v="7"/>
          <ac:spMkLst>
            <pc:docMk/>
            <pc:sldMk cId="4118707530" sldId="302"/>
            <ac:spMk id="15" creationId="{5FD07B56-6C39-6507-04A1-F8B3E75591D3}"/>
          </ac:spMkLst>
        </pc:spChg>
        <pc:spChg chg="add mod">
          <ac:chgData name="Manish Sharma" userId="b799adb9ba789c8f" providerId="LiveId" clId="{83B61706-642F-4234-8E8A-A9A57AFC15CE}" dt="2023-02-09T05:00:37.515" v="7"/>
          <ac:spMkLst>
            <pc:docMk/>
            <pc:sldMk cId="4118707530" sldId="302"/>
            <ac:spMk id="16" creationId="{FFF171C6-19F9-2384-9C46-A03E3E8F4EFB}"/>
          </ac:spMkLst>
        </pc:spChg>
        <pc:spChg chg="add mod">
          <ac:chgData name="Manish Sharma" userId="b799adb9ba789c8f" providerId="LiveId" clId="{83B61706-642F-4234-8E8A-A9A57AFC15CE}" dt="2023-02-09T05:00:37.515" v="7"/>
          <ac:spMkLst>
            <pc:docMk/>
            <pc:sldMk cId="4118707530" sldId="302"/>
            <ac:spMk id="17" creationId="{8C8EB6BD-B163-F1BA-A97E-CB22CA83ADC1}"/>
          </ac:spMkLst>
        </pc:spChg>
        <pc:spChg chg="add mod">
          <ac:chgData name="Manish Sharma" userId="b799adb9ba789c8f" providerId="LiveId" clId="{83B61706-642F-4234-8E8A-A9A57AFC15CE}" dt="2023-02-09T05:00:37.515" v="7"/>
          <ac:spMkLst>
            <pc:docMk/>
            <pc:sldMk cId="4118707530" sldId="302"/>
            <ac:spMk id="18" creationId="{0B40DB57-75E7-D524-8279-FE2823D40EC4}"/>
          </ac:spMkLst>
        </pc:spChg>
        <pc:spChg chg="add mod">
          <ac:chgData name="Manish Sharma" userId="b799adb9ba789c8f" providerId="LiveId" clId="{83B61706-642F-4234-8E8A-A9A57AFC15CE}" dt="2023-02-09T05:00:37.515" v="7"/>
          <ac:spMkLst>
            <pc:docMk/>
            <pc:sldMk cId="4118707530" sldId="302"/>
            <ac:spMk id="19" creationId="{1E1F4BAE-2595-DFDE-25ED-444254029BA5}"/>
          </ac:spMkLst>
        </pc:spChg>
        <pc:spChg chg="add mod">
          <ac:chgData name="Manish Sharma" userId="b799adb9ba789c8f" providerId="LiveId" clId="{83B61706-642F-4234-8E8A-A9A57AFC15CE}" dt="2023-02-09T05:01:13.269" v="8"/>
          <ac:spMkLst>
            <pc:docMk/>
            <pc:sldMk cId="4118707530" sldId="302"/>
            <ac:spMk id="22" creationId="{16186963-9664-6997-6685-F9B20BCFD690}"/>
          </ac:spMkLst>
        </pc:spChg>
        <pc:spChg chg="add mod">
          <ac:chgData name="Manish Sharma" userId="b799adb9ba789c8f" providerId="LiveId" clId="{83B61706-642F-4234-8E8A-A9A57AFC15CE}" dt="2023-02-09T05:01:13.269" v="8"/>
          <ac:spMkLst>
            <pc:docMk/>
            <pc:sldMk cId="4118707530" sldId="302"/>
            <ac:spMk id="23" creationId="{47BA3D11-D3FF-9F3F-6666-4D1AD556CEF3}"/>
          </ac:spMkLst>
        </pc:spChg>
        <pc:spChg chg="mod">
          <ac:chgData name="Manish Sharma" userId="b799adb9ba789c8f" providerId="LiveId" clId="{83B61706-642F-4234-8E8A-A9A57AFC15CE}" dt="2023-02-09T05:01:24.334" v="9"/>
          <ac:spMkLst>
            <pc:docMk/>
            <pc:sldMk cId="4118707530" sldId="302"/>
            <ac:spMk id="25" creationId="{338704C7-3012-2D09-9709-F354877B2B5D}"/>
          </ac:spMkLst>
        </pc:spChg>
        <pc:spChg chg="mod">
          <ac:chgData name="Manish Sharma" userId="b799adb9ba789c8f" providerId="LiveId" clId="{83B61706-642F-4234-8E8A-A9A57AFC15CE}" dt="2023-02-09T05:01:24.334" v="9"/>
          <ac:spMkLst>
            <pc:docMk/>
            <pc:sldMk cId="4118707530" sldId="302"/>
            <ac:spMk id="26" creationId="{08F49D5E-21DC-A365-E772-FE935ED71ED5}"/>
          </ac:spMkLst>
        </pc:spChg>
        <pc:grpChg chg="add mod">
          <ac:chgData name="Manish Sharma" userId="b799adb9ba789c8f" providerId="LiveId" clId="{83B61706-642F-4234-8E8A-A9A57AFC15CE}" dt="2023-02-09T05:00:12.330" v="5"/>
          <ac:grpSpMkLst>
            <pc:docMk/>
            <pc:sldMk cId="4118707530" sldId="302"/>
            <ac:grpSpMk id="5" creationId="{DF255A4D-1652-70B9-1080-D35696E2E6DD}"/>
          </ac:grpSpMkLst>
        </pc:grpChg>
        <pc:grpChg chg="add mod">
          <ac:chgData name="Manish Sharma" userId="b799adb9ba789c8f" providerId="LiveId" clId="{83B61706-642F-4234-8E8A-A9A57AFC15CE}" dt="2023-02-09T05:00:12.330" v="5"/>
          <ac:grpSpMkLst>
            <pc:docMk/>
            <pc:sldMk cId="4118707530" sldId="302"/>
            <ac:grpSpMk id="8" creationId="{25B8D9A9-4577-0211-A0A1-13CDB54A1F05}"/>
          </ac:grpSpMkLst>
        </pc:grpChg>
        <pc:grpChg chg="add mod">
          <ac:chgData name="Manish Sharma" userId="b799adb9ba789c8f" providerId="LiveId" clId="{83B61706-642F-4234-8E8A-A9A57AFC15CE}" dt="2023-02-09T05:01:24.334" v="9"/>
          <ac:grpSpMkLst>
            <pc:docMk/>
            <pc:sldMk cId="4118707530" sldId="302"/>
            <ac:grpSpMk id="24" creationId="{767BF8E3-FA50-A4D1-F652-DD323B3B4F2D}"/>
          </ac:grpSpMkLst>
        </pc:grpChg>
        <pc:cxnChg chg="add mod">
          <ac:chgData name="Manish Sharma" userId="b799adb9ba789c8f" providerId="LiveId" clId="{83B61706-642F-4234-8E8A-A9A57AFC15CE}" dt="2023-02-09T05:00:28.556" v="6"/>
          <ac:cxnSpMkLst>
            <pc:docMk/>
            <pc:sldMk cId="4118707530" sldId="302"/>
            <ac:cxnSpMk id="11" creationId="{0A9346FF-CFEA-BBE4-DE32-75B67F2E11E8}"/>
          </ac:cxnSpMkLst>
        </pc:cxnChg>
        <pc:cxnChg chg="add mod">
          <ac:chgData name="Manish Sharma" userId="b799adb9ba789c8f" providerId="LiveId" clId="{83B61706-642F-4234-8E8A-A9A57AFC15CE}" dt="2023-02-09T05:00:28.556" v="6"/>
          <ac:cxnSpMkLst>
            <pc:docMk/>
            <pc:sldMk cId="4118707530" sldId="302"/>
            <ac:cxnSpMk id="13" creationId="{8C268A61-5856-2F34-D26E-E63522AD94EE}"/>
          </ac:cxnSpMkLst>
        </pc:cxnChg>
        <pc:cxnChg chg="add mod">
          <ac:chgData name="Manish Sharma" userId="b799adb9ba789c8f" providerId="LiveId" clId="{83B61706-642F-4234-8E8A-A9A57AFC15CE}" dt="2023-02-09T05:01:13.269" v="8"/>
          <ac:cxnSpMkLst>
            <pc:docMk/>
            <pc:sldMk cId="4118707530" sldId="302"/>
            <ac:cxnSpMk id="20" creationId="{7ACAD27D-FC0F-D4C0-21DD-BC87B354FF4D}"/>
          </ac:cxnSpMkLst>
        </pc:cxnChg>
        <pc:cxnChg chg="add mod">
          <ac:chgData name="Manish Sharma" userId="b799adb9ba789c8f" providerId="LiveId" clId="{83B61706-642F-4234-8E8A-A9A57AFC15CE}" dt="2023-02-09T05:01:13.269" v="8"/>
          <ac:cxnSpMkLst>
            <pc:docMk/>
            <pc:sldMk cId="4118707530" sldId="302"/>
            <ac:cxnSpMk id="21" creationId="{3E31C040-2888-05E8-5CFC-D40ECEBF0A0E}"/>
          </ac:cxnSpMkLst>
        </pc:cxnChg>
      </pc:sldChg>
      <pc:sldChg chg="del">
        <pc:chgData name="Manish Sharma" userId="b799adb9ba789c8f" providerId="LiveId" clId="{83B61706-642F-4234-8E8A-A9A57AFC15CE}" dt="2023-02-09T03:47:54" v="0" actId="47"/>
        <pc:sldMkLst>
          <pc:docMk/>
          <pc:sldMk cId="561168574" sldId="303"/>
        </pc:sldMkLst>
      </pc:sldChg>
      <pc:sldChg chg="addSp modSp new mod">
        <pc:chgData name="Manish Sharma" userId="b799adb9ba789c8f" providerId="LiveId" clId="{83B61706-642F-4234-8E8A-A9A57AFC15CE}" dt="2023-02-09T05:04:12.714" v="18"/>
        <pc:sldMkLst>
          <pc:docMk/>
          <pc:sldMk cId="1590007411" sldId="303"/>
        </pc:sldMkLst>
        <pc:spChg chg="mod">
          <ac:chgData name="Manish Sharma" userId="b799adb9ba789c8f" providerId="LiveId" clId="{83B61706-642F-4234-8E8A-A9A57AFC15CE}" dt="2023-02-09T05:02:14.744" v="11"/>
          <ac:spMkLst>
            <pc:docMk/>
            <pc:sldMk cId="1590007411" sldId="303"/>
            <ac:spMk id="2" creationId="{A1D144B6-E5FC-6001-CB7D-74B474BDFCB0}"/>
          </ac:spMkLst>
        </pc:spChg>
        <pc:spChg chg="add mod">
          <ac:chgData name="Manish Sharma" userId="b799adb9ba789c8f" providerId="LiveId" clId="{83B61706-642F-4234-8E8A-A9A57AFC15CE}" dt="2023-02-09T05:02:24.452" v="12"/>
          <ac:spMkLst>
            <pc:docMk/>
            <pc:sldMk cId="1590007411" sldId="303"/>
            <ac:spMk id="3" creationId="{D5465B5E-993A-AC13-8800-ED5E591F4728}"/>
          </ac:spMkLst>
        </pc:spChg>
        <pc:spChg chg="add mod">
          <ac:chgData name="Manish Sharma" userId="b799adb9ba789c8f" providerId="LiveId" clId="{83B61706-642F-4234-8E8A-A9A57AFC15CE}" dt="2023-02-09T05:02:24.452" v="12"/>
          <ac:spMkLst>
            <pc:docMk/>
            <pc:sldMk cId="1590007411" sldId="303"/>
            <ac:spMk id="4" creationId="{61F5F763-AE86-8DFC-96F3-84B267B7FB25}"/>
          </ac:spMkLst>
        </pc:spChg>
        <pc:spChg chg="add mod">
          <ac:chgData name="Manish Sharma" userId="b799adb9ba789c8f" providerId="LiveId" clId="{83B61706-642F-4234-8E8A-A9A57AFC15CE}" dt="2023-02-09T05:02:29.670" v="13"/>
          <ac:spMkLst>
            <pc:docMk/>
            <pc:sldMk cId="1590007411" sldId="303"/>
            <ac:spMk id="7" creationId="{FB54428E-D983-8EC4-CE15-BFA0F6C89CC4}"/>
          </ac:spMkLst>
        </pc:spChg>
        <pc:spChg chg="add mod">
          <ac:chgData name="Manish Sharma" userId="b799adb9ba789c8f" providerId="LiveId" clId="{83B61706-642F-4234-8E8A-A9A57AFC15CE}" dt="2023-02-09T05:02:38.543" v="14"/>
          <ac:spMkLst>
            <pc:docMk/>
            <pc:sldMk cId="1590007411" sldId="303"/>
            <ac:spMk id="9" creationId="{6BAA98E1-28DF-EA03-1742-7983C41CB5EA}"/>
          </ac:spMkLst>
        </pc:spChg>
        <pc:spChg chg="add mod">
          <ac:chgData name="Manish Sharma" userId="b799adb9ba789c8f" providerId="LiveId" clId="{83B61706-642F-4234-8E8A-A9A57AFC15CE}" dt="2023-02-09T05:02:38.543" v="14"/>
          <ac:spMkLst>
            <pc:docMk/>
            <pc:sldMk cId="1590007411" sldId="303"/>
            <ac:spMk id="11" creationId="{4E931CF8-5C23-597A-0BD8-617B5BD2C958}"/>
          </ac:spMkLst>
        </pc:spChg>
        <pc:spChg chg="add mod">
          <ac:chgData name="Manish Sharma" userId="b799adb9ba789c8f" providerId="LiveId" clId="{83B61706-642F-4234-8E8A-A9A57AFC15CE}" dt="2023-02-09T05:02:47.454" v="15"/>
          <ac:spMkLst>
            <pc:docMk/>
            <pc:sldMk cId="1590007411" sldId="303"/>
            <ac:spMk id="12" creationId="{E1F80DC2-553E-3946-4B25-1FCF4EEE6454}"/>
          </ac:spMkLst>
        </pc:spChg>
        <pc:spChg chg="add mod">
          <ac:chgData name="Manish Sharma" userId="b799adb9ba789c8f" providerId="LiveId" clId="{83B61706-642F-4234-8E8A-A9A57AFC15CE}" dt="2023-02-09T05:02:47.454" v="15"/>
          <ac:spMkLst>
            <pc:docMk/>
            <pc:sldMk cId="1590007411" sldId="303"/>
            <ac:spMk id="13" creationId="{64F10AE5-83B2-CECF-9811-734A3D486F04}"/>
          </ac:spMkLst>
        </pc:spChg>
        <pc:spChg chg="add mod">
          <ac:chgData name="Manish Sharma" userId="b799adb9ba789c8f" providerId="LiveId" clId="{83B61706-642F-4234-8E8A-A9A57AFC15CE}" dt="2023-02-09T05:02:47.454" v="15"/>
          <ac:spMkLst>
            <pc:docMk/>
            <pc:sldMk cId="1590007411" sldId="303"/>
            <ac:spMk id="14" creationId="{3C607B07-7A69-2D68-28B2-FF000752B1E3}"/>
          </ac:spMkLst>
        </pc:spChg>
        <pc:spChg chg="add mod">
          <ac:chgData name="Manish Sharma" userId="b799adb9ba789c8f" providerId="LiveId" clId="{83B61706-642F-4234-8E8A-A9A57AFC15CE}" dt="2023-02-09T05:02:47.454" v="15"/>
          <ac:spMkLst>
            <pc:docMk/>
            <pc:sldMk cId="1590007411" sldId="303"/>
            <ac:spMk id="15" creationId="{AF2816A0-5F7D-9BD8-8C76-6617C420CF4C}"/>
          </ac:spMkLst>
        </pc:spChg>
        <pc:spChg chg="add mod">
          <ac:chgData name="Manish Sharma" userId="b799adb9ba789c8f" providerId="LiveId" clId="{83B61706-642F-4234-8E8A-A9A57AFC15CE}" dt="2023-02-09T05:02:47.454" v="15"/>
          <ac:spMkLst>
            <pc:docMk/>
            <pc:sldMk cId="1590007411" sldId="303"/>
            <ac:spMk id="16" creationId="{9834DFE6-C72B-46A5-0AB3-C985E2D8EFE1}"/>
          </ac:spMkLst>
        </pc:spChg>
        <pc:spChg chg="mod">
          <ac:chgData name="Manish Sharma" userId="b799adb9ba789c8f" providerId="LiveId" clId="{83B61706-642F-4234-8E8A-A9A57AFC15CE}" dt="2023-02-09T05:03:08.381" v="16"/>
          <ac:spMkLst>
            <pc:docMk/>
            <pc:sldMk cId="1590007411" sldId="303"/>
            <ac:spMk id="18" creationId="{418C9617-6EF3-BBD3-014C-5F432C30C17E}"/>
          </ac:spMkLst>
        </pc:spChg>
        <pc:spChg chg="mod">
          <ac:chgData name="Manish Sharma" userId="b799adb9ba789c8f" providerId="LiveId" clId="{83B61706-642F-4234-8E8A-A9A57AFC15CE}" dt="2023-02-09T05:03:08.381" v="16"/>
          <ac:spMkLst>
            <pc:docMk/>
            <pc:sldMk cId="1590007411" sldId="303"/>
            <ac:spMk id="19" creationId="{D4E09B92-1F0F-76AC-FCEF-F296BD67480C}"/>
          </ac:spMkLst>
        </pc:spChg>
        <pc:spChg chg="mod">
          <ac:chgData name="Manish Sharma" userId="b799adb9ba789c8f" providerId="LiveId" clId="{83B61706-642F-4234-8E8A-A9A57AFC15CE}" dt="2023-02-09T05:03:08.381" v="16"/>
          <ac:spMkLst>
            <pc:docMk/>
            <pc:sldMk cId="1590007411" sldId="303"/>
            <ac:spMk id="21" creationId="{8F221A54-860E-BAF0-3874-BD1054863186}"/>
          </ac:spMkLst>
        </pc:spChg>
        <pc:spChg chg="mod">
          <ac:chgData name="Manish Sharma" userId="b799adb9ba789c8f" providerId="LiveId" clId="{83B61706-642F-4234-8E8A-A9A57AFC15CE}" dt="2023-02-09T05:03:08.381" v="16"/>
          <ac:spMkLst>
            <pc:docMk/>
            <pc:sldMk cId="1590007411" sldId="303"/>
            <ac:spMk id="22" creationId="{59B7D5A3-7DC7-A21E-8CCF-99EF182E8DF1}"/>
          </ac:spMkLst>
        </pc:spChg>
        <pc:spChg chg="add mod">
          <ac:chgData name="Manish Sharma" userId="b799adb9ba789c8f" providerId="LiveId" clId="{83B61706-642F-4234-8E8A-A9A57AFC15CE}" dt="2023-02-09T05:03:15.097" v="17"/>
          <ac:spMkLst>
            <pc:docMk/>
            <pc:sldMk cId="1590007411" sldId="303"/>
            <ac:spMk id="24" creationId="{1030F7B0-876A-CBC8-246B-5E7B79DB0721}"/>
          </ac:spMkLst>
        </pc:spChg>
        <pc:spChg chg="add mod">
          <ac:chgData name="Manish Sharma" userId="b799adb9ba789c8f" providerId="LiveId" clId="{83B61706-642F-4234-8E8A-A9A57AFC15CE}" dt="2023-02-09T05:04:12.714" v="18"/>
          <ac:spMkLst>
            <pc:docMk/>
            <pc:sldMk cId="1590007411" sldId="303"/>
            <ac:spMk id="26" creationId="{BB939051-AE32-8CCD-3E01-780D2A82E858}"/>
          </ac:spMkLst>
        </pc:spChg>
        <pc:spChg chg="add mod">
          <ac:chgData name="Manish Sharma" userId="b799adb9ba789c8f" providerId="LiveId" clId="{83B61706-642F-4234-8E8A-A9A57AFC15CE}" dt="2023-02-09T05:04:12.714" v="18"/>
          <ac:spMkLst>
            <pc:docMk/>
            <pc:sldMk cId="1590007411" sldId="303"/>
            <ac:spMk id="27" creationId="{B1D63684-AFB7-BE7B-A870-AF378575E0AF}"/>
          </ac:spMkLst>
        </pc:spChg>
        <pc:spChg chg="mod">
          <ac:chgData name="Manish Sharma" userId="b799adb9ba789c8f" providerId="LiveId" clId="{83B61706-642F-4234-8E8A-A9A57AFC15CE}" dt="2023-02-09T05:04:12.714" v="18"/>
          <ac:spMkLst>
            <pc:docMk/>
            <pc:sldMk cId="1590007411" sldId="303"/>
            <ac:spMk id="29" creationId="{D05998E6-48D6-04FB-802E-B4B4CAC93308}"/>
          </ac:spMkLst>
        </pc:spChg>
        <pc:spChg chg="mod">
          <ac:chgData name="Manish Sharma" userId="b799adb9ba789c8f" providerId="LiveId" clId="{83B61706-642F-4234-8E8A-A9A57AFC15CE}" dt="2023-02-09T05:04:12.714" v="18"/>
          <ac:spMkLst>
            <pc:docMk/>
            <pc:sldMk cId="1590007411" sldId="303"/>
            <ac:spMk id="30" creationId="{AF697298-DD66-794C-D8F7-7F9117A38440}"/>
          </ac:spMkLst>
        </pc:spChg>
        <pc:grpChg chg="add mod">
          <ac:chgData name="Manish Sharma" userId="b799adb9ba789c8f" providerId="LiveId" clId="{83B61706-642F-4234-8E8A-A9A57AFC15CE}" dt="2023-02-09T05:03:08.381" v="16"/>
          <ac:grpSpMkLst>
            <pc:docMk/>
            <pc:sldMk cId="1590007411" sldId="303"/>
            <ac:grpSpMk id="17" creationId="{EB6F6BE6-8690-F09C-D65A-25FFE7F31D86}"/>
          </ac:grpSpMkLst>
        </pc:grpChg>
        <pc:grpChg chg="add mod">
          <ac:chgData name="Manish Sharma" userId="b799adb9ba789c8f" providerId="LiveId" clId="{83B61706-642F-4234-8E8A-A9A57AFC15CE}" dt="2023-02-09T05:03:08.381" v="16"/>
          <ac:grpSpMkLst>
            <pc:docMk/>
            <pc:sldMk cId="1590007411" sldId="303"/>
            <ac:grpSpMk id="20" creationId="{7B2D5257-8DA8-6C35-BF05-4E50F9C694E6}"/>
          </ac:grpSpMkLst>
        </pc:grpChg>
        <pc:grpChg chg="add mod">
          <ac:chgData name="Manish Sharma" userId="b799adb9ba789c8f" providerId="LiveId" clId="{83B61706-642F-4234-8E8A-A9A57AFC15CE}" dt="2023-02-09T05:04:12.714" v="18"/>
          <ac:grpSpMkLst>
            <pc:docMk/>
            <pc:sldMk cId="1590007411" sldId="303"/>
            <ac:grpSpMk id="28" creationId="{98FB9809-0BC8-F357-1EB4-6115BC47C3F8}"/>
          </ac:grpSpMkLst>
        </pc:grpChg>
        <pc:cxnChg chg="add mod">
          <ac:chgData name="Manish Sharma" userId="b799adb9ba789c8f" providerId="LiveId" clId="{83B61706-642F-4234-8E8A-A9A57AFC15CE}" dt="2023-02-09T05:02:24.452" v="12"/>
          <ac:cxnSpMkLst>
            <pc:docMk/>
            <pc:sldMk cId="1590007411" sldId="303"/>
            <ac:cxnSpMk id="5" creationId="{063C9D90-DC8C-F738-B4B9-50CDD8A39BE2}"/>
          </ac:cxnSpMkLst>
        </pc:cxnChg>
        <pc:cxnChg chg="add mod">
          <ac:chgData name="Manish Sharma" userId="b799adb9ba789c8f" providerId="LiveId" clId="{83B61706-642F-4234-8E8A-A9A57AFC15CE}" dt="2023-02-09T05:02:24.452" v="12"/>
          <ac:cxnSpMkLst>
            <pc:docMk/>
            <pc:sldMk cId="1590007411" sldId="303"/>
            <ac:cxnSpMk id="6" creationId="{649DEDAF-E9B1-7400-E2DE-3E2F9551AA9F}"/>
          </ac:cxnSpMkLst>
        </pc:cxnChg>
        <pc:cxnChg chg="add mod">
          <ac:chgData name="Manish Sharma" userId="b799adb9ba789c8f" providerId="LiveId" clId="{83B61706-642F-4234-8E8A-A9A57AFC15CE}" dt="2023-02-09T05:02:38.543" v="14"/>
          <ac:cxnSpMkLst>
            <pc:docMk/>
            <pc:sldMk cId="1590007411" sldId="303"/>
            <ac:cxnSpMk id="8" creationId="{EFC253D3-D170-4B24-8C28-F0FF2153ED75}"/>
          </ac:cxnSpMkLst>
        </pc:cxnChg>
        <pc:cxnChg chg="add mod">
          <ac:chgData name="Manish Sharma" userId="b799adb9ba789c8f" providerId="LiveId" clId="{83B61706-642F-4234-8E8A-A9A57AFC15CE}" dt="2023-02-09T05:02:38.543" v="14"/>
          <ac:cxnSpMkLst>
            <pc:docMk/>
            <pc:sldMk cId="1590007411" sldId="303"/>
            <ac:cxnSpMk id="10" creationId="{0FDD33A8-C314-8895-CFD3-319C5D1CFC0F}"/>
          </ac:cxnSpMkLst>
        </pc:cxnChg>
        <pc:cxnChg chg="add mod">
          <ac:chgData name="Manish Sharma" userId="b799adb9ba789c8f" providerId="LiveId" clId="{83B61706-642F-4234-8E8A-A9A57AFC15CE}" dt="2023-02-09T05:03:08.381" v="16"/>
          <ac:cxnSpMkLst>
            <pc:docMk/>
            <pc:sldMk cId="1590007411" sldId="303"/>
            <ac:cxnSpMk id="23" creationId="{5AED3981-204F-6D5B-56B6-8FC6EDC9415A}"/>
          </ac:cxnSpMkLst>
        </pc:cxnChg>
        <pc:cxnChg chg="add mod">
          <ac:chgData name="Manish Sharma" userId="b799adb9ba789c8f" providerId="LiveId" clId="{83B61706-642F-4234-8E8A-A9A57AFC15CE}" dt="2023-02-09T05:04:12.714" v="18"/>
          <ac:cxnSpMkLst>
            <pc:docMk/>
            <pc:sldMk cId="1590007411" sldId="303"/>
            <ac:cxnSpMk id="25" creationId="{02CAB015-F166-6FAC-145B-EA0F36810005}"/>
          </ac:cxnSpMkLst>
        </pc:cxnChg>
        <pc:cxnChg chg="add mod">
          <ac:chgData name="Manish Sharma" userId="b799adb9ba789c8f" providerId="LiveId" clId="{83B61706-642F-4234-8E8A-A9A57AFC15CE}" dt="2023-02-09T05:04:12.714" v="18"/>
          <ac:cxnSpMkLst>
            <pc:docMk/>
            <pc:sldMk cId="1590007411" sldId="303"/>
            <ac:cxnSpMk id="31" creationId="{9EE5A587-05A9-FA87-D97B-003C42803456}"/>
          </ac:cxnSpMkLst>
        </pc:cxnChg>
      </pc:sldChg>
      <pc:sldChg chg="addSp modSp new mod">
        <pc:chgData name="Manish Sharma" userId="b799adb9ba789c8f" providerId="LiveId" clId="{83B61706-642F-4234-8E8A-A9A57AFC15CE}" dt="2023-02-09T05:06:34.075" v="31"/>
        <pc:sldMkLst>
          <pc:docMk/>
          <pc:sldMk cId="891707599" sldId="304"/>
        </pc:sldMkLst>
        <pc:spChg chg="mod">
          <ac:chgData name="Manish Sharma" userId="b799adb9ba789c8f" providerId="LiveId" clId="{83B61706-642F-4234-8E8A-A9A57AFC15CE}" dt="2023-02-09T05:04:44.121" v="20"/>
          <ac:spMkLst>
            <pc:docMk/>
            <pc:sldMk cId="891707599" sldId="304"/>
            <ac:spMk id="2" creationId="{E250E8F3-816F-C0A8-4C18-C6106B6AF7A6}"/>
          </ac:spMkLst>
        </pc:spChg>
        <pc:spChg chg="add mod">
          <ac:chgData name="Manish Sharma" userId="b799adb9ba789c8f" providerId="LiveId" clId="{83B61706-642F-4234-8E8A-A9A57AFC15CE}" dt="2023-02-09T05:05:06.314" v="21"/>
          <ac:spMkLst>
            <pc:docMk/>
            <pc:sldMk cId="891707599" sldId="304"/>
            <ac:spMk id="3" creationId="{7A04C07D-4D5D-C42E-97AE-0AD6F92130DA}"/>
          </ac:spMkLst>
        </pc:spChg>
        <pc:spChg chg="add mod">
          <ac:chgData name="Manish Sharma" userId="b799adb9ba789c8f" providerId="LiveId" clId="{83B61706-642F-4234-8E8A-A9A57AFC15CE}" dt="2023-02-09T05:05:06.314" v="21"/>
          <ac:spMkLst>
            <pc:docMk/>
            <pc:sldMk cId="891707599" sldId="304"/>
            <ac:spMk id="4" creationId="{5A5D8380-7DDC-4FCC-0F0C-EDEF7C19D906}"/>
          </ac:spMkLst>
        </pc:spChg>
        <pc:spChg chg="mod">
          <ac:chgData name="Manish Sharma" userId="b799adb9ba789c8f" providerId="LiveId" clId="{83B61706-642F-4234-8E8A-A9A57AFC15CE}" dt="2023-02-09T05:05:06.314" v="21"/>
          <ac:spMkLst>
            <pc:docMk/>
            <pc:sldMk cId="891707599" sldId="304"/>
            <ac:spMk id="9" creationId="{0ABF8BA8-9AF6-4929-3D16-E8B65AFF237F}"/>
          </ac:spMkLst>
        </pc:spChg>
        <pc:spChg chg="mod">
          <ac:chgData name="Manish Sharma" userId="b799adb9ba789c8f" providerId="LiveId" clId="{83B61706-642F-4234-8E8A-A9A57AFC15CE}" dt="2023-02-09T05:05:06.314" v="21"/>
          <ac:spMkLst>
            <pc:docMk/>
            <pc:sldMk cId="891707599" sldId="304"/>
            <ac:spMk id="10" creationId="{072D7DB6-4873-E717-B867-5C6819539370}"/>
          </ac:spMkLst>
        </pc:spChg>
        <pc:spChg chg="mod">
          <ac:chgData name="Manish Sharma" userId="b799adb9ba789c8f" providerId="LiveId" clId="{83B61706-642F-4234-8E8A-A9A57AFC15CE}" dt="2023-02-09T05:05:06.314" v="21"/>
          <ac:spMkLst>
            <pc:docMk/>
            <pc:sldMk cId="891707599" sldId="304"/>
            <ac:spMk id="12" creationId="{2BEAF867-76C5-3223-81DE-391F19F29D44}"/>
          </ac:spMkLst>
        </pc:spChg>
        <pc:spChg chg="mod">
          <ac:chgData name="Manish Sharma" userId="b799adb9ba789c8f" providerId="LiveId" clId="{83B61706-642F-4234-8E8A-A9A57AFC15CE}" dt="2023-02-09T05:05:06.314" v="21"/>
          <ac:spMkLst>
            <pc:docMk/>
            <pc:sldMk cId="891707599" sldId="304"/>
            <ac:spMk id="13" creationId="{F0868A15-7E0F-87A9-2834-D6C2FBA7FB65}"/>
          </ac:spMkLst>
        </pc:spChg>
        <pc:spChg chg="mod">
          <ac:chgData name="Manish Sharma" userId="b799adb9ba789c8f" providerId="LiveId" clId="{83B61706-642F-4234-8E8A-A9A57AFC15CE}" dt="2023-02-09T05:05:11.976" v="22"/>
          <ac:spMkLst>
            <pc:docMk/>
            <pc:sldMk cId="891707599" sldId="304"/>
            <ac:spMk id="15" creationId="{7608B962-9AC2-8C41-3A44-69AA7DE97A5C}"/>
          </ac:spMkLst>
        </pc:spChg>
        <pc:spChg chg="mod">
          <ac:chgData name="Manish Sharma" userId="b799adb9ba789c8f" providerId="LiveId" clId="{83B61706-642F-4234-8E8A-A9A57AFC15CE}" dt="2023-02-09T05:05:11.976" v="22"/>
          <ac:spMkLst>
            <pc:docMk/>
            <pc:sldMk cId="891707599" sldId="304"/>
            <ac:spMk id="16" creationId="{12890EC4-3374-2B93-F002-2FF8E838849C}"/>
          </ac:spMkLst>
        </pc:spChg>
        <pc:spChg chg="add mod">
          <ac:chgData name="Manish Sharma" userId="b799adb9ba789c8f" providerId="LiveId" clId="{83B61706-642F-4234-8E8A-A9A57AFC15CE}" dt="2023-02-09T05:05:20.275" v="23"/>
          <ac:spMkLst>
            <pc:docMk/>
            <pc:sldMk cId="891707599" sldId="304"/>
            <ac:spMk id="17" creationId="{5F8F5AE0-C489-2C81-2750-0FDB9750C88D}"/>
          </ac:spMkLst>
        </pc:spChg>
        <pc:spChg chg="add mod">
          <ac:chgData name="Manish Sharma" userId="b799adb9ba789c8f" providerId="LiveId" clId="{83B61706-642F-4234-8E8A-A9A57AFC15CE}" dt="2023-02-09T05:05:20.275" v="23"/>
          <ac:spMkLst>
            <pc:docMk/>
            <pc:sldMk cId="891707599" sldId="304"/>
            <ac:spMk id="19" creationId="{38F6A259-529A-953A-CDC0-6C7B47E2840C}"/>
          </ac:spMkLst>
        </pc:spChg>
        <pc:spChg chg="add mod">
          <ac:chgData name="Manish Sharma" userId="b799adb9ba789c8f" providerId="LiveId" clId="{83B61706-642F-4234-8E8A-A9A57AFC15CE}" dt="2023-02-09T05:05:20.275" v="23"/>
          <ac:spMkLst>
            <pc:docMk/>
            <pc:sldMk cId="891707599" sldId="304"/>
            <ac:spMk id="21" creationId="{55D70321-D7F3-6A2E-E9F7-680999D46B71}"/>
          </ac:spMkLst>
        </pc:spChg>
        <pc:spChg chg="add mod">
          <ac:chgData name="Manish Sharma" userId="b799adb9ba789c8f" providerId="LiveId" clId="{83B61706-642F-4234-8E8A-A9A57AFC15CE}" dt="2023-02-09T05:05:29.948" v="24"/>
          <ac:spMkLst>
            <pc:docMk/>
            <pc:sldMk cId="891707599" sldId="304"/>
            <ac:spMk id="22" creationId="{FD7212E5-EC5F-90AA-98C3-3BCECB5086C9}"/>
          </ac:spMkLst>
        </pc:spChg>
        <pc:spChg chg="add mod">
          <ac:chgData name="Manish Sharma" userId="b799adb9ba789c8f" providerId="LiveId" clId="{83B61706-642F-4234-8E8A-A9A57AFC15CE}" dt="2023-02-09T05:05:29.948" v="24"/>
          <ac:spMkLst>
            <pc:docMk/>
            <pc:sldMk cId="891707599" sldId="304"/>
            <ac:spMk id="23" creationId="{FF998E9B-A323-3FC2-4303-57F114150890}"/>
          </ac:spMkLst>
        </pc:spChg>
        <pc:spChg chg="add mod">
          <ac:chgData name="Manish Sharma" userId="b799adb9ba789c8f" providerId="LiveId" clId="{83B61706-642F-4234-8E8A-A9A57AFC15CE}" dt="2023-02-09T05:05:29.948" v="24"/>
          <ac:spMkLst>
            <pc:docMk/>
            <pc:sldMk cId="891707599" sldId="304"/>
            <ac:spMk id="24" creationId="{C94241BC-7DA6-4807-B5BD-F692EB892520}"/>
          </ac:spMkLst>
        </pc:spChg>
        <pc:spChg chg="add mod">
          <ac:chgData name="Manish Sharma" userId="b799adb9ba789c8f" providerId="LiveId" clId="{83B61706-642F-4234-8E8A-A9A57AFC15CE}" dt="2023-02-09T05:05:29.948" v="24"/>
          <ac:spMkLst>
            <pc:docMk/>
            <pc:sldMk cId="891707599" sldId="304"/>
            <ac:spMk id="25" creationId="{929CA5F6-9B41-4A8E-C507-FDB00D39CD00}"/>
          </ac:spMkLst>
        </pc:spChg>
        <pc:spChg chg="add mod">
          <ac:chgData name="Manish Sharma" userId="b799adb9ba789c8f" providerId="LiveId" clId="{83B61706-642F-4234-8E8A-A9A57AFC15CE}" dt="2023-02-09T05:05:29.948" v="24"/>
          <ac:spMkLst>
            <pc:docMk/>
            <pc:sldMk cId="891707599" sldId="304"/>
            <ac:spMk id="26" creationId="{89875874-9A13-1EFE-4395-E69E8DD5E059}"/>
          </ac:spMkLst>
        </pc:spChg>
        <pc:spChg chg="add mod">
          <ac:chgData name="Manish Sharma" userId="b799adb9ba789c8f" providerId="LiveId" clId="{83B61706-642F-4234-8E8A-A9A57AFC15CE}" dt="2023-02-09T05:05:42.936" v="25"/>
          <ac:spMkLst>
            <pc:docMk/>
            <pc:sldMk cId="891707599" sldId="304"/>
            <ac:spMk id="27" creationId="{020F5C2B-A92B-3F03-9329-BEB50B8B6ABB}"/>
          </ac:spMkLst>
        </pc:spChg>
        <pc:spChg chg="add mod">
          <ac:chgData name="Manish Sharma" userId="b799adb9ba789c8f" providerId="LiveId" clId="{83B61706-642F-4234-8E8A-A9A57AFC15CE}" dt="2023-02-09T05:05:53.452" v="26"/>
          <ac:spMkLst>
            <pc:docMk/>
            <pc:sldMk cId="891707599" sldId="304"/>
            <ac:spMk id="29" creationId="{B7B2995B-702D-707F-1CE0-8398B8189761}"/>
          </ac:spMkLst>
        </pc:spChg>
        <pc:spChg chg="add mod">
          <ac:chgData name="Manish Sharma" userId="b799adb9ba789c8f" providerId="LiveId" clId="{83B61706-642F-4234-8E8A-A9A57AFC15CE}" dt="2023-02-09T05:05:53.452" v="26"/>
          <ac:spMkLst>
            <pc:docMk/>
            <pc:sldMk cId="891707599" sldId="304"/>
            <ac:spMk id="30" creationId="{27298F63-2853-5D93-58AA-86E10A0DCA0F}"/>
          </ac:spMkLst>
        </pc:spChg>
        <pc:spChg chg="add mod">
          <ac:chgData name="Manish Sharma" userId="b799adb9ba789c8f" providerId="LiveId" clId="{83B61706-642F-4234-8E8A-A9A57AFC15CE}" dt="2023-02-09T05:05:53.452" v="26"/>
          <ac:spMkLst>
            <pc:docMk/>
            <pc:sldMk cId="891707599" sldId="304"/>
            <ac:spMk id="32" creationId="{D868BB19-0FD2-73B3-EB06-57A502A5F4BD}"/>
          </ac:spMkLst>
        </pc:spChg>
        <pc:spChg chg="mod">
          <ac:chgData name="Manish Sharma" userId="b799adb9ba789c8f" providerId="LiveId" clId="{83B61706-642F-4234-8E8A-A9A57AFC15CE}" dt="2023-02-09T05:06:02.346" v="27"/>
          <ac:spMkLst>
            <pc:docMk/>
            <pc:sldMk cId="891707599" sldId="304"/>
            <ac:spMk id="34" creationId="{469C085E-F27C-8B7C-E188-8FF749C403C1}"/>
          </ac:spMkLst>
        </pc:spChg>
        <pc:spChg chg="mod">
          <ac:chgData name="Manish Sharma" userId="b799adb9ba789c8f" providerId="LiveId" clId="{83B61706-642F-4234-8E8A-A9A57AFC15CE}" dt="2023-02-09T05:06:02.346" v="27"/>
          <ac:spMkLst>
            <pc:docMk/>
            <pc:sldMk cId="891707599" sldId="304"/>
            <ac:spMk id="35" creationId="{ACDD1E62-D014-0FBE-6650-C0398C597FE2}"/>
          </ac:spMkLst>
        </pc:spChg>
        <pc:spChg chg="add mod">
          <ac:chgData name="Manish Sharma" userId="b799adb9ba789c8f" providerId="LiveId" clId="{83B61706-642F-4234-8E8A-A9A57AFC15CE}" dt="2023-02-09T05:06:34.075" v="31"/>
          <ac:spMkLst>
            <pc:docMk/>
            <pc:sldMk cId="891707599" sldId="304"/>
            <ac:spMk id="37" creationId="{8F9BB501-4BA3-88F1-46BA-06ECD8E70D55}"/>
          </ac:spMkLst>
        </pc:spChg>
        <pc:grpChg chg="add mod">
          <ac:chgData name="Manish Sharma" userId="b799adb9ba789c8f" providerId="LiveId" clId="{83B61706-642F-4234-8E8A-A9A57AFC15CE}" dt="2023-02-09T05:05:06.314" v="21"/>
          <ac:grpSpMkLst>
            <pc:docMk/>
            <pc:sldMk cId="891707599" sldId="304"/>
            <ac:grpSpMk id="8" creationId="{373FE6C4-AC19-D1FF-843C-7593B63E3456}"/>
          </ac:grpSpMkLst>
        </pc:grpChg>
        <pc:grpChg chg="add mod">
          <ac:chgData name="Manish Sharma" userId="b799adb9ba789c8f" providerId="LiveId" clId="{83B61706-642F-4234-8E8A-A9A57AFC15CE}" dt="2023-02-09T05:05:06.314" v="21"/>
          <ac:grpSpMkLst>
            <pc:docMk/>
            <pc:sldMk cId="891707599" sldId="304"/>
            <ac:grpSpMk id="11" creationId="{1030729B-0C8B-EF84-37B1-107A2B20AEF8}"/>
          </ac:grpSpMkLst>
        </pc:grpChg>
        <pc:grpChg chg="add mod">
          <ac:chgData name="Manish Sharma" userId="b799adb9ba789c8f" providerId="LiveId" clId="{83B61706-642F-4234-8E8A-A9A57AFC15CE}" dt="2023-02-09T05:05:11.976" v="22"/>
          <ac:grpSpMkLst>
            <pc:docMk/>
            <pc:sldMk cId="891707599" sldId="304"/>
            <ac:grpSpMk id="14" creationId="{913EBE2F-7015-74B4-652E-4B4524F743E2}"/>
          </ac:grpSpMkLst>
        </pc:grpChg>
        <pc:grpChg chg="add mod">
          <ac:chgData name="Manish Sharma" userId="b799adb9ba789c8f" providerId="LiveId" clId="{83B61706-642F-4234-8E8A-A9A57AFC15CE}" dt="2023-02-09T05:06:02.346" v="27"/>
          <ac:grpSpMkLst>
            <pc:docMk/>
            <pc:sldMk cId="891707599" sldId="304"/>
            <ac:grpSpMk id="33" creationId="{7C6497A4-6DB7-760A-06C4-1481DA5D6E86}"/>
          </ac:grpSpMkLst>
        </pc:grpChg>
        <pc:picChg chg="add mod">
          <ac:chgData name="Manish Sharma" userId="b799adb9ba789c8f" providerId="LiveId" clId="{83B61706-642F-4234-8E8A-A9A57AFC15CE}" dt="2023-02-09T05:06:19.628" v="30" actId="1076"/>
          <ac:picMkLst>
            <pc:docMk/>
            <pc:sldMk cId="891707599" sldId="304"/>
            <ac:picMk id="36" creationId="{189DD93D-74A3-8DCE-4F10-41CC7CABA32F}"/>
          </ac:picMkLst>
        </pc:picChg>
        <pc:cxnChg chg="add mod">
          <ac:chgData name="Manish Sharma" userId="b799adb9ba789c8f" providerId="LiveId" clId="{83B61706-642F-4234-8E8A-A9A57AFC15CE}" dt="2023-02-09T05:05:06.314" v="21"/>
          <ac:cxnSpMkLst>
            <pc:docMk/>
            <pc:sldMk cId="891707599" sldId="304"/>
            <ac:cxnSpMk id="5" creationId="{67B5B314-C8FD-5380-DF18-AF547E0EA16B}"/>
          </ac:cxnSpMkLst>
        </pc:cxnChg>
        <pc:cxnChg chg="add mod">
          <ac:chgData name="Manish Sharma" userId="b799adb9ba789c8f" providerId="LiveId" clId="{83B61706-642F-4234-8E8A-A9A57AFC15CE}" dt="2023-02-09T05:05:06.314" v="21"/>
          <ac:cxnSpMkLst>
            <pc:docMk/>
            <pc:sldMk cId="891707599" sldId="304"/>
            <ac:cxnSpMk id="6" creationId="{2D90A004-7CAC-D4FE-735E-51FC927FF654}"/>
          </ac:cxnSpMkLst>
        </pc:cxnChg>
        <pc:cxnChg chg="add mod">
          <ac:chgData name="Manish Sharma" userId="b799adb9ba789c8f" providerId="LiveId" clId="{83B61706-642F-4234-8E8A-A9A57AFC15CE}" dt="2023-02-09T05:05:06.314" v="21"/>
          <ac:cxnSpMkLst>
            <pc:docMk/>
            <pc:sldMk cId="891707599" sldId="304"/>
            <ac:cxnSpMk id="7" creationId="{6CBB053D-B915-48EE-274E-FE16EDCFB23A}"/>
          </ac:cxnSpMkLst>
        </pc:cxnChg>
        <pc:cxnChg chg="add mod">
          <ac:chgData name="Manish Sharma" userId="b799adb9ba789c8f" providerId="LiveId" clId="{83B61706-642F-4234-8E8A-A9A57AFC15CE}" dt="2023-02-09T05:05:20.275" v="23"/>
          <ac:cxnSpMkLst>
            <pc:docMk/>
            <pc:sldMk cId="891707599" sldId="304"/>
            <ac:cxnSpMk id="18" creationId="{5720510A-BD35-B1E7-7A88-5A7D5701AB67}"/>
          </ac:cxnSpMkLst>
        </pc:cxnChg>
        <pc:cxnChg chg="add mod">
          <ac:chgData name="Manish Sharma" userId="b799adb9ba789c8f" providerId="LiveId" clId="{83B61706-642F-4234-8E8A-A9A57AFC15CE}" dt="2023-02-09T05:05:20.275" v="23"/>
          <ac:cxnSpMkLst>
            <pc:docMk/>
            <pc:sldMk cId="891707599" sldId="304"/>
            <ac:cxnSpMk id="20" creationId="{80227D70-FA8A-3088-1747-B1C1B52570EC}"/>
          </ac:cxnSpMkLst>
        </pc:cxnChg>
        <pc:cxnChg chg="add mod">
          <ac:chgData name="Manish Sharma" userId="b799adb9ba789c8f" providerId="LiveId" clId="{83B61706-642F-4234-8E8A-A9A57AFC15CE}" dt="2023-02-09T05:05:53.452" v="26"/>
          <ac:cxnSpMkLst>
            <pc:docMk/>
            <pc:sldMk cId="891707599" sldId="304"/>
            <ac:cxnSpMk id="28" creationId="{7CF314BB-D6C7-5CFD-4351-44FC76905234}"/>
          </ac:cxnSpMkLst>
        </pc:cxnChg>
        <pc:cxnChg chg="add mod">
          <ac:chgData name="Manish Sharma" userId="b799adb9ba789c8f" providerId="LiveId" clId="{83B61706-642F-4234-8E8A-A9A57AFC15CE}" dt="2023-02-09T05:05:53.452" v="26"/>
          <ac:cxnSpMkLst>
            <pc:docMk/>
            <pc:sldMk cId="891707599" sldId="304"/>
            <ac:cxnSpMk id="31" creationId="{69943508-2EF0-C111-55C5-AAAA6551F115}"/>
          </ac:cxnSpMkLst>
        </pc:cxnChg>
      </pc:sldChg>
      <pc:sldChg chg="del">
        <pc:chgData name="Manish Sharma" userId="b799adb9ba789c8f" providerId="LiveId" clId="{83B61706-642F-4234-8E8A-A9A57AFC15CE}" dt="2023-02-09T03:47:54" v="0" actId="47"/>
        <pc:sldMkLst>
          <pc:docMk/>
          <pc:sldMk cId="3564903328" sldId="304"/>
        </pc:sldMkLst>
      </pc:sldChg>
      <pc:sldChg chg="addSp modSp new mod">
        <pc:chgData name="Manish Sharma" userId="b799adb9ba789c8f" providerId="LiveId" clId="{83B61706-642F-4234-8E8A-A9A57AFC15CE}" dt="2023-02-09T05:19:49.560" v="108"/>
        <pc:sldMkLst>
          <pc:docMk/>
          <pc:sldMk cId="827014379" sldId="305"/>
        </pc:sldMkLst>
        <pc:spChg chg="mod">
          <ac:chgData name="Manish Sharma" userId="b799adb9ba789c8f" providerId="LiveId" clId="{83B61706-642F-4234-8E8A-A9A57AFC15CE}" dt="2023-02-09T05:19:49.560" v="108"/>
          <ac:spMkLst>
            <pc:docMk/>
            <pc:sldMk cId="827014379" sldId="305"/>
            <ac:spMk id="2" creationId="{166228F0-6161-5560-BBAD-FE1FB2554A01}"/>
          </ac:spMkLst>
        </pc:spChg>
        <pc:spChg chg="add mod">
          <ac:chgData name="Manish Sharma" userId="b799adb9ba789c8f" providerId="LiveId" clId="{83B61706-642F-4234-8E8A-A9A57AFC15CE}" dt="2023-02-09T05:16:24.497" v="33"/>
          <ac:spMkLst>
            <pc:docMk/>
            <pc:sldMk cId="827014379" sldId="305"/>
            <ac:spMk id="3" creationId="{0359CFF7-E099-7CF2-A17B-68C5C3E0CBE1}"/>
          </ac:spMkLst>
        </pc:spChg>
        <pc:spChg chg="mod">
          <ac:chgData name="Manish Sharma" userId="b799adb9ba789c8f" providerId="LiveId" clId="{83B61706-642F-4234-8E8A-A9A57AFC15CE}" dt="2023-02-09T05:16:24.497" v="33"/>
          <ac:spMkLst>
            <pc:docMk/>
            <pc:sldMk cId="827014379" sldId="305"/>
            <ac:spMk id="5" creationId="{49007BA1-B767-D77F-3E58-CCF6F174EA2E}"/>
          </ac:spMkLst>
        </pc:spChg>
        <pc:spChg chg="mod">
          <ac:chgData name="Manish Sharma" userId="b799adb9ba789c8f" providerId="LiveId" clId="{83B61706-642F-4234-8E8A-A9A57AFC15CE}" dt="2023-02-09T05:16:24.497" v="33"/>
          <ac:spMkLst>
            <pc:docMk/>
            <pc:sldMk cId="827014379" sldId="305"/>
            <ac:spMk id="6" creationId="{1E90FB4F-6F59-F971-8263-D3E157E98FAA}"/>
          </ac:spMkLst>
        </pc:spChg>
        <pc:spChg chg="mod">
          <ac:chgData name="Manish Sharma" userId="b799adb9ba789c8f" providerId="LiveId" clId="{83B61706-642F-4234-8E8A-A9A57AFC15CE}" dt="2023-02-09T05:16:24.497" v="33"/>
          <ac:spMkLst>
            <pc:docMk/>
            <pc:sldMk cId="827014379" sldId="305"/>
            <ac:spMk id="8" creationId="{1D44646B-8103-0E2B-F8FC-3B9540A64F16}"/>
          </ac:spMkLst>
        </pc:spChg>
        <pc:spChg chg="mod">
          <ac:chgData name="Manish Sharma" userId="b799adb9ba789c8f" providerId="LiveId" clId="{83B61706-642F-4234-8E8A-A9A57AFC15CE}" dt="2023-02-09T05:16:24.497" v="33"/>
          <ac:spMkLst>
            <pc:docMk/>
            <pc:sldMk cId="827014379" sldId="305"/>
            <ac:spMk id="9" creationId="{DBDBFBC7-3103-CBBD-1CB6-827748268744}"/>
          </ac:spMkLst>
        </pc:spChg>
        <pc:spChg chg="add mod">
          <ac:chgData name="Manish Sharma" userId="b799adb9ba789c8f" providerId="LiveId" clId="{83B61706-642F-4234-8E8A-A9A57AFC15CE}" dt="2023-02-09T05:16:24.497" v="33"/>
          <ac:spMkLst>
            <pc:docMk/>
            <pc:sldMk cId="827014379" sldId="305"/>
            <ac:spMk id="10" creationId="{2A10EF38-8A3D-069E-D08E-4E7459E7708F}"/>
          </ac:spMkLst>
        </pc:spChg>
        <pc:spChg chg="mod">
          <ac:chgData name="Manish Sharma" userId="b799adb9ba789c8f" providerId="LiveId" clId="{83B61706-642F-4234-8E8A-A9A57AFC15CE}" dt="2023-02-09T05:16:24.497" v="33"/>
          <ac:spMkLst>
            <pc:docMk/>
            <pc:sldMk cId="827014379" sldId="305"/>
            <ac:spMk id="12" creationId="{2EF650FF-87C6-D9E4-647C-0C0C99147D37}"/>
          </ac:spMkLst>
        </pc:spChg>
        <pc:spChg chg="mod">
          <ac:chgData name="Manish Sharma" userId="b799adb9ba789c8f" providerId="LiveId" clId="{83B61706-642F-4234-8E8A-A9A57AFC15CE}" dt="2023-02-09T05:16:24.497" v="33"/>
          <ac:spMkLst>
            <pc:docMk/>
            <pc:sldMk cId="827014379" sldId="305"/>
            <ac:spMk id="13" creationId="{E8C2AD0A-73EC-058D-29EE-3EF25F17FEF5}"/>
          </ac:spMkLst>
        </pc:spChg>
        <pc:spChg chg="add mod">
          <ac:chgData name="Manish Sharma" userId="b799adb9ba789c8f" providerId="LiveId" clId="{83B61706-642F-4234-8E8A-A9A57AFC15CE}" dt="2023-02-09T05:16:24.497" v="33"/>
          <ac:spMkLst>
            <pc:docMk/>
            <pc:sldMk cId="827014379" sldId="305"/>
            <ac:spMk id="14" creationId="{B2E7B00D-4D16-9735-64CF-9E1A76E5FE2D}"/>
          </ac:spMkLst>
        </pc:spChg>
        <pc:spChg chg="add mod">
          <ac:chgData name="Manish Sharma" userId="b799adb9ba789c8f" providerId="LiveId" clId="{83B61706-642F-4234-8E8A-A9A57AFC15CE}" dt="2023-02-09T05:16:24.497" v="33"/>
          <ac:spMkLst>
            <pc:docMk/>
            <pc:sldMk cId="827014379" sldId="305"/>
            <ac:spMk id="15" creationId="{86B57A92-488B-C96A-32A5-9C7623EE5B7B}"/>
          </ac:spMkLst>
        </pc:spChg>
        <pc:spChg chg="add mod">
          <ac:chgData name="Manish Sharma" userId="b799adb9ba789c8f" providerId="LiveId" clId="{83B61706-642F-4234-8E8A-A9A57AFC15CE}" dt="2023-02-09T05:16:24.497" v="33"/>
          <ac:spMkLst>
            <pc:docMk/>
            <pc:sldMk cId="827014379" sldId="305"/>
            <ac:spMk id="17" creationId="{CBE5B55A-D3AD-7E59-AD33-BE7DD3ED1299}"/>
          </ac:spMkLst>
        </pc:spChg>
        <pc:spChg chg="add mod">
          <ac:chgData name="Manish Sharma" userId="b799adb9ba789c8f" providerId="LiveId" clId="{83B61706-642F-4234-8E8A-A9A57AFC15CE}" dt="2023-02-09T05:16:24.497" v="33"/>
          <ac:spMkLst>
            <pc:docMk/>
            <pc:sldMk cId="827014379" sldId="305"/>
            <ac:spMk id="19" creationId="{2F415836-352D-F5D7-538D-DB16C50E65C8}"/>
          </ac:spMkLst>
        </pc:spChg>
        <pc:spChg chg="add mod">
          <ac:chgData name="Manish Sharma" userId="b799adb9ba789c8f" providerId="LiveId" clId="{83B61706-642F-4234-8E8A-A9A57AFC15CE}" dt="2023-02-09T05:16:34.330" v="34"/>
          <ac:spMkLst>
            <pc:docMk/>
            <pc:sldMk cId="827014379" sldId="305"/>
            <ac:spMk id="20" creationId="{0F511768-1E0A-E235-7AC3-3AE68AC925CE}"/>
          </ac:spMkLst>
        </pc:spChg>
        <pc:spChg chg="add mod">
          <ac:chgData name="Manish Sharma" userId="b799adb9ba789c8f" providerId="LiveId" clId="{83B61706-642F-4234-8E8A-A9A57AFC15CE}" dt="2023-02-09T05:16:34.330" v="34"/>
          <ac:spMkLst>
            <pc:docMk/>
            <pc:sldMk cId="827014379" sldId="305"/>
            <ac:spMk id="21" creationId="{B7F0CB2E-9189-B07B-FDBD-C216B4F97A8E}"/>
          </ac:spMkLst>
        </pc:spChg>
        <pc:spChg chg="add mod">
          <ac:chgData name="Manish Sharma" userId="b799adb9ba789c8f" providerId="LiveId" clId="{83B61706-642F-4234-8E8A-A9A57AFC15CE}" dt="2023-02-09T05:16:34.330" v="34"/>
          <ac:spMkLst>
            <pc:docMk/>
            <pc:sldMk cId="827014379" sldId="305"/>
            <ac:spMk id="22" creationId="{6722AB69-F71C-E691-0638-DB1ED5D06010}"/>
          </ac:spMkLst>
        </pc:spChg>
        <pc:spChg chg="add mod">
          <ac:chgData name="Manish Sharma" userId="b799adb9ba789c8f" providerId="LiveId" clId="{83B61706-642F-4234-8E8A-A9A57AFC15CE}" dt="2023-02-09T05:16:34.330" v="34"/>
          <ac:spMkLst>
            <pc:docMk/>
            <pc:sldMk cId="827014379" sldId="305"/>
            <ac:spMk id="23" creationId="{EE688826-A6B2-17BB-43E8-BCAF74EDA727}"/>
          </ac:spMkLst>
        </pc:spChg>
        <pc:spChg chg="add mod">
          <ac:chgData name="Manish Sharma" userId="b799adb9ba789c8f" providerId="LiveId" clId="{83B61706-642F-4234-8E8A-A9A57AFC15CE}" dt="2023-02-09T05:16:34.330" v="34"/>
          <ac:spMkLst>
            <pc:docMk/>
            <pc:sldMk cId="827014379" sldId="305"/>
            <ac:spMk id="24" creationId="{26FD6CF0-B702-53F9-9432-E26829950A0B}"/>
          </ac:spMkLst>
        </pc:spChg>
        <pc:spChg chg="add mod">
          <ac:chgData name="Manish Sharma" userId="b799adb9ba789c8f" providerId="LiveId" clId="{83B61706-642F-4234-8E8A-A9A57AFC15CE}" dt="2023-02-09T05:16:52.213" v="35"/>
          <ac:spMkLst>
            <pc:docMk/>
            <pc:sldMk cId="827014379" sldId="305"/>
            <ac:spMk id="25" creationId="{6AEC0E9A-3C58-FE4E-0614-950A74806880}"/>
          </ac:spMkLst>
        </pc:spChg>
        <pc:spChg chg="add mod">
          <ac:chgData name="Manish Sharma" userId="b799adb9ba789c8f" providerId="LiveId" clId="{83B61706-642F-4234-8E8A-A9A57AFC15CE}" dt="2023-02-09T05:16:52.213" v="35"/>
          <ac:spMkLst>
            <pc:docMk/>
            <pc:sldMk cId="827014379" sldId="305"/>
            <ac:spMk id="28" creationId="{983248E4-E65B-9B64-FBD9-B2AE4437A04D}"/>
          </ac:spMkLst>
        </pc:spChg>
        <pc:spChg chg="add mod">
          <ac:chgData name="Manish Sharma" userId="b799adb9ba789c8f" providerId="LiveId" clId="{83B61706-642F-4234-8E8A-A9A57AFC15CE}" dt="2023-02-09T05:16:52.213" v="35"/>
          <ac:spMkLst>
            <pc:docMk/>
            <pc:sldMk cId="827014379" sldId="305"/>
            <ac:spMk id="29" creationId="{DE21311C-82BB-25C0-BBF7-0003CAE9C9AF}"/>
          </ac:spMkLst>
        </pc:spChg>
        <pc:spChg chg="add mod">
          <ac:chgData name="Manish Sharma" userId="b799adb9ba789c8f" providerId="LiveId" clId="{83B61706-642F-4234-8E8A-A9A57AFC15CE}" dt="2023-02-09T05:17:03.768" v="36"/>
          <ac:spMkLst>
            <pc:docMk/>
            <pc:sldMk cId="827014379" sldId="305"/>
            <ac:spMk id="31" creationId="{CB6E3809-BC33-A3D2-A7BD-17B6E3395B97}"/>
          </ac:spMkLst>
        </pc:spChg>
        <pc:spChg chg="add mod">
          <ac:chgData name="Manish Sharma" userId="b799adb9ba789c8f" providerId="LiveId" clId="{83B61706-642F-4234-8E8A-A9A57AFC15CE}" dt="2023-02-09T05:17:28.229" v="37"/>
          <ac:spMkLst>
            <pc:docMk/>
            <pc:sldMk cId="827014379" sldId="305"/>
            <ac:spMk id="33" creationId="{7D245F48-5EF7-3121-DF8A-F9E43BAF6A45}"/>
          </ac:spMkLst>
        </pc:spChg>
        <pc:spChg chg="add mod">
          <ac:chgData name="Manish Sharma" userId="b799adb9ba789c8f" providerId="LiveId" clId="{83B61706-642F-4234-8E8A-A9A57AFC15CE}" dt="2023-02-09T05:18:25.557" v="38"/>
          <ac:spMkLst>
            <pc:docMk/>
            <pc:sldMk cId="827014379" sldId="305"/>
            <ac:spMk id="34" creationId="{BEACF3C7-B35D-DA8C-DFA3-915A20E48712}"/>
          </ac:spMkLst>
        </pc:spChg>
        <pc:spChg chg="add mod">
          <ac:chgData name="Manish Sharma" userId="b799adb9ba789c8f" providerId="LiveId" clId="{83B61706-642F-4234-8E8A-A9A57AFC15CE}" dt="2023-02-09T05:18:25.557" v="38"/>
          <ac:spMkLst>
            <pc:docMk/>
            <pc:sldMk cId="827014379" sldId="305"/>
            <ac:spMk id="35" creationId="{99226EFB-0EAE-F40B-0C23-665BD1D7E01B}"/>
          </ac:spMkLst>
        </pc:spChg>
        <pc:spChg chg="add mod">
          <ac:chgData name="Manish Sharma" userId="b799adb9ba789c8f" providerId="LiveId" clId="{83B61706-642F-4234-8E8A-A9A57AFC15CE}" dt="2023-02-09T05:19:22.892" v="107" actId="113"/>
          <ac:spMkLst>
            <pc:docMk/>
            <pc:sldMk cId="827014379" sldId="305"/>
            <ac:spMk id="37" creationId="{C4B2882B-56B8-31A1-85A9-4CE0032C9D66}"/>
          </ac:spMkLst>
        </pc:spChg>
        <pc:grpChg chg="add mod">
          <ac:chgData name="Manish Sharma" userId="b799adb9ba789c8f" providerId="LiveId" clId="{83B61706-642F-4234-8E8A-A9A57AFC15CE}" dt="2023-02-09T05:16:24.497" v="33"/>
          <ac:grpSpMkLst>
            <pc:docMk/>
            <pc:sldMk cId="827014379" sldId="305"/>
            <ac:grpSpMk id="4" creationId="{F55F661B-4C67-D4A2-02E0-DDC043C192BD}"/>
          </ac:grpSpMkLst>
        </pc:grpChg>
        <pc:grpChg chg="add mod">
          <ac:chgData name="Manish Sharma" userId="b799adb9ba789c8f" providerId="LiveId" clId="{83B61706-642F-4234-8E8A-A9A57AFC15CE}" dt="2023-02-09T05:16:24.497" v="33"/>
          <ac:grpSpMkLst>
            <pc:docMk/>
            <pc:sldMk cId="827014379" sldId="305"/>
            <ac:grpSpMk id="7" creationId="{F1FA4A2C-E815-66DC-60EE-B86474ACB283}"/>
          </ac:grpSpMkLst>
        </pc:grpChg>
        <pc:grpChg chg="add mod">
          <ac:chgData name="Manish Sharma" userId="b799adb9ba789c8f" providerId="LiveId" clId="{83B61706-642F-4234-8E8A-A9A57AFC15CE}" dt="2023-02-09T05:16:24.497" v="33"/>
          <ac:grpSpMkLst>
            <pc:docMk/>
            <pc:sldMk cId="827014379" sldId="305"/>
            <ac:grpSpMk id="11" creationId="{D01ECE87-91F0-ACA0-B6BB-E890F8626B75}"/>
          </ac:grpSpMkLst>
        </pc:grpChg>
        <pc:picChg chg="add mod">
          <ac:chgData name="Manish Sharma" userId="b799adb9ba789c8f" providerId="LiveId" clId="{83B61706-642F-4234-8E8A-A9A57AFC15CE}" dt="2023-02-09T05:18:25.557" v="38"/>
          <ac:picMkLst>
            <pc:docMk/>
            <pc:sldMk cId="827014379" sldId="305"/>
            <ac:picMk id="36" creationId="{D543EC4C-23DE-AAAD-4E23-6E0BFCEA9474}"/>
          </ac:picMkLst>
        </pc:picChg>
        <pc:cxnChg chg="add mod">
          <ac:chgData name="Manish Sharma" userId="b799adb9ba789c8f" providerId="LiveId" clId="{83B61706-642F-4234-8E8A-A9A57AFC15CE}" dt="2023-02-09T05:16:24.497" v="33"/>
          <ac:cxnSpMkLst>
            <pc:docMk/>
            <pc:sldMk cId="827014379" sldId="305"/>
            <ac:cxnSpMk id="16" creationId="{5FB3C744-6633-4844-8254-C133D23B69A6}"/>
          </ac:cxnSpMkLst>
        </pc:cxnChg>
        <pc:cxnChg chg="add mod">
          <ac:chgData name="Manish Sharma" userId="b799adb9ba789c8f" providerId="LiveId" clId="{83B61706-642F-4234-8E8A-A9A57AFC15CE}" dt="2023-02-09T05:16:24.497" v="33"/>
          <ac:cxnSpMkLst>
            <pc:docMk/>
            <pc:sldMk cId="827014379" sldId="305"/>
            <ac:cxnSpMk id="18" creationId="{E0DFF600-EA8C-56BB-74E5-A84A4C4656F2}"/>
          </ac:cxnSpMkLst>
        </pc:cxnChg>
        <pc:cxnChg chg="add mod">
          <ac:chgData name="Manish Sharma" userId="b799adb9ba789c8f" providerId="LiveId" clId="{83B61706-642F-4234-8E8A-A9A57AFC15CE}" dt="2023-02-09T05:16:52.213" v="35"/>
          <ac:cxnSpMkLst>
            <pc:docMk/>
            <pc:sldMk cId="827014379" sldId="305"/>
            <ac:cxnSpMk id="26" creationId="{99DCA472-3ABB-F020-C935-2C8C12C3C722}"/>
          </ac:cxnSpMkLst>
        </pc:cxnChg>
        <pc:cxnChg chg="add mod">
          <ac:chgData name="Manish Sharma" userId="b799adb9ba789c8f" providerId="LiveId" clId="{83B61706-642F-4234-8E8A-A9A57AFC15CE}" dt="2023-02-09T05:16:52.213" v="35"/>
          <ac:cxnSpMkLst>
            <pc:docMk/>
            <pc:sldMk cId="827014379" sldId="305"/>
            <ac:cxnSpMk id="27" creationId="{F9F9D10B-B746-532B-FFA7-3B06EE7CE65C}"/>
          </ac:cxnSpMkLst>
        </pc:cxnChg>
        <pc:cxnChg chg="add mod">
          <ac:chgData name="Manish Sharma" userId="b799adb9ba789c8f" providerId="LiveId" clId="{83B61706-642F-4234-8E8A-A9A57AFC15CE}" dt="2023-02-09T05:17:03.768" v="36"/>
          <ac:cxnSpMkLst>
            <pc:docMk/>
            <pc:sldMk cId="827014379" sldId="305"/>
            <ac:cxnSpMk id="30" creationId="{9E555EC8-4EEF-4CFE-8E3B-6C68A7273628}"/>
          </ac:cxnSpMkLst>
        </pc:cxnChg>
        <pc:cxnChg chg="add mod">
          <ac:chgData name="Manish Sharma" userId="b799adb9ba789c8f" providerId="LiveId" clId="{83B61706-642F-4234-8E8A-A9A57AFC15CE}" dt="2023-02-09T05:17:03.768" v="36"/>
          <ac:cxnSpMkLst>
            <pc:docMk/>
            <pc:sldMk cId="827014379" sldId="305"/>
            <ac:cxnSpMk id="32" creationId="{3B0A0ECA-DEDE-BBA8-B605-6736CECA4284}"/>
          </ac:cxnSpMkLst>
        </pc:cxnChg>
      </pc:sldChg>
      <pc:sldChg chg="del">
        <pc:chgData name="Manish Sharma" userId="b799adb9ba789c8f" providerId="LiveId" clId="{83B61706-642F-4234-8E8A-A9A57AFC15CE}" dt="2023-02-09T03:47:54" v="0" actId="47"/>
        <pc:sldMkLst>
          <pc:docMk/>
          <pc:sldMk cId="1698793778" sldId="305"/>
        </pc:sldMkLst>
      </pc:sldChg>
      <pc:sldChg chg="add del">
        <pc:chgData name="Manish Sharma" userId="b799adb9ba789c8f" providerId="LiveId" clId="{83B61706-642F-4234-8E8A-A9A57AFC15CE}" dt="2023-02-09T10:19:14.134" v="324"/>
        <pc:sldMkLst>
          <pc:docMk/>
          <pc:sldMk cId="3343793836" sldId="307"/>
        </pc:sldMkLst>
      </pc:sldChg>
      <pc:sldChg chg="add del">
        <pc:chgData name="Manish Sharma" userId="b799adb9ba789c8f" providerId="LiveId" clId="{83B61706-642F-4234-8E8A-A9A57AFC15CE}" dt="2023-02-10T04:33:36.263" v="325"/>
        <pc:sldMkLst>
          <pc:docMk/>
          <pc:sldMk cId="2896957801" sldId="308"/>
        </pc:sldMkLst>
      </pc:sldChg>
      <pc:sldChg chg="modSp add del mod">
        <pc:chgData name="Manish Sharma" userId="b799adb9ba789c8f" providerId="LiveId" clId="{83B61706-642F-4234-8E8A-A9A57AFC15CE}" dt="2023-02-10T04:51:32.796" v="327" actId="207"/>
        <pc:sldMkLst>
          <pc:docMk/>
          <pc:sldMk cId="3905909107" sldId="310"/>
        </pc:sldMkLst>
        <pc:spChg chg="mod">
          <ac:chgData name="Manish Sharma" userId="b799adb9ba789c8f" providerId="LiveId" clId="{83B61706-642F-4234-8E8A-A9A57AFC15CE}" dt="2023-02-10T04:51:32.796" v="327" actId="207"/>
          <ac:spMkLst>
            <pc:docMk/>
            <pc:sldMk cId="3905909107" sldId="310"/>
            <ac:spMk id="3" creationId="{EF9B0E31-A60A-4A47-B1E9-F174A2E65C1A}"/>
          </ac:spMkLst>
        </pc:spChg>
      </pc:sldChg>
      <pc:sldChg chg="add del">
        <pc:chgData name="Manish Sharma" userId="b799adb9ba789c8f" providerId="LiveId" clId="{83B61706-642F-4234-8E8A-A9A57AFC15CE}" dt="2023-02-10T06:36:17.249" v="331"/>
        <pc:sldMkLst>
          <pc:docMk/>
          <pc:sldMk cId="3363675506" sldId="312"/>
        </pc:sldMkLst>
      </pc:sldChg>
      <pc:sldChg chg="add del">
        <pc:chgData name="Manish Sharma" userId="b799adb9ba789c8f" providerId="LiveId" clId="{83B61706-642F-4234-8E8A-A9A57AFC15CE}" dt="2023-02-10T11:26:51.194" v="339"/>
        <pc:sldMkLst>
          <pc:docMk/>
          <pc:sldMk cId="3401202457" sldId="315"/>
        </pc:sldMkLst>
      </pc:sldChg>
      <pc:sldChg chg="add del">
        <pc:chgData name="Manish Sharma" userId="b799adb9ba789c8f" providerId="LiveId" clId="{83B61706-642F-4234-8E8A-A9A57AFC15CE}" dt="2023-02-10T04:33:36.263" v="325"/>
        <pc:sldMkLst>
          <pc:docMk/>
          <pc:sldMk cId="495837008" sldId="316"/>
        </pc:sldMkLst>
      </pc:sldChg>
      <pc:sldChg chg="add del">
        <pc:chgData name="Manish Sharma" userId="b799adb9ba789c8f" providerId="LiveId" clId="{83B61706-642F-4234-8E8A-A9A57AFC15CE}" dt="2023-02-10T04:33:36.263" v="325"/>
        <pc:sldMkLst>
          <pc:docMk/>
          <pc:sldMk cId="729508330" sldId="317"/>
        </pc:sldMkLst>
      </pc:sldChg>
      <pc:sldChg chg="add del">
        <pc:chgData name="Manish Sharma" userId="b799adb9ba789c8f" providerId="LiveId" clId="{83B61706-642F-4234-8E8A-A9A57AFC15CE}" dt="2023-02-10T04:33:36.263" v="325"/>
        <pc:sldMkLst>
          <pc:docMk/>
          <pc:sldMk cId="3730346979" sldId="318"/>
        </pc:sldMkLst>
      </pc:sldChg>
      <pc:sldChg chg="add del">
        <pc:chgData name="Manish Sharma" userId="b799adb9ba789c8f" providerId="LiveId" clId="{83B61706-642F-4234-8E8A-A9A57AFC15CE}" dt="2023-02-10T08:18:35.177" v="333"/>
        <pc:sldMkLst>
          <pc:docMk/>
          <pc:sldMk cId="3305835573" sldId="320"/>
        </pc:sldMkLst>
      </pc:sldChg>
      <pc:sldChg chg="add del">
        <pc:chgData name="Manish Sharma" userId="b799adb9ba789c8f" providerId="LiveId" clId="{83B61706-642F-4234-8E8A-A9A57AFC15CE}" dt="2023-02-10T08:18:35.177" v="333"/>
        <pc:sldMkLst>
          <pc:docMk/>
          <pc:sldMk cId="1973237833" sldId="321"/>
        </pc:sldMkLst>
      </pc:sldChg>
      <pc:sldChg chg="add del">
        <pc:chgData name="Manish Sharma" userId="b799adb9ba789c8f" providerId="LiveId" clId="{83B61706-642F-4234-8E8A-A9A57AFC15CE}" dt="2023-02-10T08:18:35.177" v="333"/>
        <pc:sldMkLst>
          <pc:docMk/>
          <pc:sldMk cId="433844631" sldId="322"/>
        </pc:sldMkLst>
      </pc:sldChg>
      <pc:sldChg chg="add del">
        <pc:chgData name="Manish Sharma" userId="b799adb9ba789c8f" providerId="LiveId" clId="{83B61706-642F-4234-8E8A-A9A57AFC15CE}" dt="2023-02-10T08:18:35.177" v="333"/>
        <pc:sldMkLst>
          <pc:docMk/>
          <pc:sldMk cId="45633748" sldId="323"/>
        </pc:sldMkLst>
      </pc:sldChg>
      <pc:sldChg chg="add del">
        <pc:chgData name="Manish Sharma" userId="b799adb9ba789c8f" providerId="LiveId" clId="{83B61706-642F-4234-8E8A-A9A57AFC15CE}" dt="2023-02-10T08:18:35.177" v="333"/>
        <pc:sldMkLst>
          <pc:docMk/>
          <pc:sldMk cId="2625194412" sldId="324"/>
        </pc:sldMkLst>
      </pc:sldChg>
      <pc:sldChg chg="add del">
        <pc:chgData name="Manish Sharma" userId="b799adb9ba789c8f" providerId="LiveId" clId="{83B61706-642F-4234-8E8A-A9A57AFC15CE}" dt="2023-02-10T08:35:39.318" v="335"/>
        <pc:sldMkLst>
          <pc:docMk/>
          <pc:sldMk cId="492403978" sldId="325"/>
        </pc:sldMkLst>
      </pc:sldChg>
      <pc:sldChg chg="add del">
        <pc:chgData name="Manish Sharma" userId="b799adb9ba789c8f" providerId="LiveId" clId="{83B61706-642F-4234-8E8A-A9A57AFC15CE}" dt="2023-02-10T08:35:39.318" v="335"/>
        <pc:sldMkLst>
          <pc:docMk/>
          <pc:sldMk cId="2388020248" sldId="326"/>
        </pc:sldMkLst>
      </pc:sldChg>
      <pc:sldChg chg="add del">
        <pc:chgData name="Manish Sharma" userId="b799adb9ba789c8f" providerId="LiveId" clId="{83B61706-642F-4234-8E8A-A9A57AFC15CE}" dt="2023-02-10T08:35:39.318" v="335"/>
        <pc:sldMkLst>
          <pc:docMk/>
          <pc:sldMk cId="855042921" sldId="327"/>
        </pc:sldMkLst>
      </pc:sldChg>
      <pc:sldChg chg="add del">
        <pc:chgData name="Manish Sharma" userId="b799adb9ba789c8f" providerId="LiveId" clId="{83B61706-642F-4234-8E8A-A9A57AFC15CE}" dt="2023-02-10T11:27:40.060" v="340"/>
        <pc:sldMkLst>
          <pc:docMk/>
          <pc:sldMk cId="3819615658" sldId="330"/>
        </pc:sldMkLst>
      </pc:sldChg>
      <pc:sldChg chg="add del">
        <pc:chgData name="Manish Sharma" userId="b799adb9ba789c8f" providerId="LiveId" clId="{83B61706-642F-4234-8E8A-A9A57AFC15CE}" dt="2023-02-10T11:51:41.677" v="369"/>
        <pc:sldMkLst>
          <pc:docMk/>
          <pc:sldMk cId="1872235650" sldId="331"/>
        </pc:sldMkLst>
      </pc:sldChg>
      <pc:sldChg chg="add del">
        <pc:chgData name="Manish Sharma" userId="b799adb9ba789c8f" providerId="LiveId" clId="{83B61706-642F-4234-8E8A-A9A57AFC15CE}" dt="2023-02-10T11:18:22.307" v="338"/>
        <pc:sldMkLst>
          <pc:docMk/>
          <pc:sldMk cId="4165250704" sldId="333"/>
        </pc:sldMkLst>
      </pc:sldChg>
      <pc:sldChg chg="add del">
        <pc:chgData name="Manish Sharma" userId="b799adb9ba789c8f" providerId="LiveId" clId="{83B61706-642F-4234-8E8A-A9A57AFC15CE}" dt="2023-02-10T11:18:22.307" v="338"/>
        <pc:sldMkLst>
          <pc:docMk/>
          <pc:sldMk cId="389683339" sldId="334"/>
        </pc:sldMkLst>
      </pc:sldChg>
      <pc:sldChg chg="add del">
        <pc:chgData name="Manish Sharma" userId="b799adb9ba789c8f" providerId="LiveId" clId="{83B61706-642F-4234-8E8A-A9A57AFC15CE}" dt="2023-02-21T12:15:57.092" v="1662"/>
        <pc:sldMkLst>
          <pc:docMk/>
          <pc:sldMk cId="599601856" sldId="336"/>
        </pc:sldMkLst>
      </pc:sldChg>
      <pc:sldChg chg="add del">
        <pc:chgData name="Manish Sharma" userId="b799adb9ba789c8f" providerId="LiveId" clId="{83B61706-642F-4234-8E8A-A9A57AFC15CE}" dt="2023-02-10T05:46:59.352" v="329"/>
        <pc:sldMkLst>
          <pc:docMk/>
          <pc:sldMk cId="326244009" sldId="338"/>
        </pc:sldMkLst>
      </pc:sldChg>
      <pc:sldChg chg="add del">
        <pc:chgData name="Manish Sharma" userId="b799adb9ba789c8f" providerId="LiveId" clId="{83B61706-642F-4234-8E8A-A9A57AFC15CE}" dt="2023-02-10T05:04:13.825" v="328"/>
        <pc:sldMkLst>
          <pc:docMk/>
          <pc:sldMk cId="914836995" sldId="339"/>
        </pc:sldMkLst>
      </pc:sldChg>
      <pc:sldChg chg="add del">
        <pc:chgData name="Manish Sharma" userId="b799adb9ba789c8f" providerId="LiveId" clId="{83B61706-642F-4234-8E8A-A9A57AFC15CE}" dt="2023-02-11T12:17:15.221" v="530"/>
        <pc:sldMkLst>
          <pc:docMk/>
          <pc:sldMk cId="2737212266" sldId="340"/>
        </pc:sldMkLst>
      </pc:sldChg>
      <pc:sldChg chg="add del">
        <pc:chgData name="Manish Sharma" userId="b799adb9ba789c8f" providerId="LiveId" clId="{83B61706-642F-4234-8E8A-A9A57AFC15CE}" dt="2023-02-11T12:17:15.221" v="530"/>
        <pc:sldMkLst>
          <pc:docMk/>
          <pc:sldMk cId="1876232458" sldId="341"/>
        </pc:sldMkLst>
      </pc:sldChg>
      <pc:sldChg chg="add del">
        <pc:chgData name="Manish Sharma" userId="b799adb9ba789c8f" providerId="LiveId" clId="{83B61706-642F-4234-8E8A-A9A57AFC15CE}" dt="2023-02-17T08:19:14.340" v="1090"/>
        <pc:sldMkLst>
          <pc:docMk/>
          <pc:sldMk cId="1083906838" sldId="344"/>
        </pc:sldMkLst>
      </pc:sldChg>
      <pc:sldChg chg="add del">
        <pc:chgData name="Manish Sharma" userId="b799adb9ba789c8f" providerId="LiveId" clId="{83B61706-642F-4234-8E8A-A9A57AFC15CE}" dt="2023-02-10T12:24:10.615" v="370"/>
        <pc:sldMkLst>
          <pc:docMk/>
          <pc:sldMk cId="2213827792" sldId="345"/>
        </pc:sldMkLst>
      </pc:sldChg>
      <pc:sldChg chg="add del">
        <pc:chgData name="Manish Sharma" userId="b799adb9ba789c8f" providerId="LiveId" clId="{83B61706-642F-4234-8E8A-A9A57AFC15CE}" dt="2023-02-10T12:24:10.615" v="370"/>
        <pc:sldMkLst>
          <pc:docMk/>
          <pc:sldMk cId="1923206056" sldId="346"/>
        </pc:sldMkLst>
      </pc:sldChg>
      <pc:sldChg chg="add del">
        <pc:chgData name="Manish Sharma" userId="b799adb9ba789c8f" providerId="LiveId" clId="{83B61706-642F-4234-8E8A-A9A57AFC15CE}" dt="2023-02-10T12:24:10.615" v="370"/>
        <pc:sldMkLst>
          <pc:docMk/>
          <pc:sldMk cId="3793334372" sldId="347"/>
        </pc:sldMkLst>
      </pc:sldChg>
      <pc:sldChg chg="add del">
        <pc:chgData name="Manish Sharma" userId="b799adb9ba789c8f" providerId="LiveId" clId="{83B61706-642F-4234-8E8A-A9A57AFC15CE}" dt="2023-02-10T12:24:10.615" v="370"/>
        <pc:sldMkLst>
          <pc:docMk/>
          <pc:sldMk cId="3976377021" sldId="349"/>
        </pc:sldMkLst>
      </pc:sldChg>
      <pc:sldChg chg="add del">
        <pc:chgData name="Manish Sharma" userId="b799adb9ba789c8f" providerId="LiveId" clId="{83B61706-642F-4234-8E8A-A9A57AFC15CE}" dt="2023-02-10T12:24:10.615" v="370"/>
        <pc:sldMkLst>
          <pc:docMk/>
          <pc:sldMk cId="2857248363" sldId="352"/>
        </pc:sldMkLst>
      </pc:sldChg>
      <pc:sldChg chg="add del">
        <pc:chgData name="Manish Sharma" userId="b799adb9ba789c8f" providerId="LiveId" clId="{83B61706-642F-4234-8E8A-A9A57AFC15CE}" dt="2023-02-10T12:24:10.615" v="370"/>
        <pc:sldMkLst>
          <pc:docMk/>
          <pc:sldMk cId="2744805497" sldId="353"/>
        </pc:sldMkLst>
      </pc:sldChg>
      <pc:sldChg chg="add del">
        <pc:chgData name="Manish Sharma" userId="b799adb9ba789c8f" providerId="LiveId" clId="{83B61706-642F-4234-8E8A-A9A57AFC15CE}" dt="2023-02-21T12:12:43.011" v="1660"/>
        <pc:sldMkLst>
          <pc:docMk/>
          <pc:sldMk cId="3543660359" sldId="354"/>
        </pc:sldMkLst>
      </pc:sldChg>
      <pc:sldChg chg="add del">
        <pc:chgData name="Manish Sharma" userId="b799adb9ba789c8f" providerId="LiveId" clId="{83B61706-642F-4234-8E8A-A9A57AFC15CE}" dt="2023-02-10T09:58:13.681" v="336"/>
        <pc:sldMkLst>
          <pc:docMk/>
          <pc:sldMk cId="3237243737" sldId="357"/>
        </pc:sldMkLst>
      </pc:sldChg>
      <pc:sldChg chg="add del">
        <pc:chgData name="Manish Sharma" userId="b799adb9ba789c8f" providerId="LiveId" clId="{83B61706-642F-4234-8E8A-A9A57AFC15CE}" dt="2023-02-10T09:58:13.681" v="336"/>
        <pc:sldMkLst>
          <pc:docMk/>
          <pc:sldMk cId="3787089593" sldId="358"/>
        </pc:sldMkLst>
      </pc:sldChg>
      <pc:sldChg chg="add del">
        <pc:chgData name="Manish Sharma" userId="b799adb9ba789c8f" providerId="LiveId" clId="{83B61706-642F-4234-8E8A-A9A57AFC15CE}" dt="2023-02-09T07:19:34.502" v="192"/>
        <pc:sldMkLst>
          <pc:docMk/>
          <pc:sldMk cId="972214110" sldId="360"/>
        </pc:sldMkLst>
      </pc:sldChg>
      <pc:sldChg chg="add del">
        <pc:chgData name="Manish Sharma" userId="b799adb9ba789c8f" providerId="LiveId" clId="{83B61706-642F-4234-8E8A-A9A57AFC15CE}" dt="2023-02-11T09:31:33.381" v="497"/>
        <pc:sldMkLst>
          <pc:docMk/>
          <pc:sldMk cId="2514910419" sldId="379"/>
        </pc:sldMkLst>
      </pc:sldChg>
      <pc:sldChg chg="add del">
        <pc:chgData name="Manish Sharma" userId="b799adb9ba789c8f" providerId="LiveId" clId="{83B61706-642F-4234-8E8A-A9A57AFC15CE}" dt="2023-02-11T11:36:26.749" v="528"/>
        <pc:sldMkLst>
          <pc:docMk/>
          <pc:sldMk cId="486550458" sldId="383"/>
        </pc:sldMkLst>
      </pc:sldChg>
      <pc:sldChg chg="add del">
        <pc:chgData name="Manish Sharma" userId="b799adb9ba789c8f" providerId="LiveId" clId="{83B61706-642F-4234-8E8A-A9A57AFC15CE}" dt="2023-02-11T11:36:26.749" v="528"/>
        <pc:sldMkLst>
          <pc:docMk/>
          <pc:sldMk cId="1424805398" sldId="384"/>
        </pc:sldMkLst>
      </pc:sldChg>
      <pc:sldChg chg="add del">
        <pc:chgData name="Manish Sharma" userId="b799adb9ba789c8f" providerId="LiveId" clId="{83B61706-642F-4234-8E8A-A9A57AFC15CE}" dt="2023-02-11T11:36:40.613" v="529"/>
        <pc:sldMkLst>
          <pc:docMk/>
          <pc:sldMk cId="1239693065" sldId="386"/>
        </pc:sldMkLst>
      </pc:sldChg>
      <pc:sldChg chg="add del">
        <pc:chgData name="Manish Sharma" userId="b799adb9ba789c8f" providerId="LiveId" clId="{83B61706-642F-4234-8E8A-A9A57AFC15CE}" dt="2023-02-11T11:36:40.613" v="529"/>
        <pc:sldMkLst>
          <pc:docMk/>
          <pc:sldMk cId="2331089218" sldId="387"/>
        </pc:sldMkLst>
      </pc:sldChg>
      <pc:sldChg chg="add del">
        <pc:chgData name="Manish Sharma" userId="b799adb9ba789c8f" providerId="LiveId" clId="{83B61706-642F-4234-8E8A-A9A57AFC15CE}" dt="2023-02-11T11:36:40.613" v="529"/>
        <pc:sldMkLst>
          <pc:docMk/>
          <pc:sldMk cId="940231496" sldId="388"/>
        </pc:sldMkLst>
      </pc:sldChg>
      <pc:sldChg chg="add del">
        <pc:chgData name="Manish Sharma" userId="b799adb9ba789c8f" providerId="LiveId" clId="{83B61706-642F-4234-8E8A-A9A57AFC15CE}" dt="2023-02-17T10:41:29.966" v="1092"/>
        <pc:sldMkLst>
          <pc:docMk/>
          <pc:sldMk cId="2204562738" sldId="392"/>
        </pc:sldMkLst>
      </pc:sldChg>
      <pc:sldChg chg="add del">
        <pc:chgData name="Manish Sharma" userId="b799adb9ba789c8f" providerId="LiveId" clId="{83B61706-642F-4234-8E8A-A9A57AFC15CE}" dt="2023-02-17T11:42:21.809" v="1095"/>
        <pc:sldMkLst>
          <pc:docMk/>
          <pc:sldMk cId="694169232" sldId="395"/>
        </pc:sldMkLst>
      </pc:sldChg>
      <pc:sldChg chg="add del">
        <pc:chgData name="Manish Sharma" userId="b799adb9ba789c8f" providerId="LiveId" clId="{83B61706-642F-4234-8E8A-A9A57AFC15CE}" dt="2023-02-17T11:42:21.809" v="1095"/>
        <pc:sldMkLst>
          <pc:docMk/>
          <pc:sldMk cId="3920928659" sldId="396"/>
        </pc:sldMkLst>
      </pc:sldChg>
      <pc:sldChg chg="add del">
        <pc:chgData name="Manish Sharma" userId="b799adb9ba789c8f" providerId="LiveId" clId="{83B61706-642F-4234-8E8A-A9A57AFC15CE}" dt="2023-02-18T08:31:56.405" v="1633"/>
        <pc:sldMkLst>
          <pc:docMk/>
          <pc:sldMk cId="3923253326" sldId="399"/>
        </pc:sldMkLst>
      </pc:sldChg>
      <pc:sldChg chg="add del">
        <pc:chgData name="Manish Sharma" userId="b799adb9ba789c8f" providerId="LiveId" clId="{83B61706-642F-4234-8E8A-A9A57AFC15CE}" dt="2023-02-18T08:31:56.405" v="1633"/>
        <pc:sldMkLst>
          <pc:docMk/>
          <pc:sldMk cId="1859098652" sldId="400"/>
        </pc:sldMkLst>
      </pc:sldChg>
      <pc:sldChg chg="add del">
        <pc:chgData name="Manish Sharma" userId="b799adb9ba789c8f" providerId="LiveId" clId="{83B61706-642F-4234-8E8A-A9A57AFC15CE}" dt="2023-02-18T09:40:57.384" v="1634"/>
        <pc:sldMkLst>
          <pc:docMk/>
          <pc:sldMk cId="2486780815" sldId="401"/>
        </pc:sldMkLst>
      </pc:sldChg>
      <pc:sldChg chg="add del">
        <pc:chgData name="Manish Sharma" userId="b799adb9ba789c8f" providerId="LiveId" clId="{83B61706-642F-4234-8E8A-A9A57AFC15CE}" dt="2023-02-18T09:43:50.380" v="1635"/>
        <pc:sldMkLst>
          <pc:docMk/>
          <pc:sldMk cId="2478318775" sldId="402"/>
        </pc:sldMkLst>
      </pc:sldChg>
      <pc:sldChg chg="add del">
        <pc:chgData name="Manish Sharma" userId="b799adb9ba789c8f" providerId="LiveId" clId="{83B61706-642F-4234-8E8A-A9A57AFC15CE}" dt="2023-02-21T10:59:07.368" v="1652"/>
        <pc:sldMkLst>
          <pc:docMk/>
          <pc:sldMk cId="1747891241" sldId="405"/>
        </pc:sldMkLst>
      </pc:sldChg>
      <pc:sldChg chg="add del">
        <pc:chgData name="Manish Sharma" userId="b799adb9ba789c8f" providerId="LiveId" clId="{83B61706-642F-4234-8E8A-A9A57AFC15CE}" dt="2023-02-10T08:18:35.177" v="333"/>
        <pc:sldMkLst>
          <pc:docMk/>
          <pc:sldMk cId="2747173488" sldId="408"/>
        </pc:sldMkLst>
      </pc:sldChg>
      <pc:sldChg chg="add del">
        <pc:chgData name="Manish Sharma" userId="b799adb9ba789c8f" providerId="LiveId" clId="{83B61706-642F-4234-8E8A-A9A57AFC15CE}" dt="2023-02-10T08:18:35.177" v="333"/>
        <pc:sldMkLst>
          <pc:docMk/>
          <pc:sldMk cId="956484382" sldId="410"/>
        </pc:sldMkLst>
      </pc:sldChg>
      <pc:sldChg chg="add del">
        <pc:chgData name="Manish Sharma" userId="b799adb9ba789c8f" providerId="LiveId" clId="{83B61706-642F-4234-8E8A-A9A57AFC15CE}" dt="2023-02-10T07:15:54.222" v="332"/>
        <pc:sldMkLst>
          <pc:docMk/>
          <pc:sldMk cId="2092420744" sldId="415"/>
        </pc:sldMkLst>
      </pc:sldChg>
      <pc:sldChg chg="add del">
        <pc:chgData name="Manish Sharma" userId="b799adb9ba789c8f" providerId="LiveId" clId="{83B61706-642F-4234-8E8A-A9A57AFC15CE}" dt="2023-02-10T07:15:54.222" v="332"/>
        <pc:sldMkLst>
          <pc:docMk/>
          <pc:sldMk cId="659409853" sldId="416"/>
        </pc:sldMkLst>
      </pc:sldChg>
      <pc:sldChg chg="add del">
        <pc:chgData name="Manish Sharma" userId="b799adb9ba789c8f" providerId="LiveId" clId="{83B61706-642F-4234-8E8A-A9A57AFC15CE}" dt="2023-02-11T06:21:33.226" v="421"/>
        <pc:sldMkLst>
          <pc:docMk/>
          <pc:sldMk cId="1426255416" sldId="419"/>
        </pc:sldMkLst>
      </pc:sldChg>
      <pc:sldChg chg="add del">
        <pc:chgData name="Manish Sharma" userId="b799adb9ba789c8f" providerId="LiveId" clId="{83B61706-642F-4234-8E8A-A9A57AFC15CE}" dt="2023-02-10T08:18:35.177" v="333"/>
        <pc:sldMkLst>
          <pc:docMk/>
          <pc:sldMk cId="4275185108" sldId="420"/>
        </pc:sldMkLst>
      </pc:sldChg>
      <pc:sldChg chg="add del">
        <pc:chgData name="Manish Sharma" userId="b799adb9ba789c8f" providerId="LiveId" clId="{83B61706-642F-4234-8E8A-A9A57AFC15CE}" dt="2023-02-10T08:18:35.177" v="333"/>
        <pc:sldMkLst>
          <pc:docMk/>
          <pc:sldMk cId="107821572" sldId="421"/>
        </pc:sldMkLst>
      </pc:sldChg>
      <pc:sldChg chg="add del">
        <pc:chgData name="Manish Sharma" userId="b799adb9ba789c8f" providerId="LiveId" clId="{83B61706-642F-4234-8E8A-A9A57AFC15CE}" dt="2023-02-11T09:31:33.381" v="497"/>
        <pc:sldMkLst>
          <pc:docMk/>
          <pc:sldMk cId="2543228366" sldId="422"/>
        </pc:sldMkLst>
      </pc:sldChg>
      <pc:sldChg chg="add del">
        <pc:chgData name="Manish Sharma" userId="b799adb9ba789c8f" providerId="LiveId" clId="{83B61706-642F-4234-8E8A-A9A57AFC15CE}" dt="2023-02-11T09:31:33.381" v="497"/>
        <pc:sldMkLst>
          <pc:docMk/>
          <pc:sldMk cId="2451827515" sldId="423"/>
        </pc:sldMkLst>
      </pc:sldChg>
      <pc:sldChg chg="add">
        <pc:chgData name="Manish Sharma" userId="b799adb9ba789c8f" providerId="LiveId" clId="{83B61706-642F-4234-8E8A-A9A57AFC15CE}" dt="2023-02-10T08:23:53.595" v="334"/>
        <pc:sldMkLst>
          <pc:docMk/>
          <pc:sldMk cId="2259310618" sldId="426"/>
        </pc:sldMkLst>
      </pc:sldChg>
      <pc:sldChg chg="add del">
        <pc:chgData name="Manish Sharma" userId="b799adb9ba789c8f" providerId="LiveId" clId="{83B61706-642F-4234-8E8A-A9A57AFC15CE}" dt="2023-02-10T08:35:39.318" v="335"/>
        <pc:sldMkLst>
          <pc:docMk/>
          <pc:sldMk cId="860196464" sldId="433"/>
        </pc:sldMkLst>
      </pc:sldChg>
      <pc:sldChg chg="add del">
        <pc:chgData name="Manish Sharma" userId="b799adb9ba789c8f" providerId="LiveId" clId="{83B61706-642F-4234-8E8A-A9A57AFC15CE}" dt="2023-02-10T09:58:13.681" v="336"/>
        <pc:sldMkLst>
          <pc:docMk/>
          <pc:sldMk cId="3333941658" sldId="434"/>
        </pc:sldMkLst>
      </pc:sldChg>
      <pc:sldChg chg="add del">
        <pc:chgData name="Manish Sharma" userId="b799adb9ba789c8f" providerId="LiveId" clId="{83B61706-642F-4234-8E8A-A9A57AFC15CE}" dt="2023-02-10T09:58:13.681" v="336"/>
        <pc:sldMkLst>
          <pc:docMk/>
          <pc:sldMk cId="292172318" sldId="435"/>
        </pc:sldMkLst>
      </pc:sldChg>
      <pc:sldChg chg="add del">
        <pc:chgData name="Manish Sharma" userId="b799adb9ba789c8f" providerId="LiveId" clId="{83B61706-642F-4234-8E8A-A9A57AFC15CE}" dt="2023-02-18T08:20:01.751" v="1606"/>
        <pc:sldMkLst>
          <pc:docMk/>
          <pc:sldMk cId="2424590513" sldId="438"/>
        </pc:sldMkLst>
      </pc:sldChg>
      <pc:sldChg chg="add del">
        <pc:chgData name="Manish Sharma" userId="b799adb9ba789c8f" providerId="LiveId" clId="{83B61706-642F-4234-8E8A-A9A57AFC15CE}" dt="2023-02-21T12:14:49.308" v="1661"/>
        <pc:sldMkLst>
          <pc:docMk/>
          <pc:sldMk cId="4182215369" sldId="443"/>
        </pc:sldMkLst>
      </pc:sldChg>
      <pc:sldChg chg="modSp add del mod">
        <pc:chgData name="Manish Sharma" userId="b799adb9ba789c8f" providerId="LiveId" clId="{83B61706-642F-4234-8E8A-A9A57AFC15CE}" dt="2023-02-21T12:16:05.644" v="1663" actId="207"/>
        <pc:sldMkLst>
          <pc:docMk/>
          <pc:sldMk cId="1412042572" sldId="444"/>
        </pc:sldMkLst>
        <pc:spChg chg="mod">
          <ac:chgData name="Manish Sharma" userId="b799adb9ba789c8f" providerId="LiveId" clId="{83B61706-642F-4234-8E8A-A9A57AFC15CE}" dt="2023-02-21T12:16:05.644" v="1663" actId="207"/>
          <ac:spMkLst>
            <pc:docMk/>
            <pc:sldMk cId="1412042572" sldId="444"/>
            <ac:spMk id="5" creationId="{DA2EF01E-838D-4E22-A543-48D1290A38AE}"/>
          </ac:spMkLst>
        </pc:spChg>
      </pc:sldChg>
      <pc:sldChg chg="add del">
        <pc:chgData name="Manish Sharma" userId="b799adb9ba789c8f" providerId="LiveId" clId="{83B61706-642F-4234-8E8A-A9A57AFC15CE}" dt="2023-02-21T12:15:57.092" v="1662"/>
        <pc:sldMkLst>
          <pc:docMk/>
          <pc:sldMk cId="1755021175" sldId="446"/>
        </pc:sldMkLst>
      </pc:sldChg>
      <pc:sldChg chg="add del">
        <pc:chgData name="Manish Sharma" userId="b799adb9ba789c8f" providerId="LiveId" clId="{83B61706-642F-4234-8E8A-A9A57AFC15CE}" dt="2023-02-09T05:22:20.502" v="109"/>
        <pc:sldMkLst>
          <pc:docMk/>
          <pc:sldMk cId="2232520977" sldId="451"/>
        </pc:sldMkLst>
      </pc:sldChg>
      <pc:sldChg chg="modSp add del mod">
        <pc:chgData name="Manish Sharma" userId="b799adb9ba789c8f" providerId="LiveId" clId="{83B61706-642F-4234-8E8A-A9A57AFC15CE}" dt="2023-02-09T05:23:18.700" v="116" actId="20577"/>
        <pc:sldMkLst>
          <pc:docMk/>
          <pc:sldMk cId="721619654" sldId="453"/>
        </pc:sldMkLst>
        <pc:spChg chg="mod">
          <ac:chgData name="Manish Sharma" userId="b799adb9ba789c8f" providerId="LiveId" clId="{83B61706-642F-4234-8E8A-A9A57AFC15CE}" dt="2023-02-09T05:23:18.700" v="116" actId="20577"/>
          <ac:spMkLst>
            <pc:docMk/>
            <pc:sldMk cId="721619654" sldId="453"/>
            <ac:spMk id="2" creationId="{A6C1BEA8-3274-8FFC-3E9B-9FE973B76EBB}"/>
          </ac:spMkLst>
        </pc:spChg>
      </pc:sldChg>
      <pc:sldChg chg="addSp delSp modSp new mod setBg">
        <pc:chgData name="Manish Sharma" userId="b799adb9ba789c8f" providerId="LiveId" clId="{83B61706-642F-4234-8E8A-A9A57AFC15CE}" dt="2023-02-09T05:35:00.762" v="122" actId="26606"/>
        <pc:sldMkLst>
          <pc:docMk/>
          <pc:sldMk cId="755159816" sldId="454"/>
        </pc:sldMkLst>
        <pc:spChg chg="del mod">
          <ac:chgData name="Manish Sharma" userId="b799adb9ba789c8f" providerId="LiveId" clId="{83B61706-642F-4234-8E8A-A9A57AFC15CE}" dt="2023-02-09T05:34:57.076" v="121" actId="478"/>
          <ac:spMkLst>
            <pc:docMk/>
            <pc:sldMk cId="755159816" sldId="454"/>
            <ac:spMk id="2" creationId="{C248F95E-2D67-13AC-11CE-C030AF8A3475}"/>
          </ac:spMkLst>
        </pc:spChg>
        <pc:spChg chg="del">
          <ac:chgData name="Manish Sharma" userId="b799adb9ba789c8f" providerId="LiveId" clId="{83B61706-642F-4234-8E8A-A9A57AFC15CE}" dt="2023-02-09T05:34:51.663" v="118"/>
          <ac:spMkLst>
            <pc:docMk/>
            <pc:sldMk cId="755159816" sldId="454"/>
            <ac:spMk id="3" creationId="{FA51094F-5B46-B1B5-3172-722C8494418C}"/>
          </ac:spMkLst>
        </pc:spChg>
        <pc:picChg chg="add mod">
          <ac:chgData name="Manish Sharma" userId="b799adb9ba789c8f" providerId="LiveId" clId="{83B61706-642F-4234-8E8A-A9A57AFC15CE}" dt="2023-02-09T05:35:00.762" v="122" actId="26606"/>
          <ac:picMkLst>
            <pc:docMk/>
            <pc:sldMk cId="755159816" sldId="454"/>
            <ac:picMk id="5" creationId="{779B9936-2386-B86A-34FF-100F059AC31E}"/>
          </ac:picMkLst>
        </pc:picChg>
      </pc:sldChg>
      <pc:sldChg chg="del">
        <pc:chgData name="Manish Sharma" userId="b799adb9ba789c8f" providerId="LiveId" clId="{83B61706-642F-4234-8E8A-A9A57AFC15CE}" dt="2023-02-09T03:47:54" v="0" actId="47"/>
        <pc:sldMkLst>
          <pc:docMk/>
          <pc:sldMk cId="2587687427" sldId="454"/>
        </pc:sldMkLst>
      </pc:sldChg>
      <pc:sldChg chg="add del">
        <pc:chgData name="Manish Sharma" userId="b799adb9ba789c8f" providerId="LiveId" clId="{83B61706-642F-4234-8E8A-A9A57AFC15CE}" dt="2023-02-09T05:58:07.299" v="123"/>
        <pc:sldMkLst>
          <pc:docMk/>
          <pc:sldMk cId="1185307111" sldId="455"/>
        </pc:sldMkLst>
      </pc:sldChg>
      <pc:sldChg chg="add del">
        <pc:chgData name="Manish Sharma" userId="b799adb9ba789c8f" providerId="LiveId" clId="{83B61706-642F-4234-8E8A-A9A57AFC15CE}" dt="2023-02-09T06:35:11.798" v="132"/>
        <pc:sldMkLst>
          <pc:docMk/>
          <pc:sldMk cId="4205991571" sldId="457"/>
        </pc:sldMkLst>
      </pc:sldChg>
      <pc:sldChg chg="add del">
        <pc:chgData name="Manish Sharma" userId="b799adb9ba789c8f" providerId="LiveId" clId="{83B61706-642F-4234-8E8A-A9A57AFC15CE}" dt="2023-02-09T06:36:43.677" v="133"/>
        <pc:sldMkLst>
          <pc:docMk/>
          <pc:sldMk cId="2486061415" sldId="458"/>
        </pc:sldMkLst>
      </pc:sldChg>
      <pc:sldChg chg="modSp add del mod">
        <pc:chgData name="Manish Sharma" userId="b799adb9ba789c8f" providerId="LiveId" clId="{83B61706-642F-4234-8E8A-A9A57AFC15CE}" dt="2023-02-09T06:33:29.982" v="131" actId="20577"/>
        <pc:sldMkLst>
          <pc:docMk/>
          <pc:sldMk cId="3558497055" sldId="459"/>
        </pc:sldMkLst>
        <pc:spChg chg="mod">
          <ac:chgData name="Manish Sharma" userId="b799adb9ba789c8f" providerId="LiveId" clId="{83B61706-642F-4234-8E8A-A9A57AFC15CE}" dt="2023-02-09T06:33:29.982" v="131" actId="20577"/>
          <ac:spMkLst>
            <pc:docMk/>
            <pc:sldMk cId="3558497055" sldId="459"/>
            <ac:spMk id="2" creationId="{7FFCFAFA-9071-78C8-9B41-8E5241550FBE}"/>
          </ac:spMkLst>
        </pc:spChg>
      </pc:sldChg>
      <pc:sldChg chg="add del">
        <pc:chgData name="Manish Sharma" userId="b799adb9ba789c8f" providerId="LiveId" clId="{83B61706-642F-4234-8E8A-A9A57AFC15CE}" dt="2023-02-09T07:19:34.502" v="192"/>
        <pc:sldMkLst>
          <pc:docMk/>
          <pc:sldMk cId="2550034210" sldId="460"/>
        </pc:sldMkLst>
      </pc:sldChg>
      <pc:sldChg chg="add">
        <pc:chgData name="Manish Sharma" userId="b799adb9ba789c8f" providerId="LiveId" clId="{83B61706-642F-4234-8E8A-A9A57AFC15CE}" dt="2023-02-10T12:26:59.734" v="371"/>
        <pc:sldMkLst>
          <pc:docMk/>
          <pc:sldMk cId="1759732001" sldId="461"/>
        </pc:sldMkLst>
      </pc:sldChg>
      <pc:sldChg chg="add del">
        <pc:chgData name="Manish Sharma" userId="b799adb9ba789c8f" providerId="LiveId" clId="{83B61706-642F-4234-8E8A-A9A57AFC15CE}" dt="2023-02-09T10:19:14.134" v="324"/>
        <pc:sldMkLst>
          <pc:docMk/>
          <pc:sldMk cId="3255217092" sldId="462"/>
        </pc:sldMkLst>
      </pc:sldChg>
      <pc:sldChg chg="add del">
        <pc:chgData name="Manish Sharma" userId="b799adb9ba789c8f" providerId="LiveId" clId="{83B61706-642F-4234-8E8A-A9A57AFC15CE}" dt="2023-02-09T10:19:14.134" v="324"/>
        <pc:sldMkLst>
          <pc:docMk/>
          <pc:sldMk cId="1745736043" sldId="463"/>
        </pc:sldMkLst>
      </pc:sldChg>
      <pc:sldChg chg="add del">
        <pc:chgData name="Manish Sharma" userId="b799adb9ba789c8f" providerId="LiveId" clId="{83B61706-642F-4234-8E8A-A9A57AFC15CE}" dt="2023-02-10T06:09:26.643" v="330"/>
        <pc:sldMkLst>
          <pc:docMk/>
          <pc:sldMk cId="2451713000" sldId="464"/>
        </pc:sldMkLst>
      </pc:sldChg>
      <pc:sldChg chg="add del">
        <pc:chgData name="Manish Sharma" userId="b799adb9ba789c8f" providerId="LiveId" clId="{83B61706-642F-4234-8E8A-A9A57AFC15CE}" dt="2023-02-10T11:16:02.748" v="337"/>
        <pc:sldMkLst>
          <pc:docMk/>
          <pc:sldMk cId="443152461" sldId="465"/>
        </pc:sldMkLst>
      </pc:sldChg>
      <pc:sldChg chg="add del">
        <pc:chgData name="Manish Sharma" userId="b799adb9ba789c8f" providerId="LiveId" clId="{83B61706-642F-4234-8E8A-A9A57AFC15CE}" dt="2023-02-10T11:26:51.194" v="339"/>
        <pc:sldMkLst>
          <pc:docMk/>
          <pc:sldMk cId="3653811040" sldId="468"/>
        </pc:sldMkLst>
      </pc:sldChg>
      <pc:sldChg chg="add del">
        <pc:chgData name="Manish Sharma" userId="b799adb9ba789c8f" providerId="LiveId" clId="{83B61706-642F-4234-8E8A-A9A57AFC15CE}" dt="2023-02-11T04:48:09.291" v="372"/>
        <pc:sldMkLst>
          <pc:docMk/>
          <pc:sldMk cId="250440974" sldId="469"/>
        </pc:sldMkLst>
      </pc:sldChg>
      <pc:sldChg chg="add del">
        <pc:chgData name="Manish Sharma" userId="b799adb9ba789c8f" providerId="LiveId" clId="{83B61706-642F-4234-8E8A-A9A57AFC15CE}" dt="2023-02-09T05:58:42.350" v="124"/>
        <pc:sldMkLst>
          <pc:docMk/>
          <pc:sldMk cId="3052745591" sldId="473"/>
        </pc:sldMkLst>
      </pc:sldChg>
      <pc:sldChg chg="add del">
        <pc:chgData name="Manish Sharma" userId="b799adb9ba789c8f" providerId="LiveId" clId="{83B61706-642F-4234-8E8A-A9A57AFC15CE}" dt="2023-02-09T06:35:11.798" v="132"/>
        <pc:sldMkLst>
          <pc:docMk/>
          <pc:sldMk cId="2211863049" sldId="474"/>
        </pc:sldMkLst>
      </pc:sldChg>
      <pc:sldChg chg="modSp new mod">
        <pc:chgData name="Manish Sharma" userId="b799adb9ba789c8f" providerId="LiveId" clId="{83B61706-642F-4234-8E8A-A9A57AFC15CE}" dt="2023-02-09T07:19:08.450" v="191" actId="15"/>
        <pc:sldMkLst>
          <pc:docMk/>
          <pc:sldMk cId="1807450965" sldId="475"/>
        </pc:sldMkLst>
        <pc:spChg chg="mod">
          <ac:chgData name="Manish Sharma" userId="b799adb9ba789c8f" providerId="LiveId" clId="{83B61706-642F-4234-8E8A-A9A57AFC15CE}" dt="2023-02-09T07:16:14.161" v="157" actId="20577"/>
          <ac:spMkLst>
            <pc:docMk/>
            <pc:sldMk cId="1807450965" sldId="475"/>
            <ac:spMk id="2" creationId="{28842476-4D01-B0DD-C9F8-F1BADF646070}"/>
          </ac:spMkLst>
        </pc:spChg>
        <pc:spChg chg="mod">
          <ac:chgData name="Manish Sharma" userId="b799adb9ba789c8f" providerId="LiveId" clId="{83B61706-642F-4234-8E8A-A9A57AFC15CE}" dt="2023-02-09T07:19:08.450" v="191" actId="15"/>
          <ac:spMkLst>
            <pc:docMk/>
            <pc:sldMk cId="1807450965" sldId="475"/>
            <ac:spMk id="3" creationId="{122F1AC5-06EB-39CD-39BE-BEF5116DDC7F}"/>
          </ac:spMkLst>
        </pc:spChg>
      </pc:sldChg>
      <pc:sldChg chg="del">
        <pc:chgData name="Manish Sharma" userId="b799adb9ba789c8f" providerId="LiveId" clId="{83B61706-642F-4234-8E8A-A9A57AFC15CE}" dt="2023-02-09T03:47:54" v="0" actId="47"/>
        <pc:sldMkLst>
          <pc:docMk/>
          <pc:sldMk cId="4050553638" sldId="475"/>
        </pc:sldMkLst>
      </pc:sldChg>
      <pc:sldChg chg="del">
        <pc:chgData name="Manish Sharma" userId="b799adb9ba789c8f" providerId="LiveId" clId="{83B61706-642F-4234-8E8A-A9A57AFC15CE}" dt="2023-02-09T03:47:54" v="0" actId="47"/>
        <pc:sldMkLst>
          <pc:docMk/>
          <pc:sldMk cId="1148228370" sldId="476"/>
        </pc:sldMkLst>
      </pc:sldChg>
      <pc:sldChg chg="addSp delSp modSp new mod">
        <pc:chgData name="Manish Sharma" userId="b799adb9ba789c8f" providerId="LiveId" clId="{83B61706-642F-4234-8E8A-A9A57AFC15CE}" dt="2023-02-09T07:36:01.494" v="214"/>
        <pc:sldMkLst>
          <pc:docMk/>
          <pc:sldMk cId="1841394374" sldId="476"/>
        </pc:sldMkLst>
        <pc:spChg chg="del">
          <ac:chgData name="Manish Sharma" userId="b799adb9ba789c8f" providerId="LiveId" clId="{83B61706-642F-4234-8E8A-A9A57AFC15CE}" dt="2023-02-09T07:28:56.953" v="194" actId="478"/>
          <ac:spMkLst>
            <pc:docMk/>
            <pc:sldMk cId="1841394374" sldId="476"/>
            <ac:spMk id="2" creationId="{DF116D25-4EA9-8C86-FEC7-44F4ECF1EA12}"/>
          </ac:spMkLst>
        </pc:spChg>
        <pc:spChg chg="del">
          <ac:chgData name="Manish Sharma" userId="b799adb9ba789c8f" providerId="LiveId" clId="{83B61706-642F-4234-8E8A-A9A57AFC15CE}" dt="2023-02-09T07:28:56.953" v="194" actId="478"/>
          <ac:spMkLst>
            <pc:docMk/>
            <pc:sldMk cId="1841394374" sldId="476"/>
            <ac:spMk id="3" creationId="{B5BB4C3E-9F04-552E-55E7-D1933F7F442F}"/>
          </ac:spMkLst>
        </pc:spChg>
        <pc:spChg chg="add mod">
          <ac:chgData name="Manish Sharma" userId="b799adb9ba789c8f" providerId="LiveId" clId="{83B61706-642F-4234-8E8A-A9A57AFC15CE}" dt="2023-02-09T07:29:02.820" v="195"/>
          <ac:spMkLst>
            <pc:docMk/>
            <pc:sldMk cId="1841394374" sldId="476"/>
            <ac:spMk id="4" creationId="{8660E366-3D8D-9A6F-3D2F-AAC2DCDBEA08}"/>
          </ac:spMkLst>
        </pc:spChg>
        <pc:spChg chg="add mod">
          <ac:chgData name="Manish Sharma" userId="b799adb9ba789c8f" providerId="LiveId" clId="{83B61706-642F-4234-8E8A-A9A57AFC15CE}" dt="2023-02-09T07:29:13.500" v="196"/>
          <ac:spMkLst>
            <pc:docMk/>
            <pc:sldMk cId="1841394374" sldId="476"/>
            <ac:spMk id="5" creationId="{DE7C28EF-F55A-B13E-D4D9-00E5760A445C}"/>
          </ac:spMkLst>
        </pc:spChg>
        <pc:spChg chg="add mod">
          <ac:chgData name="Manish Sharma" userId="b799adb9ba789c8f" providerId="LiveId" clId="{83B61706-642F-4234-8E8A-A9A57AFC15CE}" dt="2023-02-09T07:29:20.755" v="197"/>
          <ac:spMkLst>
            <pc:docMk/>
            <pc:sldMk cId="1841394374" sldId="476"/>
            <ac:spMk id="7" creationId="{F3698913-580B-64AD-1730-5FAA9D9E9BEE}"/>
          </ac:spMkLst>
        </pc:spChg>
        <pc:spChg chg="add mod">
          <ac:chgData name="Manish Sharma" userId="b799adb9ba789c8f" providerId="LiveId" clId="{83B61706-642F-4234-8E8A-A9A57AFC15CE}" dt="2023-02-09T07:29:47.784" v="198"/>
          <ac:spMkLst>
            <pc:docMk/>
            <pc:sldMk cId="1841394374" sldId="476"/>
            <ac:spMk id="9" creationId="{08F0E088-F181-A438-3495-14B93C1B8653}"/>
          </ac:spMkLst>
        </pc:spChg>
        <pc:spChg chg="add mod">
          <ac:chgData name="Manish Sharma" userId="b799adb9ba789c8f" providerId="LiveId" clId="{83B61706-642F-4234-8E8A-A9A57AFC15CE}" dt="2023-02-09T07:29:47.784" v="198"/>
          <ac:spMkLst>
            <pc:docMk/>
            <pc:sldMk cId="1841394374" sldId="476"/>
            <ac:spMk id="10" creationId="{E1543498-F901-B6C1-8DF7-117F7BDFA1A6}"/>
          </ac:spMkLst>
        </pc:spChg>
        <pc:spChg chg="add mod">
          <ac:chgData name="Manish Sharma" userId="b799adb9ba789c8f" providerId="LiveId" clId="{83B61706-642F-4234-8E8A-A9A57AFC15CE}" dt="2023-02-09T07:29:57.603" v="199"/>
          <ac:spMkLst>
            <pc:docMk/>
            <pc:sldMk cId="1841394374" sldId="476"/>
            <ac:spMk id="12" creationId="{97C0C67E-1A7F-1F13-CC05-4E1A38853DA3}"/>
          </ac:spMkLst>
        </pc:spChg>
        <pc:spChg chg="add mod">
          <ac:chgData name="Manish Sharma" userId="b799adb9ba789c8f" providerId="LiveId" clId="{83B61706-642F-4234-8E8A-A9A57AFC15CE}" dt="2023-02-09T07:29:57.603" v="199"/>
          <ac:spMkLst>
            <pc:docMk/>
            <pc:sldMk cId="1841394374" sldId="476"/>
            <ac:spMk id="13" creationId="{B3F2A2ED-4652-C682-AE78-ED5AB070C6F0}"/>
          </ac:spMkLst>
        </pc:spChg>
        <pc:spChg chg="add mod">
          <ac:chgData name="Manish Sharma" userId="b799adb9ba789c8f" providerId="LiveId" clId="{83B61706-642F-4234-8E8A-A9A57AFC15CE}" dt="2023-02-09T07:30:18.891" v="200"/>
          <ac:spMkLst>
            <pc:docMk/>
            <pc:sldMk cId="1841394374" sldId="476"/>
            <ac:spMk id="14" creationId="{F6C52D90-CB2E-14C4-9C2C-A7048F5673C6}"/>
          </ac:spMkLst>
        </pc:spChg>
        <pc:spChg chg="add mod">
          <ac:chgData name="Manish Sharma" userId="b799adb9ba789c8f" providerId="LiveId" clId="{83B61706-642F-4234-8E8A-A9A57AFC15CE}" dt="2023-02-09T07:30:18.891" v="200"/>
          <ac:spMkLst>
            <pc:docMk/>
            <pc:sldMk cId="1841394374" sldId="476"/>
            <ac:spMk id="16" creationId="{0A591CEB-52E6-C805-75E8-3638052AA1E6}"/>
          </ac:spMkLst>
        </pc:spChg>
        <pc:spChg chg="add mod">
          <ac:chgData name="Manish Sharma" userId="b799adb9ba789c8f" providerId="LiveId" clId="{83B61706-642F-4234-8E8A-A9A57AFC15CE}" dt="2023-02-09T07:30:31.957" v="201"/>
          <ac:spMkLst>
            <pc:docMk/>
            <pc:sldMk cId="1841394374" sldId="476"/>
            <ac:spMk id="17" creationId="{ACB4E1B5-387D-A1C3-064D-26133E0FCCC4}"/>
          </ac:spMkLst>
        </pc:spChg>
        <pc:spChg chg="add mod">
          <ac:chgData name="Manish Sharma" userId="b799adb9ba789c8f" providerId="LiveId" clId="{83B61706-642F-4234-8E8A-A9A57AFC15CE}" dt="2023-02-09T07:30:53.177" v="202"/>
          <ac:spMkLst>
            <pc:docMk/>
            <pc:sldMk cId="1841394374" sldId="476"/>
            <ac:spMk id="20" creationId="{208678C3-161E-ED36-630D-EC43FF3C9E45}"/>
          </ac:spMkLst>
        </pc:spChg>
        <pc:spChg chg="add mod">
          <ac:chgData name="Manish Sharma" userId="b799adb9ba789c8f" providerId="LiveId" clId="{83B61706-642F-4234-8E8A-A9A57AFC15CE}" dt="2023-02-09T07:31:10.656" v="203"/>
          <ac:spMkLst>
            <pc:docMk/>
            <pc:sldMk cId="1841394374" sldId="476"/>
            <ac:spMk id="22" creationId="{BD359C9E-352F-79C4-D8E3-A94A4618CBEE}"/>
          </ac:spMkLst>
        </pc:spChg>
        <pc:spChg chg="add mod">
          <ac:chgData name="Manish Sharma" userId="b799adb9ba789c8f" providerId="LiveId" clId="{83B61706-642F-4234-8E8A-A9A57AFC15CE}" dt="2023-02-09T07:31:10.656" v="203"/>
          <ac:spMkLst>
            <pc:docMk/>
            <pc:sldMk cId="1841394374" sldId="476"/>
            <ac:spMk id="23" creationId="{673AA9DF-7006-F4FC-FA5C-305E175885BF}"/>
          </ac:spMkLst>
        </pc:spChg>
        <pc:spChg chg="add mod">
          <ac:chgData name="Manish Sharma" userId="b799adb9ba789c8f" providerId="LiveId" clId="{83B61706-642F-4234-8E8A-A9A57AFC15CE}" dt="2023-02-09T07:31:19.880" v="204"/>
          <ac:spMkLst>
            <pc:docMk/>
            <pc:sldMk cId="1841394374" sldId="476"/>
            <ac:spMk id="25" creationId="{FC61113F-DF32-0532-4910-CC41F49298BD}"/>
          </ac:spMkLst>
        </pc:spChg>
        <pc:spChg chg="add mod">
          <ac:chgData name="Manish Sharma" userId="b799adb9ba789c8f" providerId="LiveId" clId="{83B61706-642F-4234-8E8A-A9A57AFC15CE}" dt="2023-02-09T07:31:19.880" v="204"/>
          <ac:spMkLst>
            <pc:docMk/>
            <pc:sldMk cId="1841394374" sldId="476"/>
            <ac:spMk id="26" creationId="{6EB8E7DE-CE89-D5E8-1708-6F42E9EBCDB0}"/>
          </ac:spMkLst>
        </pc:spChg>
        <pc:spChg chg="add mod">
          <ac:chgData name="Manish Sharma" userId="b799adb9ba789c8f" providerId="LiveId" clId="{83B61706-642F-4234-8E8A-A9A57AFC15CE}" dt="2023-02-09T07:31:43.086" v="205"/>
          <ac:spMkLst>
            <pc:docMk/>
            <pc:sldMk cId="1841394374" sldId="476"/>
            <ac:spMk id="28" creationId="{0F79F76D-41D3-7A71-7F96-352629438530}"/>
          </ac:spMkLst>
        </pc:spChg>
        <pc:spChg chg="add mod">
          <ac:chgData name="Manish Sharma" userId="b799adb9ba789c8f" providerId="LiveId" clId="{83B61706-642F-4234-8E8A-A9A57AFC15CE}" dt="2023-02-09T07:32:09.562" v="210" actId="1076"/>
          <ac:spMkLst>
            <pc:docMk/>
            <pc:sldMk cId="1841394374" sldId="476"/>
            <ac:spMk id="29" creationId="{DEFE7B03-793D-310B-A21B-47D8F43D9246}"/>
          </ac:spMkLst>
        </pc:spChg>
        <pc:spChg chg="add mod">
          <ac:chgData name="Manish Sharma" userId="b799adb9ba789c8f" providerId="LiveId" clId="{83B61706-642F-4234-8E8A-A9A57AFC15CE}" dt="2023-02-09T07:32:40.275" v="212" actId="1076"/>
          <ac:spMkLst>
            <pc:docMk/>
            <pc:sldMk cId="1841394374" sldId="476"/>
            <ac:spMk id="30" creationId="{B6C7ED53-8940-6C83-413F-C842E1391322}"/>
          </ac:spMkLst>
        </pc:spChg>
        <pc:spChg chg="add mod">
          <ac:chgData name="Manish Sharma" userId="b799adb9ba789c8f" providerId="LiveId" clId="{83B61706-642F-4234-8E8A-A9A57AFC15CE}" dt="2023-02-09T07:35:55.222" v="213"/>
          <ac:spMkLst>
            <pc:docMk/>
            <pc:sldMk cId="1841394374" sldId="476"/>
            <ac:spMk id="31" creationId="{23EA29D4-8D69-B943-B346-5AB3EBBDF5C0}"/>
          </ac:spMkLst>
        </pc:spChg>
        <pc:spChg chg="add mod">
          <ac:chgData name="Manish Sharma" userId="b799adb9ba789c8f" providerId="LiveId" clId="{83B61706-642F-4234-8E8A-A9A57AFC15CE}" dt="2023-02-09T07:36:01.494" v="214"/>
          <ac:spMkLst>
            <pc:docMk/>
            <pc:sldMk cId="1841394374" sldId="476"/>
            <ac:spMk id="32" creationId="{93D74EC8-51AF-D000-492D-97CEF03BAA32}"/>
          </ac:spMkLst>
        </pc:spChg>
        <pc:cxnChg chg="add mod">
          <ac:chgData name="Manish Sharma" userId="b799adb9ba789c8f" providerId="LiveId" clId="{83B61706-642F-4234-8E8A-A9A57AFC15CE}" dt="2023-02-09T07:29:20.755" v="197"/>
          <ac:cxnSpMkLst>
            <pc:docMk/>
            <pc:sldMk cId="1841394374" sldId="476"/>
            <ac:cxnSpMk id="6" creationId="{19959FBB-1CEE-A520-BF96-85DAE84D7071}"/>
          </ac:cxnSpMkLst>
        </pc:cxnChg>
        <pc:cxnChg chg="add mod">
          <ac:chgData name="Manish Sharma" userId="b799adb9ba789c8f" providerId="LiveId" clId="{83B61706-642F-4234-8E8A-A9A57AFC15CE}" dt="2023-02-09T07:29:47.784" v="198"/>
          <ac:cxnSpMkLst>
            <pc:docMk/>
            <pc:sldMk cId="1841394374" sldId="476"/>
            <ac:cxnSpMk id="8" creationId="{F89D3133-239D-6C2A-86E4-44EE2B943A5E}"/>
          </ac:cxnSpMkLst>
        </pc:cxnChg>
        <pc:cxnChg chg="add mod">
          <ac:chgData name="Manish Sharma" userId="b799adb9ba789c8f" providerId="LiveId" clId="{83B61706-642F-4234-8E8A-A9A57AFC15CE}" dt="2023-02-09T07:29:57.603" v="199"/>
          <ac:cxnSpMkLst>
            <pc:docMk/>
            <pc:sldMk cId="1841394374" sldId="476"/>
            <ac:cxnSpMk id="11" creationId="{48D7FAB1-273A-484D-C77F-2363541A39AD}"/>
          </ac:cxnSpMkLst>
        </pc:cxnChg>
        <pc:cxnChg chg="add mod">
          <ac:chgData name="Manish Sharma" userId="b799adb9ba789c8f" providerId="LiveId" clId="{83B61706-642F-4234-8E8A-A9A57AFC15CE}" dt="2023-02-09T07:30:18.891" v="200"/>
          <ac:cxnSpMkLst>
            <pc:docMk/>
            <pc:sldMk cId="1841394374" sldId="476"/>
            <ac:cxnSpMk id="15" creationId="{71921248-A7BE-CC7E-F471-8FCD919C045A}"/>
          </ac:cxnSpMkLst>
        </pc:cxnChg>
        <pc:cxnChg chg="add mod">
          <ac:chgData name="Manish Sharma" userId="b799adb9ba789c8f" providerId="LiveId" clId="{83B61706-642F-4234-8E8A-A9A57AFC15CE}" dt="2023-02-09T07:30:31.957" v="201"/>
          <ac:cxnSpMkLst>
            <pc:docMk/>
            <pc:sldMk cId="1841394374" sldId="476"/>
            <ac:cxnSpMk id="18" creationId="{E623FFB9-7E68-427C-E2B3-8665F3E33E26}"/>
          </ac:cxnSpMkLst>
        </pc:cxnChg>
        <pc:cxnChg chg="add mod">
          <ac:chgData name="Manish Sharma" userId="b799adb9ba789c8f" providerId="LiveId" clId="{83B61706-642F-4234-8E8A-A9A57AFC15CE}" dt="2023-02-09T07:30:31.957" v="201"/>
          <ac:cxnSpMkLst>
            <pc:docMk/>
            <pc:sldMk cId="1841394374" sldId="476"/>
            <ac:cxnSpMk id="19" creationId="{502E6B50-71E1-1C17-A7F6-0F9E8EFF6DB2}"/>
          </ac:cxnSpMkLst>
        </pc:cxnChg>
        <pc:cxnChg chg="add mod">
          <ac:chgData name="Manish Sharma" userId="b799adb9ba789c8f" providerId="LiveId" clId="{83B61706-642F-4234-8E8A-A9A57AFC15CE}" dt="2023-02-09T07:30:53.177" v="202"/>
          <ac:cxnSpMkLst>
            <pc:docMk/>
            <pc:sldMk cId="1841394374" sldId="476"/>
            <ac:cxnSpMk id="21" creationId="{C6A45A69-19B3-CCF0-5BCA-1421006CE4DB}"/>
          </ac:cxnSpMkLst>
        </pc:cxnChg>
        <pc:cxnChg chg="add mod">
          <ac:chgData name="Manish Sharma" userId="b799adb9ba789c8f" providerId="LiveId" clId="{83B61706-642F-4234-8E8A-A9A57AFC15CE}" dt="2023-02-09T07:31:19.880" v="204"/>
          <ac:cxnSpMkLst>
            <pc:docMk/>
            <pc:sldMk cId="1841394374" sldId="476"/>
            <ac:cxnSpMk id="24" creationId="{E31D309A-DA70-661A-8BE1-CD66607D90D1}"/>
          </ac:cxnSpMkLst>
        </pc:cxnChg>
        <pc:cxnChg chg="add mod">
          <ac:chgData name="Manish Sharma" userId="b799adb9ba789c8f" providerId="LiveId" clId="{83B61706-642F-4234-8E8A-A9A57AFC15CE}" dt="2023-02-09T07:31:43.086" v="205"/>
          <ac:cxnSpMkLst>
            <pc:docMk/>
            <pc:sldMk cId="1841394374" sldId="476"/>
            <ac:cxnSpMk id="27" creationId="{76CE13AA-2BD2-B4E1-6219-21B107DFF1D9}"/>
          </ac:cxnSpMkLst>
        </pc:cxnChg>
      </pc:sldChg>
      <pc:sldChg chg="modSp new mod">
        <pc:chgData name="Manish Sharma" userId="b799adb9ba789c8f" providerId="LiveId" clId="{83B61706-642F-4234-8E8A-A9A57AFC15CE}" dt="2023-02-09T07:39:20.394" v="322" actId="20577"/>
        <pc:sldMkLst>
          <pc:docMk/>
          <pc:sldMk cId="4170414273" sldId="477"/>
        </pc:sldMkLst>
        <pc:spChg chg="mod">
          <ac:chgData name="Manish Sharma" userId="b799adb9ba789c8f" providerId="LiveId" clId="{83B61706-642F-4234-8E8A-A9A57AFC15CE}" dt="2023-02-09T07:38:21.631" v="236" actId="20577"/>
          <ac:spMkLst>
            <pc:docMk/>
            <pc:sldMk cId="4170414273" sldId="477"/>
            <ac:spMk id="2" creationId="{51BA3F20-1D86-452F-F8EC-B07AED773603}"/>
          </ac:spMkLst>
        </pc:spChg>
        <pc:spChg chg="mod">
          <ac:chgData name="Manish Sharma" userId="b799adb9ba789c8f" providerId="LiveId" clId="{83B61706-642F-4234-8E8A-A9A57AFC15CE}" dt="2023-02-09T07:39:20.394" v="322" actId="20577"/>
          <ac:spMkLst>
            <pc:docMk/>
            <pc:sldMk cId="4170414273" sldId="477"/>
            <ac:spMk id="3" creationId="{F336F531-46E1-501A-E438-B84623423A63}"/>
          </ac:spMkLst>
        </pc:spChg>
      </pc:sldChg>
      <pc:sldChg chg="add del">
        <pc:chgData name="Manish Sharma" userId="b799adb9ba789c8f" providerId="LiveId" clId="{83B61706-642F-4234-8E8A-A9A57AFC15CE}" dt="2023-02-11T09:38:41.638" v="509"/>
        <pc:sldMkLst>
          <pc:docMk/>
          <pc:sldMk cId="337758348" sldId="478"/>
        </pc:sldMkLst>
      </pc:sldChg>
      <pc:sldChg chg="add del">
        <pc:chgData name="Manish Sharma" userId="b799adb9ba789c8f" providerId="LiveId" clId="{83B61706-642F-4234-8E8A-A9A57AFC15CE}" dt="2023-02-11T12:17:15.221" v="530"/>
        <pc:sldMkLst>
          <pc:docMk/>
          <pc:sldMk cId="1539205222" sldId="482"/>
        </pc:sldMkLst>
      </pc:sldChg>
      <pc:sldChg chg="add del">
        <pc:chgData name="Manish Sharma" userId="b799adb9ba789c8f" providerId="LiveId" clId="{83B61706-642F-4234-8E8A-A9A57AFC15CE}" dt="2023-02-17T08:19:14.340" v="1090"/>
        <pc:sldMkLst>
          <pc:docMk/>
          <pc:sldMk cId="2113187241" sldId="485"/>
        </pc:sldMkLst>
      </pc:sldChg>
      <pc:sldChg chg="add del">
        <pc:chgData name="Manish Sharma" userId="b799adb9ba789c8f" providerId="LiveId" clId="{83B61706-642F-4234-8E8A-A9A57AFC15CE}" dt="2023-02-17T09:58:17.874" v="1091"/>
        <pc:sldMkLst>
          <pc:docMk/>
          <pc:sldMk cId="2848824250" sldId="486"/>
        </pc:sldMkLst>
      </pc:sldChg>
      <pc:sldChg chg="add del">
        <pc:chgData name="Manish Sharma" userId="b799adb9ba789c8f" providerId="LiveId" clId="{83B61706-642F-4234-8E8A-A9A57AFC15CE}" dt="2023-02-21T10:58:58.377" v="1651"/>
        <pc:sldMkLst>
          <pc:docMk/>
          <pc:sldMk cId="3305788119" sldId="491"/>
        </pc:sldMkLst>
      </pc:sldChg>
      <pc:sldChg chg="add del">
        <pc:chgData name="Manish Sharma" userId="b799adb9ba789c8f" providerId="LiveId" clId="{83B61706-642F-4234-8E8A-A9A57AFC15CE}" dt="2023-02-10T07:15:54.222" v="332"/>
        <pc:sldMkLst>
          <pc:docMk/>
          <pc:sldMk cId="3874731954" sldId="493"/>
        </pc:sldMkLst>
      </pc:sldChg>
      <pc:sldChg chg="add del">
        <pc:chgData name="Manish Sharma" userId="b799adb9ba789c8f" providerId="LiveId" clId="{83B61706-642F-4234-8E8A-A9A57AFC15CE}" dt="2023-02-10T07:15:54.222" v="332"/>
        <pc:sldMkLst>
          <pc:docMk/>
          <pc:sldMk cId="3034109750" sldId="494"/>
        </pc:sldMkLst>
      </pc:sldChg>
      <pc:sldChg chg="add del">
        <pc:chgData name="Manish Sharma" userId="b799adb9ba789c8f" providerId="LiveId" clId="{83B61706-642F-4234-8E8A-A9A57AFC15CE}" dt="2023-02-10T07:15:54.222" v="332"/>
        <pc:sldMkLst>
          <pc:docMk/>
          <pc:sldMk cId="3866353709" sldId="495"/>
        </pc:sldMkLst>
      </pc:sldChg>
      <pc:sldChg chg="add del">
        <pc:chgData name="Manish Sharma" userId="b799adb9ba789c8f" providerId="LiveId" clId="{83B61706-642F-4234-8E8A-A9A57AFC15CE}" dt="2023-02-10T07:15:54.222" v="332"/>
        <pc:sldMkLst>
          <pc:docMk/>
          <pc:sldMk cId="974997282" sldId="496"/>
        </pc:sldMkLst>
      </pc:sldChg>
      <pc:sldChg chg="add del">
        <pc:chgData name="Manish Sharma" userId="b799adb9ba789c8f" providerId="LiveId" clId="{83B61706-642F-4234-8E8A-A9A57AFC15CE}" dt="2023-02-10T07:15:54.222" v="332"/>
        <pc:sldMkLst>
          <pc:docMk/>
          <pc:sldMk cId="196172213" sldId="497"/>
        </pc:sldMkLst>
      </pc:sldChg>
      <pc:sldChg chg="add del">
        <pc:chgData name="Manish Sharma" userId="b799adb9ba789c8f" providerId="LiveId" clId="{83B61706-642F-4234-8E8A-A9A57AFC15CE}" dt="2023-02-10T09:58:13.681" v="336"/>
        <pc:sldMkLst>
          <pc:docMk/>
          <pc:sldMk cId="216271112" sldId="498"/>
        </pc:sldMkLst>
      </pc:sldChg>
      <pc:sldChg chg="addSp delSp modSp new mod">
        <pc:chgData name="Manish Sharma" userId="b799adb9ba789c8f" providerId="LiveId" clId="{83B61706-642F-4234-8E8A-A9A57AFC15CE}" dt="2023-02-10T11:28:59.599" v="364"/>
        <pc:sldMkLst>
          <pc:docMk/>
          <pc:sldMk cId="2175658438" sldId="499"/>
        </pc:sldMkLst>
        <pc:spChg chg="del">
          <ac:chgData name="Manish Sharma" userId="b799adb9ba789c8f" providerId="LiveId" clId="{83B61706-642F-4234-8E8A-A9A57AFC15CE}" dt="2023-02-10T11:27:58.558" v="343" actId="478"/>
          <ac:spMkLst>
            <pc:docMk/>
            <pc:sldMk cId="2175658438" sldId="499"/>
            <ac:spMk id="2" creationId="{1EA014AE-A5BF-94E8-42B7-46FCA032C3A0}"/>
          </ac:spMkLst>
        </pc:spChg>
        <pc:spChg chg="del">
          <ac:chgData name="Manish Sharma" userId="b799adb9ba789c8f" providerId="LiveId" clId="{83B61706-642F-4234-8E8A-A9A57AFC15CE}" dt="2023-02-10T11:27:55.432" v="342" actId="478"/>
          <ac:spMkLst>
            <pc:docMk/>
            <pc:sldMk cId="2175658438" sldId="499"/>
            <ac:spMk id="3" creationId="{E0047D30-E715-CE79-21D9-8DA0EEE53C5B}"/>
          </ac:spMkLst>
        </pc:spChg>
        <pc:spChg chg="add mod">
          <ac:chgData name="Manish Sharma" userId="b799adb9ba789c8f" providerId="LiveId" clId="{83B61706-642F-4234-8E8A-A9A57AFC15CE}" dt="2023-02-10T11:28:12.012" v="359" actId="20577"/>
          <ac:spMkLst>
            <pc:docMk/>
            <pc:sldMk cId="2175658438" sldId="499"/>
            <ac:spMk id="4" creationId="{1B4D7631-FB7A-DDE2-C3A5-49AD23DB826A}"/>
          </ac:spMkLst>
        </pc:spChg>
        <pc:spChg chg="add mod">
          <ac:chgData name="Manish Sharma" userId="b799adb9ba789c8f" providerId="LiveId" clId="{83B61706-642F-4234-8E8A-A9A57AFC15CE}" dt="2023-02-10T11:28:23.718" v="360"/>
          <ac:spMkLst>
            <pc:docMk/>
            <pc:sldMk cId="2175658438" sldId="499"/>
            <ac:spMk id="5" creationId="{FA920B3E-E517-28B0-9D70-5E3331C50305}"/>
          </ac:spMkLst>
        </pc:spChg>
        <pc:spChg chg="add mod">
          <ac:chgData name="Manish Sharma" userId="b799adb9ba789c8f" providerId="LiveId" clId="{83B61706-642F-4234-8E8A-A9A57AFC15CE}" dt="2023-02-10T11:28:30.185" v="361"/>
          <ac:spMkLst>
            <pc:docMk/>
            <pc:sldMk cId="2175658438" sldId="499"/>
            <ac:spMk id="6" creationId="{FDC3D64D-D635-8FBF-8E89-E90DD04074B2}"/>
          </ac:spMkLst>
        </pc:spChg>
        <pc:spChg chg="add mod">
          <ac:chgData name="Manish Sharma" userId="b799adb9ba789c8f" providerId="LiveId" clId="{83B61706-642F-4234-8E8A-A9A57AFC15CE}" dt="2023-02-10T11:28:30.185" v="361"/>
          <ac:spMkLst>
            <pc:docMk/>
            <pc:sldMk cId="2175658438" sldId="499"/>
            <ac:spMk id="7" creationId="{CE3A3742-0104-C53D-8A16-8326393D8BEB}"/>
          </ac:spMkLst>
        </pc:spChg>
        <pc:spChg chg="add mod">
          <ac:chgData name="Manish Sharma" userId="b799adb9ba789c8f" providerId="LiveId" clId="{83B61706-642F-4234-8E8A-A9A57AFC15CE}" dt="2023-02-10T11:28:38.918" v="362"/>
          <ac:spMkLst>
            <pc:docMk/>
            <pc:sldMk cId="2175658438" sldId="499"/>
            <ac:spMk id="8" creationId="{C8765ACE-A52E-97DE-5371-B4DF48A3D833}"/>
          </ac:spMkLst>
        </pc:spChg>
        <pc:spChg chg="add mod">
          <ac:chgData name="Manish Sharma" userId="b799adb9ba789c8f" providerId="LiveId" clId="{83B61706-642F-4234-8E8A-A9A57AFC15CE}" dt="2023-02-10T11:28:51.247" v="363"/>
          <ac:spMkLst>
            <pc:docMk/>
            <pc:sldMk cId="2175658438" sldId="499"/>
            <ac:spMk id="9" creationId="{EFC9846F-2199-E9B9-E851-41620AD9B520}"/>
          </ac:spMkLst>
        </pc:spChg>
        <pc:spChg chg="add mod">
          <ac:chgData name="Manish Sharma" userId="b799adb9ba789c8f" providerId="LiveId" clId="{83B61706-642F-4234-8E8A-A9A57AFC15CE}" dt="2023-02-10T11:28:51.247" v="363"/>
          <ac:spMkLst>
            <pc:docMk/>
            <pc:sldMk cId="2175658438" sldId="499"/>
            <ac:spMk id="10" creationId="{4A64731E-379E-619A-0799-327A148ADEBB}"/>
          </ac:spMkLst>
        </pc:spChg>
        <pc:spChg chg="add mod">
          <ac:chgData name="Manish Sharma" userId="b799adb9ba789c8f" providerId="LiveId" clId="{83B61706-642F-4234-8E8A-A9A57AFC15CE}" dt="2023-02-10T11:28:59.599" v="364"/>
          <ac:spMkLst>
            <pc:docMk/>
            <pc:sldMk cId="2175658438" sldId="499"/>
            <ac:spMk id="11" creationId="{BCBCD889-3A8B-2E11-1A77-F5552586198D}"/>
          </ac:spMkLst>
        </pc:spChg>
      </pc:sldChg>
      <pc:sldChg chg="del">
        <pc:chgData name="Manish Sharma" userId="b799adb9ba789c8f" providerId="LiveId" clId="{83B61706-642F-4234-8E8A-A9A57AFC15CE}" dt="2023-02-09T03:47:54" v="0" actId="47"/>
        <pc:sldMkLst>
          <pc:docMk/>
          <pc:sldMk cId="3589318150" sldId="499"/>
        </pc:sldMkLst>
      </pc:sldChg>
      <pc:sldChg chg="new del">
        <pc:chgData name="Manish Sharma" userId="b799adb9ba789c8f" providerId="LiveId" clId="{83B61706-642F-4234-8E8A-A9A57AFC15CE}" dt="2023-02-10T11:30:47.417" v="367" actId="47"/>
        <pc:sldMkLst>
          <pc:docMk/>
          <pc:sldMk cId="2920446450" sldId="500"/>
        </pc:sldMkLst>
      </pc:sldChg>
      <pc:sldChg chg="del">
        <pc:chgData name="Manish Sharma" userId="b799adb9ba789c8f" providerId="LiveId" clId="{83B61706-642F-4234-8E8A-A9A57AFC15CE}" dt="2023-02-09T03:47:54" v="0" actId="47"/>
        <pc:sldMkLst>
          <pc:docMk/>
          <pc:sldMk cId="3454922796" sldId="500"/>
        </pc:sldMkLst>
      </pc:sldChg>
      <pc:sldChg chg="del">
        <pc:chgData name="Manish Sharma" userId="b799adb9ba789c8f" providerId="LiveId" clId="{83B61706-642F-4234-8E8A-A9A57AFC15CE}" dt="2023-02-09T03:47:54" v="0" actId="47"/>
        <pc:sldMkLst>
          <pc:docMk/>
          <pc:sldMk cId="448720223" sldId="501"/>
        </pc:sldMkLst>
      </pc:sldChg>
      <pc:sldChg chg="add">
        <pc:chgData name="Manish Sharma" userId="b799adb9ba789c8f" providerId="LiveId" clId="{83B61706-642F-4234-8E8A-A9A57AFC15CE}" dt="2023-02-10T11:29:42.088" v="366"/>
        <pc:sldMkLst>
          <pc:docMk/>
          <pc:sldMk cId="3454922796" sldId="501"/>
        </pc:sldMkLst>
      </pc:sldChg>
      <pc:sldChg chg="add">
        <pc:chgData name="Manish Sharma" userId="b799adb9ba789c8f" providerId="LiveId" clId="{83B61706-642F-4234-8E8A-A9A57AFC15CE}" dt="2023-02-10T12:26:59.734" v="371"/>
        <pc:sldMkLst>
          <pc:docMk/>
          <pc:sldMk cId="947240966" sldId="502"/>
        </pc:sldMkLst>
      </pc:sldChg>
      <pc:sldChg chg="del">
        <pc:chgData name="Manish Sharma" userId="b799adb9ba789c8f" providerId="LiveId" clId="{83B61706-642F-4234-8E8A-A9A57AFC15CE}" dt="2023-02-09T03:47:54" v="0" actId="47"/>
        <pc:sldMkLst>
          <pc:docMk/>
          <pc:sldMk cId="766788346" sldId="503"/>
        </pc:sldMkLst>
      </pc:sldChg>
      <pc:sldChg chg="add">
        <pc:chgData name="Manish Sharma" userId="b799adb9ba789c8f" providerId="LiveId" clId="{83B61706-642F-4234-8E8A-A9A57AFC15CE}" dt="2023-02-10T12:26:59.734" v="371"/>
        <pc:sldMkLst>
          <pc:docMk/>
          <pc:sldMk cId="3451997077" sldId="503"/>
        </pc:sldMkLst>
      </pc:sldChg>
      <pc:sldChg chg="add">
        <pc:chgData name="Manish Sharma" userId="b799adb9ba789c8f" providerId="LiveId" clId="{83B61706-642F-4234-8E8A-A9A57AFC15CE}" dt="2023-02-10T12:26:59.734" v="371"/>
        <pc:sldMkLst>
          <pc:docMk/>
          <pc:sldMk cId="3485500022" sldId="504"/>
        </pc:sldMkLst>
      </pc:sldChg>
      <pc:sldChg chg="del">
        <pc:chgData name="Manish Sharma" userId="b799adb9ba789c8f" providerId="LiveId" clId="{83B61706-642F-4234-8E8A-A9A57AFC15CE}" dt="2023-02-09T03:47:54" v="0" actId="47"/>
        <pc:sldMkLst>
          <pc:docMk/>
          <pc:sldMk cId="3918859238" sldId="504"/>
        </pc:sldMkLst>
      </pc:sldChg>
      <pc:sldChg chg="del">
        <pc:chgData name="Manish Sharma" userId="b799adb9ba789c8f" providerId="LiveId" clId="{83B61706-642F-4234-8E8A-A9A57AFC15CE}" dt="2023-02-09T03:47:54" v="0" actId="47"/>
        <pc:sldMkLst>
          <pc:docMk/>
          <pc:sldMk cId="1264508696" sldId="505"/>
        </pc:sldMkLst>
      </pc:sldChg>
      <pc:sldChg chg="add">
        <pc:chgData name="Manish Sharma" userId="b799adb9ba789c8f" providerId="LiveId" clId="{83B61706-642F-4234-8E8A-A9A57AFC15CE}" dt="2023-02-10T12:26:59.734" v="371"/>
        <pc:sldMkLst>
          <pc:docMk/>
          <pc:sldMk cId="3711182489" sldId="505"/>
        </pc:sldMkLst>
      </pc:sldChg>
      <pc:sldChg chg="del">
        <pc:chgData name="Manish Sharma" userId="b799adb9ba789c8f" providerId="LiveId" clId="{83B61706-642F-4234-8E8A-A9A57AFC15CE}" dt="2023-02-09T03:47:54" v="0" actId="47"/>
        <pc:sldMkLst>
          <pc:docMk/>
          <pc:sldMk cId="1346438858" sldId="506"/>
        </pc:sldMkLst>
      </pc:sldChg>
      <pc:sldChg chg="add">
        <pc:chgData name="Manish Sharma" userId="b799adb9ba789c8f" providerId="LiveId" clId="{83B61706-642F-4234-8E8A-A9A57AFC15CE}" dt="2023-02-10T12:26:59.734" v="371"/>
        <pc:sldMkLst>
          <pc:docMk/>
          <pc:sldMk cId="2892473587" sldId="506"/>
        </pc:sldMkLst>
      </pc:sldChg>
      <pc:sldChg chg="del">
        <pc:chgData name="Manish Sharma" userId="b799adb9ba789c8f" providerId="LiveId" clId="{83B61706-642F-4234-8E8A-A9A57AFC15CE}" dt="2023-02-09T03:47:54" v="0" actId="47"/>
        <pc:sldMkLst>
          <pc:docMk/>
          <pc:sldMk cId="730106421" sldId="507"/>
        </pc:sldMkLst>
      </pc:sldChg>
      <pc:sldChg chg="add">
        <pc:chgData name="Manish Sharma" userId="b799adb9ba789c8f" providerId="LiveId" clId="{83B61706-642F-4234-8E8A-A9A57AFC15CE}" dt="2023-02-10T12:26:59.734" v="371"/>
        <pc:sldMkLst>
          <pc:docMk/>
          <pc:sldMk cId="2154777455" sldId="507"/>
        </pc:sldMkLst>
      </pc:sldChg>
      <pc:sldChg chg="add">
        <pc:chgData name="Manish Sharma" userId="b799adb9ba789c8f" providerId="LiveId" clId="{83B61706-642F-4234-8E8A-A9A57AFC15CE}" dt="2023-02-11T04:48:09.291" v="372"/>
        <pc:sldMkLst>
          <pc:docMk/>
          <pc:sldMk cId="448720223" sldId="508"/>
        </pc:sldMkLst>
      </pc:sldChg>
      <pc:sldChg chg="del">
        <pc:chgData name="Manish Sharma" userId="b799adb9ba789c8f" providerId="LiveId" clId="{83B61706-642F-4234-8E8A-A9A57AFC15CE}" dt="2023-02-09T03:47:54" v="0" actId="47"/>
        <pc:sldMkLst>
          <pc:docMk/>
          <pc:sldMk cId="4170346756" sldId="508"/>
        </pc:sldMkLst>
      </pc:sldChg>
      <pc:sldChg chg="add">
        <pc:chgData name="Manish Sharma" userId="b799adb9ba789c8f" providerId="LiveId" clId="{83B61706-642F-4234-8E8A-A9A57AFC15CE}" dt="2023-02-11T04:48:09.291" v="372"/>
        <pc:sldMkLst>
          <pc:docMk/>
          <pc:sldMk cId="766788346" sldId="509"/>
        </pc:sldMkLst>
      </pc:sldChg>
      <pc:sldChg chg="del">
        <pc:chgData name="Manish Sharma" userId="b799adb9ba789c8f" providerId="LiveId" clId="{83B61706-642F-4234-8E8A-A9A57AFC15CE}" dt="2023-02-09T03:47:54" v="0" actId="47"/>
        <pc:sldMkLst>
          <pc:docMk/>
          <pc:sldMk cId="2381919833" sldId="509"/>
        </pc:sldMkLst>
      </pc:sldChg>
      <pc:sldChg chg="del">
        <pc:chgData name="Manish Sharma" userId="b799adb9ba789c8f" providerId="LiveId" clId="{83B61706-642F-4234-8E8A-A9A57AFC15CE}" dt="2023-02-09T03:47:54" v="0" actId="47"/>
        <pc:sldMkLst>
          <pc:docMk/>
          <pc:sldMk cId="1409959478" sldId="510"/>
        </pc:sldMkLst>
      </pc:sldChg>
      <pc:sldChg chg="addSp delSp modSp new mod">
        <pc:chgData name="Manish Sharma" userId="b799adb9ba789c8f" providerId="LiveId" clId="{83B61706-642F-4234-8E8A-A9A57AFC15CE}" dt="2023-02-11T04:57:34.720" v="390"/>
        <pc:sldMkLst>
          <pc:docMk/>
          <pc:sldMk cId="2331030667" sldId="510"/>
        </pc:sldMkLst>
        <pc:spChg chg="mod">
          <ac:chgData name="Manish Sharma" userId="b799adb9ba789c8f" providerId="LiveId" clId="{83B61706-642F-4234-8E8A-A9A57AFC15CE}" dt="2023-02-11T04:57:34.720" v="390"/>
          <ac:spMkLst>
            <pc:docMk/>
            <pc:sldMk cId="2331030667" sldId="510"/>
            <ac:spMk id="2" creationId="{F9A97C18-847C-7546-34C0-D72D38E12BC0}"/>
          </ac:spMkLst>
        </pc:spChg>
        <pc:spChg chg="del">
          <ac:chgData name="Manish Sharma" userId="b799adb9ba789c8f" providerId="LiveId" clId="{83B61706-642F-4234-8E8A-A9A57AFC15CE}" dt="2023-02-11T04:51:49.222" v="374" actId="478"/>
          <ac:spMkLst>
            <pc:docMk/>
            <pc:sldMk cId="2331030667" sldId="510"/>
            <ac:spMk id="3" creationId="{F2DD7A01-A1BA-EE2E-C205-196A8477523D}"/>
          </ac:spMkLst>
        </pc:spChg>
        <pc:spChg chg="add mod">
          <ac:chgData name="Manish Sharma" userId="b799adb9ba789c8f" providerId="LiveId" clId="{83B61706-642F-4234-8E8A-A9A57AFC15CE}" dt="2023-02-11T04:51:56.461" v="375"/>
          <ac:spMkLst>
            <pc:docMk/>
            <pc:sldMk cId="2331030667" sldId="510"/>
            <ac:spMk id="4" creationId="{CE72CBC5-7F53-266C-6B1F-08BE60CD35DF}"/>
          </ac:spMkLst>
        </pc:spChg>
        <pc:spChg chg="add mod">
          <ac:chgData name="Manish Sharma" userId="b799adb9ba789c8f" providerId="LiveId" clId="{83B61706-642F-4234-8E8A-A9A57AFC15CE}" dt="2023-02-11T04:51:56.461" v="375"/>
          <ac:spMkLst>
            <pc:docMk/>
            <pc:sldMk cId="2331030667" sldId="510"/>
            <ac:spMk id="5" creationId="{2F04061C-4456-CF31-78DC-74C92595D6AA}"/>
          </ac:spMkLst>
        </pc:spChg>
        <pc:spChg chg="add mod">
          <ac:chgData name="Manish Sharma" userId="b799adb9ba789c8f" providerId="LiveId" clId="{83B61706-642F-4234-8E8A-A9A57AFC15CE}" dt="2023-02-11T04:51:56.461" v="375"/>
          <ac:spMkLst>
            <pc:docMk/>
            <pc:sldMk cId="2331030667" sldId="510"/>
            <ac:spMk id="6" creationId="{4CE9F5F1-660A-ED49-A900-CA0E34989568}"/>
          </ac:spMkLst>
        </pc:spChg>
        <pc:spChg chg="add mod">
          <ac:chgData name="Manish Sharma" userId="b799adb9ba789c8f" providerId="LiveId" clId="{83B61706-642F-4234-8E8A-A9A57AFC15CE}" dt="2023-02-11T04:54:31.821" v="376"/>
          <ac:spMkLst>
            <pc:docMk/>
            <pc:sldMk cId="2331030667" sldId="510"/>
            <ac:spMk id="7" creationId="{47EE7FFD-D04A-85F2-2849-BBDB966AEA2E}"/>
          </ac:spMkLst>
        </pc:spChg>
        <pc:spChg chg="add mod">
          <ac:chgData name="Manish Sharma" userId="b799adb9ba789c8f" providerId="LiveId" clId="{83B61706-642F-4234-8E8A-A9A57AFC15CE}" dt="2023-02-11T04:54:46.100" v="377"/>
          <ac:spMkLst>
            <pc:docMk/>
            <pc:sldMk cId="2331030667" sldId="510"/>
            <ac:spMk id="9" creationId="{DF315EC4-B91C-9719-4CB4-C2D0191F2572}"/>
          </ac:spMkLst>
        </pc:spChg>
        <pc:spChg chg="add mod ord">
          <ac:chgData name="Manish Sharma" userId="b799adb9ba789c8f" providerId="LiveId" clId="{83B61706-642F-4234-8E8A-A9A57AFC15CE}" dt="2023-02-11T04:55:23.299" v="382" actId="167"/>
          <ac:spMkLst>
            <pc:docMk/>
            <pc:sldMk cId="2331030667" sldId="510"/>
            <ac:spMk id="14" creationId="{14B644E5-17A6-B8F7-294E-431E216E86DF}"/>
          </ac:spMkLst>
        </pc:spChg>
        <pc:spChg chg="add mod">
          <ac:chgData name="Manish Sharma" userId="b799adb9ba789c8f" providerId="LiveId" clId="{83B61706-642F-4234-8E8A-A9A57AFC15CE}" dt="2023-02-11T04:55:31.394" v="383"/>
          <ac:spMkLst>
            <pc:docMk/>
            <pc:sldMk cId="2331030667" sldId="510"/>
            <ac:spMk id="15" creationId="{147EED46-CCE5-F933-5900-59FF7BFB1FFB}"/>
          </ac:spMkLst>
        </pc:spChg>
        <pc:spChg chg="add mod">
          <ac:chgData name="Manish Sharma" userId="b799adb9ba789c8f" providerId="LiveId" clId="{83B61706-642F-4234-8E8A-A9A57AFC15CE}" dt="2023-02-11T04:56:16.470" v="388" actId="1076"/>
          <ac:spMkLst>
            <pc:docMk/>
            <pc:sldMk cId="2331030667" sldId="510"/>
            <ac:spMk id="16" creationId="{96940B08-254B-2F76-DFDE-71F327525569}"/>
          </ac:spMkLst>
        </pc:spChg>
        <pc:spChg chg="add mod">
          <ac:chgData name="Manish Sharma" userId="b799adb9ba789c8f" providerId="LiveId" clId="{83B61706-642F-4234-8E8A-A9A57AFC15CE}" dt="2023-02-11T04:56:16.470" v="388" actId="1076"/>
          <ac:spMkLst>
            <pc:docMk/>
            <pc:sldMk cId="2331030667" sldId="510"/>
            <ac:spMk id="17" creationId="{727B78F5-5F3E-08E5-A7DE-E9475D3DE5F3}"/>
          </ac:spMkLst>
        </pc:spChg>
        <pc:spChg chg="add mod">
          <ac:chgData name="Manish Sharma" userId="b799adb9ba789c8f" providerId="LiveId" clId="{83B61706-642F-4234-8E8A-A9A57AFC15CE}" dt="2023-02-11T04:56:16.470" v="388" actId="1076"/>
          <ac:spMkLst>
            <pc:docMk/>
            <pc:sldMk cId="2331030667" sldId="510"/>
            <ac:spMk id="18" creationId="{678A3B17-45D7-79D8-690F-AD18454BDC71}"/>
          </ac:spMkLst>
        </pc:spChg>
        <pc:spChg chg="add mod">
          <ac:chgData name="Manish Sharma" userId="b799adb9ba789c8f" providerId="LiveId" clId="{83B61706-642F-4234-8E8A-A9A57AFC15CE}" dt="2023-02-11T04:56:16.470" v="388" actId="1076"/>
          <ac:spMkLst>
            <pc:docMk/>
            <pc:sldMk cId="2331030667" sldId="510"/>
            <ac:spMk id="19" creationId="{C036DF6A-66F7-6CEA-8464-483B0D3B93F9}"/>
          </ac:spMkLst>
        </pc:spChg>
        <pc:spChg chg="add mod">
          <ac:chgData name="Manish Sharma" userId="b799adb9ba789c8f" providerId="LiveId" clId="{83B61706-642F-4234-8E8A-A9A57AFC15CE}" dt="2023-02-11T04:56:16.470" v="388" actId="1076"/>
          <ac:spMkLst>
            <pc:docMk/>
            <pc:sldMk cId="2331030667" sldId="510"/>
            <ac:spMk id="20" creationId="{80723D09-0C95-BCD9-5FC9-20298B1D6563}"/>
          </ac:spMkLst>
        </pc:spChg>
        <pc:spChg chg="add mod">
          <ac:chgData name="Manish Sharma" userId="b799adb9ba789c8f" providerId="LiveId" clId="{83B61706-642F-4234-8E8A-A9A57AFC15CE}" dt="2023-02-11T04:56:16.470" v="388" actId="1076"/>
          <ac:spMkLst>
            <pc:docMk/>
            <pc:sldMk cId="2331030667" sldId="510"/>
            <ac:spMk id="22" creationId="{EBC10927-FF3A-2AB0-FCB0-8CF60640FC2A}"/>
          </ac:spMkLst>
        </pc:spChg>
        <pc:spChg chg="add mod">
          <ac:chgData name="Manish Sharma" userId="b799adb9ba789c8f" providerId="LiveId" clId="{83B61706-642F-4234-8E8A-A9A57AFC15CE}" dt="2023-02-11T04:56:16.470" v="388" actId="1076"/>
          <ac:spMkLst>
            <pc:docMk/>
            <pc:sldMk cId="2331030667" sldId="510"/>
            <ac:spMk id="27" creationId="{90B7B2AD-F716-0388-DC77-E86B299CDA0F}"/>
          </ac:spMkLst>
        </pc:spChg>
        <pc:spChg chg="add mod">
          <ac:chgData name="Manish Sharma" userId="b799adb9ba789c8f" providerId="LiveId" clId="{83B61706-642F-4234-8E8A-A9A57AFC15CE}" dt="2023-02-11T04:56:23.639" v="389"/>
          <ac:spMkLst>
            <pc:docMk/>
            <pc:sldMk cId="2331030667" sldId="510"/>
            <ac:spMk id="29" creationId="{880CBB47-E9D4-32CE-005D-1B8D9FF71946}"/>
          </ac:spMkLst>
        </pc:spChg>
        <pc:spChg chg="add mod">
          <ac:chgData name="Manish Sharma" userId="b799adb9ba789c8f" providerId="LiveId" clId="{83B61706-642F-4234-8E8A-A9A57AFC15CE}" dt="2023-02-11T04:56:23.639" v="389"/>
          <ac:spMkLst>
            <pc:docMk/>
            <pc:sldMk cId="2331030667" sldId="510"/>
            <ac:spMk id="30" creationId="{306A098F-C230-832B-E2D6-EBD7AFBED3A2}"/>
          </ac:spMkLst>
        </pc:spChg>
        <pc:cxnChg chg="add mod">
          <ac:chgData name="Manish Sharma" userId="b799adb9ba789c8f" providerId="LiveId" clId="{83B61706-642F-4234-8E8A-A9A57AFC15CE}" dt="2023-02-11T04:54:46.100" v="377"/>
          <ac:cxnSpMkLst>
            <pc:docMk/>
            <pc:sldMk cId="2331030667" sldId="510"/>
            <ac:cxnSpMk id="8" creationId="{78A60A80-EB9E-8028-EA71-68D0B45EC9BD}"/>
          </ac:cxnSpMkLst>
        </pc:cxnChg>
        <pc:cxnChg chg="add mod">
          <ac:chgData name="Manish Sharma" userId="b799adb9ba789c8f" providerId="LiveId" clId="{83B61706-642F-4234-8E8A-A9A57AFC15CE}" dt="2023-02-11T04:54:46.100" v="377"/>
          <ac:cxnSpMkLst>
            <pc:docMk/>
            <pc:sldMk cId="2331030667" sldId="510"/>
            <ac:cxnSpMk id="10" creationId="{61D8F123-B662-7BE6-0519-2A7E900AFCBD}"/>
          </ac:cxnSpMkLst>
        </pc:cxnChg>
        <pc:cxnChg chg="add mod">
          <ac:chgData name="Manish Sharma" userId="b799adb9ba789c8f" providerId="LiveId" clId="{83B61706-642F-4234-8E8A-A9A57AFC15CE}" dt="2023-02-11T04:54:51.944" v="378"/>
          <ac:cxnSpMkLst>
            <pc:docMk/>
            <pc:sldMk cId="2331030667" sldId="510"/>
            <ac:cxnSpMk id="11" creationId="{A0CE3B3C-7C17-03F5-0970-68C24C9A6B78}"/>
          </ac:cxnSpMkLst>
        </pc:cxnChg>
        <pc:cxnChg chg="add mod">
          <ac:chgData name="Manish Sharma" userId="b799adb9ba789c8f" providerId="LiveId" clId="{83B61706-642F-4234-8E8A-A9A57AFC15CE}" dt="2023-02-11T04:54:58.870" v="379"/>
          <ac:cxnSpMkLst>
            <pc:docMk/>
            <pc:sldMk cId="2331030667" sldId="510"/>
            <ac:cxnSpMk id="12" creationId="{201FF0F7-A782-CE24-53CD-8E5535A298CE}"/>
          </ac:cxnSpMkLst>
        </pc:cxnChg>
        <pc:cxnChg chg="add mod">
          <ac:chgData name="Manish Sharma" userId="b799adb9ba789c8f" providerId="LiveId" clId="{83B61706-642F-4234-8E8A-A9A57AFC15CE}" dt="2023-02-11T04:55:06.751" v="380"/>
          <ac:cxnSpMkLst>
            <pc:docMk/>
            <pc:sldMk cId="2331030667" sldId="510"/>
            <ac:cxnSpMk id="13" creationId="{8AB215CF-DAF2-7002-6511-48CB415ECEA4}"/>
          </ac:cxnSpMkLst>
        </pc:cxnChg>
        <pc:cxnChg chg="add mod">
          <ac:chgData name="Manish Sharma" userId="b799adb9ba789c8f" providerId="LiveId" clId="{83B61706-642F-4234-8E8A-A9A57AFC15CE}" dt="2023-02-11T04:56:16.470" v="388" actId="1076"/>
          <ac:cxnSpMkLst>
            <pc:docMk/>
            <pc:sldMk cId="2331030667" sldId="510"/>
            <ac:cxnSpMk id="21" creationId="{148D72BE-4826-DB35-E792-F1E60E6416F3}"/>
          </ac:cxnSpMkLst>
        </pc:cxnChg>
        <pc:cxnChg chg="add mod">
          <ac:chgData name="Manish Sharma" userId="b799adb9ba789c8f" providerId="LiveId" clId="{83B61706-642F-4234-8E8A-A9A57AFC15CE}" dt="2023-02-11T04:56:16.470" v="388" actId="1076"/>
          <ac:cxnSpMkLst>
            <pc:docMk/>
            <pc:sldMk cId="2331030667" sldId="510"/>
            <ac:cxnSpMk id="23" creationId="{554B2C07-CDF9-F45E-C44F-121FF887D9B3}"/>
          </ac:cxnSpMkLst>
        </pc:cxnChg>
        <pc:cxnChg chg="add mod">
          <ac:chgData name="Manish Sharma" userId="b799adb9ba789c8f" providerId="LiveId" clId="{83B61706-642F-4234-8E8A-A9A57AFC15CE}" dt="2023-02-11T04:56:16.470" v="388" actId="1076"/>
          <ac:cxnSpMkLst>
            <pc:docMk/>
            <pc:sldMk cId="2331030667" sldId="510"/>
            <ac:cxnSpMk id="24" creationId="{81E940FA-A607-3246-E81E-4FA6C5510AB8}"/>
          </ac:cxnSpMkLst>
        </pc:cxnChg>
        <pc:cxnChg chg="add mod">
          <ac:chgData name="Manish Sharma" userId="b799adb9ba789c8f" providerId="LiveId" clId="{83B61706-642F-4234-8E8A-A9A57AFC15CE}" dt="2023-02-11T04:56:16.470" v="388" actId="1076"/>
          <ac:cxnSpMkLst>
            <pc:docMk/>
            <pc:sldMk cId="2331030667" sldId="510"/>
            <ac:cxnSpMk id="25" creationId="{D01891D0-B710-4D1D-E7F4-B4499E642274}"/>
          </ac:cxnSpMkLst>
        </pc:cxnChg>
        <pc:cxnChg chg="add mod">
          <ac:chgData name="Manish Sharma" userId="b799adb9ba789c8f" providerId="LiveId" clId="{83B61706-642F-4234-8E8A-A9A57AFC15CE}" dt="2023-02-11T04:56:16.470" v="388" actId="1076"/>
          <ac:cxnSpMkLst>
            <pc:docMk/>
            <pc:sldMk cId="2331030667" sldId="510"/>
            <ac:cxnSpMk id="26" creationId="{B2337F97-6491-69EA-93B6-15C25B9BAF68}"/>
          </ac:cxnSpMkLst>
        </pc:cxnChg>
        <pc:cxnChg chg="add mod">
          <ac:chgData name="Manish Sharma" userId="b799adb9ba789c8f" providerId="LiveId" clId="{83B61706-642F-4234-8E8A-A9A57AFC15CE}" dt="2023-02-11T04:56:23.639" v="389"/>
          <ac:cxnSpMkLst>
            <pc:docMk/>
            <pc:sldMk cId="2331030667" sldId="510"/>
            <ac:cxnSpMk id="28" creationId="{EA17AD18-7072-A7C1-6E04-791E87697EEB}"/>
          </ac:cxnSpMkLst>
        </pc:cxnChg>
      </pc:sldChg>
      <pc:sldChg chg="del">
        <pc:chgData name="Manish Sharma" userId="b799adb9ba789c8f" providerId="LiveId" clId="{83B61706-642F-4234-8E8A-A9A57AFC15CE}" dt="2023-02-09T03:47:54" v="0" actId="47"/>
        <pc:sldMkLst>
          <pc:docMk/>
          <pc:sldMk cId="835943585" sldId="511"/>
        </pc:sldMkLst>
      </pc:sldChg>
      <pc:sldChg chg="addSp delSp modSp new mod">
        <pc:chgData name="Manish Sharma" userId="b799adb9ba789c8f" providerId="LiveId" clId="{83B61706-642F-4234-8E8A-A9A57AFC15CE}" dt="2023-02-11T05:02:15.814" v="409"/>
        <pc:sldMkLst>
          <pc:docMk/>
          <pc:sldMk cId="2597580169" sldId="511"/>
        </pc:sldMkLst>
        <pc:spChg chg="del">
          <ac:chgData name="Manish Sharma" userId="b799adb9ba789c8f" providerId="LiveId" clId="{83B61706-642F-4234-8E8A-A9A57AFC15CE}" dt="2023-02-11T04:58:36.345" v="392" actId="478"/>
          <ac:spMkLst>
            <pc:docMk/>
            <pc:sldMk cId="2597580169" sldId="511"/>
            <ac:spMk id="2" creationId="{0600182C-E682-035E-E1A0-376B5F28BE42}"/>
          </ac:spMkLst>
        </pc:spChg>
        <pc:spChg chg="del">
          <ac:chgData name="Manish Sharma" userId="b799adb9ba789c8f" providerId="LiveId" clId="{83B61706-642F-4234-8E8A-A9A57AFC15CE}" dt="2023-02-11T04:58:36.345" v="392" actId="478"/>
          <ac:spMkLst>
            <pc:docMk/>
            <pc:sldMk cId="2597580169" sldId="511"/>
            <ac:spMk id="3" creationId="{5A020F71-ED91-6F54-F071-F8C1776D9715}"/>
          </ac:spMkLst>
        </pc:spChg>
        <pc:spChg chg="add mod">
          <ac:chgData name="Manish Sharma" userId="b799adb9ba789c8f" providerId="LiveId" clId="{83B61706-642F-4234-8E8A-A9A57AFC15CE}" dt="2023-02-11T05:00:16.061" v="405" actId="20577"/>
          <ac:spMkLst>
            <pc:docMk/>
            <pc:sldMk cId="2597580169" sldId="511"/>
            <ac:spMk id="4" creationId="{DF7CACFB-8873-831A-B734-7E06F7737218}"/>
          </ac:spMkLst>
        </pc:spChg>
        <pc:spChg chg="add del">
          <ac:chgData name="Manish Sharma" userId="b799adb9ba789c8f" providerId="LiveId" clId="{83B61706-642F-4234-8E8A-A9A57AFC15CE}" dt="2023-02-11T04:58:53.596" v="395" actId="478"/>
          <ac:spMkLst>
            <pc:docMk/>
            <pc:sldMk cId="2597580169" sldId="511"/>
            <ac:spMk id="6" creationId="{A12CA558-A7C0-B72B-69CF-8ADDC575AAA8}"/>
          </ac:spMkLst>
        </pc:spChg>
        <pc:spChg chg="add mod">
          <ac:chgData name="Manish Sharma" userId="b799adb9ba789c8f" providerId="LiveId" clId="{83B61706-642F-4234-8E8A-A9A57AFC15CE}" dt="2023-02-11T05:00:50.635" v="406"/>
          <ac:spMkLst>
            <pc:docMk/>
            <pc:sldMk cId="2597580169" sldId="511"/>
            <ac:spMk id="7" creationId="{7D68CCA6-E953-1C76-F949-8B278A79A6B7}"/>
          </ac:spMkLst>
        </pc:spChg>
        <pc:spChg chg="add mod">
          <ac:chgData name="Manish Sharma" userId="b799adb9ba789c8f" providerId="LiveId" clId="{83B61706-642F-4234-8E8A-A9A57AFC15CE}" dt="2023-02-11T05:01:25.250" v="407"/>
          <ac:spMkLst>
            <pc:docMk/>
            <pc:sldMk cId="2597580169" sldId="511"/>
            <ac:spMk id="9" creationId="{7803EAD6-AAE3-7FDD-A4B5-6C691F8B0BC3}"/>
          </ac:spMkLst>
        </pc:spChg>
        <pc:spChg chg="add mod">
          <ac:chgData name="Manish Sharma" userId="b799adb9ba789c8f" providerId="LiveId" clId="{83B61706-642F-4234-8E8A-A9A57AFC15CE}" dt="2023-02-11T05:02:02.963" v="408"/>
          <ac:spMkLst>
            <pc:docMk/>
            <pc:sldMk cId="2597580169" sldId="511"/>
            <ac:spMk id="11" creationId="{AD7A8603-14F3-8211-A889-F329B79DB6F7}"/>
          </ac:spMkLst>
        </pc:spChg>
        <pc:spChg chg="add mod">
          <ac:chgData name="Manish Sharma" userId="b799adb9ba789c8f" providerId="LiveId" clId="{83B61706-642F-4234-8E8A-A9A57AFC15CE}" dt="2023-02-11T05:02:02.963" v="408"/>
          <ac:spMkLst>
            <pc:docMk/>
            <pc:sldMk cId="2597580169" sldId="511"/>
            <ac:spMk id="13" creationId="{CA5B392C-9117-E09E-77D7-AE3A8EFD75BF}"/>
          </ac:spMkLst>
        </pc:spChg>
        <pc:spChg chg="add mod">
          <ac:chgData name="Manish Sharma" userId="b799adb9ba789c8f" providerId="LiveId" clId="{83B61706-642F-4234-8E8A-A9A57AFC15CE}" dt="2023-02-11T05:02:15.814" v="409"/>
          <ac:spMkLst>
            <pc:docMk/>
            <pc:sldMk cId="2597580169" sldId="511"/>
            <ac:spMk id="15" creationId="{D7489106-0075-6429-EC00-143BC1FC3918}"/>
          </ac:spMkLst>
        </pc:spChg>
        <pc:cxnChg chg="add mod">
          <ac:chgData name="Manish Sharma" userId="b799adb9ba789c8f" providerId="LiveId" clId="{83B61706-642F-4234-8E8A-A9A57AFC15CE}" dt="2023-02-11T05:00:50.635" v="406"/>
          <ac:cxnSpMkLst>
            <pc:docMk/>
            <pc:sldMk cId="2597580169" sldId="511"/>
            <ac:cxnSpMk id="8" creationId="{56F59DA4-A733-E3DC-18DF-912792B111B9}"/>
          </ac:cxnSpMkLst>
        </pc:cxnChg>
        <pc:cxnChg chg="add mod">
          <ac:chgData name="Manish Sharma" userId="b799adb9ba789c8f" providerId="LiveId" clId="{83B61706-642F-4234-8E8A-A9A57AFC15CE}" dt="2023-02-11T05:01:25.250" v="407"/>
          <ac:cxnSpMkLst>
            <pc:docMk/>
            <pc:sldMk cId="2597580169" sldId="511"/>
            <ac:cxnSpMk id="10" creationId="{A9220008-58FF-EFD5-C397-4FFFBFDB840B}"/>
          </ac:cxnSpMkLst>
        </pc:cxnChg>
        <pc:cxnChg chg="add mod">
          <ac:chgData name="Manish Sharma" userId="b799adb9ba789c8f" providerId="LiveId" clId="{83B61706-642F-4234-8E8A-A9A57AFC15CE}" dt="2023-02-11T05:02:02.963" v="408"/>
          <ac:cxnSpMkLst>
            <pc:docMk/>
            <pc:sldMk cId="2597580169" sldId="511"/>
            <ac:cxnSpMk id="12" creationId="{8E130BEA-498F-E705-0899-6D64CE421C41}"/>
          </ac:cxnSpMkLst>
        </pc:cxnChg>
        <pc:cxnChg chg="add mod">
          <ac:chgData name="Manish Sharma" userId="b799adb9ba789c8f" providerId="LiveId" clId="{83B61706-642F-4234-8E8A-A9A57AFC15CE}" dt="2023-02-11T05:02:02.963" v="408"/>
          <ac:cxnSpMkLst>
            <pc:docMk/>
            <pc:sldMk cId="2597580169" sldId="511"/>
            <ac:cxnSpMk id="14" creationId="{FE82DF76-B64B-9E43-5E57-AF87D5F4061D}"/>
          </ac:cxnSpMkLst>
        </pc:cxnChg>
        <pc:cxnChg chg="add mod">
          <ac:chgData name="Manish Sharma" userId="b799adb9ba789c8f" providerId="LiveId" clId="{83B61706-642F-4234-8E8A-A9A57AFC15CE}" dt="2023-02-11T05:02:15.814" v="409"/>
          <ac:cxnSpMkLst>
            <pc:docMk/>
            <pc:sldMk cId="2597580169" sldId="511"/>
            <ac:cxnSpMk id="16" creationId="{F1ED6F29-C6C2-C577-BC8C-E8151309E407}"/>
          </ac:cxnSpMkLst>
        </pc:cxnChg>
      </pc:sldChg>
      <pc:sldChg chg="addSp delSp modSp new mod">
        <pc:chgData name="Manish Sharma" userId="b799adb9ba789c8f" providerId="LiveId" clId="{83B61706-642F-4234-8E8A-A9A57AFC15CE}" dt="2023-02-11T05:04:01.559" v="418"/>
        <pc:sldMkLst>
          <pc:docMk/>
          <pc:sldMk cId="3736666755" sldId="512"/>
        </pc:sldMkLst>
        <pc:spChg chg="mod">
          <ac:chgData name="Manish Sharma" userId="b799adb9ba789c8f" providerId="LiveId" clId="{83B61706-642F-4234-8E8A-A9A57AFC15CE}" dt="2023-02-11T05:03:04.562" v="411"/>
          <ac:spMkLst>
            <pc:docMk/>
            <pc:sldMk cId="3736666755" sldId="512"/>
            <ac:spMk id="2" creationId="{4412117E-A95D-4D85-AE2D-6921CA5701C7}"/>
          </ac:spMkLst>
        </pc:spChg>
        <pc:spChg chg="del">
          <ac:chgData name="Manish Sharma" userId="b799adb9ba789c8f" providerId="LiveId" clId="{83B61706-642F-4234-8E8A-A9A57AFC15CE}" dt="2023-02-11T05:03:11.658" v="412" actId="478"/>
          <ac:spMkLst>
            <pc:docMk/>
            <pc:sldMk cId="3736666755" sldId="512"/>
            <ac:spMk id="3" creationId="{2E117373-FD84-AF86-2356-540C6CCD9C11}"/>
          </ac:spMkLst>
        </pc:spChg>
        <pc:spChg chg="add mod">
          <ac:chgData name="Manish Sharma" userId="b799adb9ba789c8f" providerId="LiveId" clId="{83B61706-642F-4234-8E8A-A9A57AFC15CE}" dt="2023-02-11T05:03:19.480" v="413"/>
          <ac:spMkLst>
            <pc:docMk/>
            <pc:sldMk cId="3736666755" sldId="512"/>
            <ac:spMk id="4" creationId="{40C44FB9-87C9-0ADF-ACA1-E8665DDE1842}"/>
          </ac:spMkLst>
        </pc:spChg>
        <pc:spChg chg="add mod">
          <ac:chgData name="Manish Sharma" userId="b799adb9ba789c8f" providerId="LiveId" clId="{83B61706-642F-4234-8E8A-A9A57AFC15CE}" dt="2023-02-11T05:03:19.480" v="413"/>
          <ac:spMkLst>
            <pc:docMk/>
            <pc:sldMk cId="3736666755" sldId="512"/>
            <ac:spMk id="5" creationId="{5CAEF0F4-B320-B052-DB44-5C353CE67F50}"/>
          </ac:spMkLst>
        </pc:spChg>
        <pc:spChg chg="add mod">
          <ac:chgData name="Manish Sharma" userId="b799adb9ba789c8f" providerId="LiveId" clId="{83B61706-642F-4234-8E8A-A9A57AFC15CE}" dt="2023-02-11T05:03:32.710" v="414"/>
          <ac:spMkLst>
            <pc:docMk/>
            <pc:sldMk cId="3736666755" sldId="512"/>
            <ac:spMk id="6" creationId="{16C191AB-DE68-4725-D3B1-1D296B9547E2}"/>
          </ac:spMkLst>
        </pc:spChg>
        <pc:spChg chg="add mod">
          <ac:chgData name="Manish Sharma" userId="b799adb9ba789c8f" providerId="LiveId" clId="{83B61706-642F-4234-8E8A-A9A57AFC15CE}" dt="2023-02-11T05:03:42.566" v="415"/>
          <ac:spMkLst>
            <pc:docMk/>
            <pc:sldMk cId="3736666755" sldId="512"/>
            <ac:spMk id="7" creationId="{539A288D-11CA-7DFD-9D7B-B3523DA965D4}"/>
          </ac:spMkLst>
        </pc:spChg>
        <pc:spChg chg="add mod">
          <ac:chgData name="Manish Sharma" userId="b799adb9ba789c8f" providerId="LiveId" clId="{83B61706-642F-4234-8E8A-A9A57AFC15CE}" dt="2023-02-11T05:03:42.566" v="415"/>
          <ac:spMkLst>
            <pc:docMk/>
            <pc:sldMk cId="3736666755" sldId="512"/>
            <ac:spMk id="8" creationId="{F3E19A22-E3B7-00B8-4B6A-21F0001DABD6}"/>
          </ac:spMkLst>
        </pc:spChg>
        <pc:spChg chg="add mod">
          <ac:chgData name="Manish Sharma" userId="b799adb9ba789c8f" providerId="LiveId" clId="{83B61706-642F-4234-8E8A-A9A57AFC15CE}" dt="2023-02-11T05:03:42.566" v="415"/>
          <ac:spMkLst>
            <pc:docMk/>
            <pc:sldMk cId="3736666755" sldId="512"/>
            <ac:spMk id="9" creationId="{5DC682D9-2DDF-643F-8A26-15181D3C742E}"/>
          </ac:spMkLst>
        </pc:spChg>
        <pc:spChg chg="add mod">
          <ac:chgData name="Manish Sharma" userId="b799adb9ba789c8f" providerId="LiveId" clId="{83B61706-642F-4234-8E8A-A9A57AFC15CE}" dt="2023-02-11T05:03:42.566" v="415"/>
          <ac:spMkLst>
            <pc:docMk/>
            <pc:sldMk cId="3736666755" sldId="512"/>
            <ac:spMk id="10" creationId="{AC1050B3-ED73-CBA8-B8B1-DE1B14E9D712}"/>
          </ac:spMkLst>
        </pc:spChg>
        <pc:spChg chg="add mod">
          <ac:chgData name="Manish Sharma" userId="b799adb9ba789c8f" providerId="LiveId" clId="{83B61706-642F-4234-8E8A-A9A57AFC15CE}" dt="2023-02-11T05:03:48.076" v="416"/>
          <ac:spMkLst>
            <pc:docMk/>
            <pc:sldMk cId="3736666755" sldId="512"/>
            <ac:spMk id="11" creationId="{634B15F5-7516-2117-1E5B-16C50F1D5DDB}"/>
          </ac:spMkLst>
        </pc:spChg>
        <pc:spChg chg="add mod">
          <ac:chgData name="Manish Sharma" userId="b799adb9ba789c8f" providerId="LiveId" clId="{83B61706-642F-4234-8E8A-A9A57AFC15CE}" dt="2023-02-11T05:03:53.253" v="417"/>
          <ac:spMkLst>
            <pc:docMk/>
            <pc:sldMk cId="3736666755" sldId="512"/>
            <ac:spMk id="12" creationId="{7823010C-CE69-D5F2-51B1-14A22A81ECF4}"/>
          </ac:spMkLst>
        </pc:spChg>
        <pc:spChg chg="add mod">
          <ac:chgData name="Manish Sharma" userId="b799adb9ba789c8f" providerId="LiveId" clId="{83B61706-642F-4234-8E8A-A9A57AFC15CE}" dt="2023-02-11T05:03:53.253" v="417"/>
          <ac:spMkLst>
            <pc:docMk/>
            <pc:sldMk cId="3736666755" sldId="512"/>
            <ac:spMk id="13" creationId="{89764758-BCF5-B83A-79DA-95A3220AF2B8}"/>
          </ac:spMkLst>
        </pc:spChg>
        <pc:spChg chg="add mod">
          <ac:chgData name="Manish Sharma" userId="b799adb9ba789c8f" providerId="LiveId" clId="{83B61706-642F-4234-8E8A-A9A57AFC15CE}" dt="2023-02-11T05:04:01.559" v="418"/>
          <ac:spMkLst>
            <pc:docMk/>
            <pc:sldMk cId="3736666755" sldId="512"/>
            <ac:spMk id="14" creationId="{FDFAC0DB-2D39-F36B-25BF-47D2BBE6D7BA}"/>
          </ac:spMkLst>
        </pc:spChg>
      </pc:sldChg>
      <pc:sldChg chg="del">
        <pc:chgData name="Manish Sharma" userId="b799adb9ba789c8f" providerId="LiveId" clId="{83B61706-642F-4234-8E8A-A9A57AFC15CE}" dt="2023-02-09T03:47:54" v="0" actId="47"/>
        <pc:sldMkLst>
          <pc:docMk/>
          <pc:sldMk cId="3968679643" sldId="512"/>
        </pc:sldMkLst>
      </pc:sldChg>
      <pc:sldChg chg="add">
        <pc:chgData name="Manish Sharma" userId="b799adb9ba789c8f" providerId="LiveId" clId="{83B61706-642F-4234-8E8A-A9A57AFC15CE}" dt="2023-02-11T05:40:43.518" v="419"/>
        <pc:sldMkLst>
          <pc:docMk/>
          <pc:sldMk cId="730106421" sldId="513"/>
        </pc:sldMkLst>
      </pc:sldChg>
      <pc:sldChg chg="del">
        <pc:chgData name="Manish Sharma" userId="b799adb9ba789c8f" providerId="LiveId" clId="{83B61706-642F-4234-8E8A-A9A57AFC15CE}" dt="2023-02-09T03:47:54" v="0" actId="47"/>
        <pc:sldMkLst>
          <pc:docMk/>
          <pc:sldMk cId="3701968868" sldId="513"/>
        </pc:sldMkLst>
      </pc:sldChg>
      <pc:sldChg chg="del">
        <pc:chgData name="Manish Sharma" userId="b799adb9ba789c8f" providerId="LiveId" clId="{83B61706-642F-4234-8E8A-A9A57AFC15CE}" dt="2023-02-09T03:47:54" v="0" actId="47"/>
        <pc:sldMkLst>
          <pc:docMk/>
          <pc:sldMk cId="2067279816" sldId="514"/>
        </pc:sldMkLst>
      </pc:sldChg>
      <pc:sldChg chg="add">
        <pc:chgData name="Manish Sharma" userId="b799adb9ba789c8f" providerId="LiveId" clId="{83B61706-642F-4234-8E8A-A9A57AFC15CE}" dt="2023-02-11T05:41:07.297" v="420"/>
        <pc:sldMkLst>
          <pc:docMk/>
          <pc:sldMk cId="4170346756" sldId="514"/>
        </pc:sldMkLst>
      </pc:sldChg>
      <pc:sldChg chg="add">
        <pc:chgData name="Manish Sharma" userId="b799adb9ba789c8f" providerId="LiveId" clId="{83B61706-642F-4234-8E8A-A9A57AFC15CE}" dt="2023-02-11T06:21:33.226" v="421"/>
        <pc:sldMkLst>
          <pc:docMk/>
          <pc:sldMk cId="1148228370" sldId="515"/>
        </pc:sldMkLst>
      </pc:sldChg>
      <pc:sldChg chg="del">
        <pc:chgData name="Manish Sharma" userId="b799adb9ba789c8f" providerId="LiveId" clId="{83B61706-642F-4234-8E8A-A9A57AFC15CE}" dt="2023-02-09T03:47:54" v="0" actId="47"/>
        <pc:sldMkLst>
          <pc:docMk/>
          <pc:sldMk cId="1733492962" sldId="515"/>
        </pc:sldMkLst>
      </pc:sldChg>
      <pc:sldChg chg="del">
        <pc:chgData name="Manish Sharma" userId="b799adb9ba789c8f" providerId="LiveId" clId="{83B61706-642F-4234-8E8A-A9A57AFC15CE}" dt="2023-02-09T03:47:54" v="0" actId="47"/>
        <pc:sldMkLst>
          <pc:docMk/>
          <pc:sldMk cId="1773085877" sldId="516"/>
        </pc:sldMkLst>
      </pc:sldChg>
      <pc:sldChg chg="modSp new mod">
        <pc:chgData name="Manish Sharma" userId="b799adb9ba789c8f" providerId="LiveId" clId="{83B61706-642F-4234-8E8A-A9A57AFC15CE}" dt="2023-02-11T07:30:00.034" v="494" actId="20577"/>
        <pc:sldMkLst>
          <pc:docMk/>
          <pc:sldMk cId="4006983286" sldId="516"/>
        </pc:sldMkLst>
        <pc:spChg chg="mod">
          <ac:chgData name="Manish Sharma" userId="b799adb9ba789c8f" providerId="LiveId" clId="{83B61706-642F-4234-8E8A-A9A57AFC15CE}" dt="2023-02-11T07:29:41.933" v="445" actId="20577"/>
          <ac:spMkLst>
            <pc:docMk/>
            <pc:sldMk cId="4006983286" sldId="516"/>
            <ac:spMk id="2" creationId="{F768806D-F4A9-5F28-F396-EF8C5F8B3F37}"/>
          </ac:spMkLst>
        </pc:spChg>
        <pc:spChg chg="mod">
          <ac:chgData name="Manish Sharma" userId="b799adb9ba789c8f" providerId="LiveId" clId="{83B61706-642F-4234-8E8A-A9A57AFC15CE}" dt="2023-02-11T07:30:00.034" v="494" actId="20577"/>
          <ac:spMkLst>
            <pc:docMk/>
            <pc:sldMk cId="4006983286" sldId="516"/>
            <ac:spMk id="3" creationId="{88AE18B2-30A5-0BB9-124B-4387E705D1AF}"/>
          </ac:spMkLst>
        </pc:spChg>
      </pc:sldChg>
      <pc:sldChg chg="del">
        <pc:chgData name="Manish Sharma" userId="b799adb9ba789c8f" providerId="LiveId" clId="{83B61706-642F-4234-8E8A-A9A57AFC15CE}" dt="2023-02-09T03:47:54" v="0" actId="47"/>
        <pc:sldMkLst>
          <pc:docMk/>
          <pc:sldMk cId="1315387773" sldId="517"/>
        </pc:sldMkLst>
      </pc:sldChg>
      <pc:sldChg chg="new del">
        <pc:chgData name="Manish Sharma" userId="b799adb9ba789c8f" providerId="LiveId" clId="{83B61706-642F-4234-8E8A-A9A57AFC15CE}" dt="2023-02-11T07:30:10.664" v="496" actId="47"/>
        <pc:sldMkLst>
          <pc:docMk/>
          <pc:sldMk cId="1676547129" sldId="517"/>
        </pc:sldMkLst>
      </pc:sldChg>
      <pc:sldChg chg="addSp delSp modSp new mod">
        <pc:chgData name="Manish Sharma" userId="b799adb9ba789c8f" providerId="LiveId" clId="{83B61706-642F-4234-8E8A-A9A57AFC15CE}" dt="2023-02-11T09:36:37.407" v="508"/>
        <pc:sldMkLst>
          <pc:docMk/>
          <pc:sldMk cId="3540927300" sldId="517"/>
        </pc:sldMkLst>
        <pc:spChg chg="mod">
          <ac:chgData name="Manish Sharma" userId="b799adb9ba789c8f" providerId="LiveId" clId="{83B61706-642F-4234-8E8A-A9A57AFC15CE}" dt="2023-02-11T09:31:44.298" v="499"/>
          <ac:spMkLst>
            <pc:docMk/>
            <pc:sldMk cId="3540927300" sldId="517"/>
            <ac:spMk id="2" creationId="{ED3952ED-2361-149D-79F0-4D6B5C857A75}"/>
          </ac:spMkLst>
        </pc:spChg>
        <pc:spChg chg="del">
          <ac:chgData name="Manish Sharma" userId="b799adb9ba789c8f" providerId="LiveId" clId="{83B61706-642F-4234-8E8A-A9A57AFC15CE}" dt="2023-02-11T09:31:48.304" v="500" actId="478"/>
          <ac:spMkLst>
            <pc:docMk/>
            <pc:sldMk cId="3540927300" sldId="517"/>
            <ac:spMk id="3" creationId="{2A563893-8F92-B16A-8733-9ABD73005A40}"/>
          </ac:spMkLst>
        </pc:spChg>
        <pc:spChg chg="add mod">
          <ac:chgData name="Manish Sharma" userId="b799adb9ba789c8f" providerId="LiveId" clId="{83B61706-642F-4234-8E8A-A9A57AFC15CE}" dt="2023-02-11T09:33:18.053" v="501"/>
          <ac:spMkLst>
            <pc:docMk/>
            <pc:sldMk cId="3540927300" sldId="517"/>
            <ac:spMk id="4" creationId="{DAACAAED-AD51-6882-6DD9-D9EF193E6CDC}"/>
          </ac:spMkLst>
        </pc:spChg>
        <pc:spChg chg="add mod">
          <ac:chgData name="Manish Sharma" userId="b799adb9ba789c8f" providerId="LiveId" clId="{83B61706-642F-4234-8E8A-A9A57AFC15CE}" dt="2023-02-11T09:33:18.053" v="501"/>
          <ac:spMkLst>
            <pc:docMk/>
            <pc:sldMk cId="3540927300" sldId="517"/>
            <ac:spMk id="5" creationId="{8182BE70-8B53-97BF-97CC-1CC143406C18}"/>
          </ac:spMkLst>
        </pc:spChg>
        <pc:spChg chg="add mod">
          <ac:chgData name="Manish Sharma" userId="b799adb9ba789c8f" providerId="LiveId" clId="{83B61706-642F-4234-8E8A-A9A57AFC15CE}" dt="2023-02-11T09:33:27.826" v="502"/>
          <ac:spMkLst>
            <pc:docMk/>
            <pc:sldMk cId="3540927300" sldId="517"/>
            <ac:spMk id="7" creationId="{D1DB84C6-857D-D8EC-0BE1-AB55A040A9FC}"/>
          </ac:spMkLst>
        </pc:spChg>
        <pc:spChg chg="add mod">
          <ac:chgData name="Manish Sharma" userId="b799adb9ba789c8f" providerId="LiveId" clId="{83B61706-642F-4234-8E8A-A9A57AFC15CE}" dt="2023-02-11T09:33:34.271" v="503"/>
          <ac:spMkLst>
            <pc:docMk/>
            <pc:sldMk cId="3540927300" sldId="517"/>
            <ac:spMk id="9" creationId="{4EE8A777-8978-E556-F7E9-80DEFE2E6C15}"/>
          </ac:spMkLst>
        </pc:spChg>
        <pc:spChg chg="add mod">
          <ac:chgData name="Manish Sharma" userId="b799adb9ba789c8f" providerId="LiveId" clId="{83B61706-642F-4234-8E8A-A9A57AFC15CE}" dt="2023-02-11T09:35:59.505" v="504"/>
          <ac:spMkLst>
            <pc:docMk/>
            <pc:sldMk cId="3540927300" sldId="517"/>
            <ac:spMk id="11" creationId="{F001CA6E-E9C7-57F4-050A-53E8AB592CE5}"/>
          </ac:spMkLst>
        </pc:spChg>
        <pc:spChg chg="add mod">
          <ac:chgData name="Manish Sharma" userId="b799adb9ba789c8f" providerId="LiveId" clId="{83B61706-642F-4234-8E8A-A9A57AFC15CE}" dt="2023-02-11T09:35:59.505" v="504"/>
          <ac:spMkLst>
            <pc:docMk/>
            <pc:sldMk cId="3540927300" sldId="517"/>
            <ac:spMk id="12" creationId="{20A6B6F3-5591-4648-43A4-DF9400AD580C}"/>
          </ac:spMkLst>
        </pc:spChg>
        <pc:spChg chg="add mod">
          <ac:chgData name="Manish Sharma" userId="b799adb9ba789c8f" providerId="LiveId" clId="{83B61706-642F-4234-8E8A-A9A57AFC15CE}" dt="2023-02-11T09:35:59.505" v="504"/>
          <ac:spMkLst>
            <pc:docMk/>
            <pc:sldMk cId="3540927300" sldId="517"/>
            <ac:spMk id="14" creationId="{2581F8C3-A196-09E1-C7D2-8F9C2A3D0463}"/>
          </ac:spMkLst>
        </pc:spChg>
        <pc:spChg chg="add mod">
          <ac:chgData name="Manish Sharma" userId="b799adb9ba789c8f" providerId="LiveId" clId="{83B61706-642F-4234-8E8A-A9A57AFC15CE}" dt="2023-02-11T09:36:17.113" v="505"/>
          <ac:spMkLst>
            <pc:docMk/>
            <pc:sldMk cId="3540927300" sldId="517"/>
            <ac:spMk id="16" creationId="{441507F2-0FA6-35B8-2E09-6E1B9424475D}"/>
          </ac:spMkLst>
        </pc:spChg>
        <pc:spChg chg="add mod">
          <ac:chgData name="Manish Sharma" userId="b799adb9ba789c8f" providerId="LiveId" clId="{83B61706-642F-4234-8E8A-A9A57AFC15CE}" dt="2023-02-11T09:36:17.113" v="505"/>
          <ac:spMkLst>
            <pc:docMk/>
            <pc:sldMk cId="3540927300" sldId="517"/>
            <ac:spMk id="19" creationId="{1AD82C86-7357-4A2D-3827-424DC1617202}"/>
          </ac:spMkLst>
        </pc:spChg>
        <pc:spChg chg="add mod">
          <ac:chgData name="Manish Sharma" userId="b799adb9ba789c8f" providerId="LiveId" clId="{83B61706-642F-4234-8E8A-A9A57AFC15CE}" dt="2023-02-11T09:36:23.865" v="506"/>
          <ac:spMkLst>
            <pc:docMk/>
            <pc:sldMk cId="3540927300" sldId="517"/>
            <ac:spMk id="21" creationId="{84E4A209-6E40-D9F6-C2B1-EAA615EF8D56}"/>
          </ac:spMkLst>
        </pc:spChg>
        <pc:spChg chg="add mod">
          <ac:chgData name="Manish Sharma" userId="b799adb9ba789c8f" providerId="LiveId" clId="{83B61706-642F-4234-8E8A-A9A57AFC15CE}" dt="2023-02-11T09:36:30.151" v="507"/>
          <ac:spMkLst>
            <pc:docMk/>
            <pc:sldMk cId="3540927300" sldId="517"/>
            <ac:spMk id="23" creationId="{12205AC5-D373-07A5-3465-9A4011DC5DAA}"/>
          </ac:spMkLst>
        </pc:spChg>
        <pc:spChg chg="add mod">
          <ac:chgData name="Manish Sharma" userId="b799adb9ba789c8f" providerId="LiveId" clId="{83B61706-642F-4234-8E8A-A9A57AFC15CE}" dt="2023-02-11T09:36:37.407" v="508"/>
          <ac:spMkLst>
            <pc:docMk/>
            <pc:sldMk cId="3540927300" sldId="517"/>
            <ac:spMk id="26" creationId="{707D7A07-1AFC-1CD4-9919-04878E1FDD36}"/>
          </ac:spMkLst>
        </pc:spChg>
        <pc:cxnChg chg="add mod">
          <ac:chgData name="Manish Sharma" userId="b799adb9ba789c8f" providerId="LiveId" clId="{83B61706-642F-4234-8E8A-A9A57AFC15CE}" dt="2023-02-11T09:33:18.053" v="501"/>
          <ac:cxnSpMkLst>
            <pc:docMk/>
            <pc:sldMk cId="3540927300" sldId="517"/>
            <ac:cxnSpMk id="6" creationId="{399F659D-B6D1-290B-E2A6-AAB1B108D240}"/>
          </ac:cxnSpMkLst>
        </pc:cxnChg>
        <pc:cxnChg chg="add mod">
          <ac:chgData name="Manish Sharma" userId="b799adb9ba789c8f" providerId="LiveId" clId="{83B61706-642F-4234-8E8A-A9A57AFC15CE}" dt="2023-02-11T09:33:27.826" v="502"/>
          <ac:cxnSpMkLst>
            <pc:docMk/>
            <pc:sldMk cId="3540927300" sldId="517"/>
            <ac:cxnSpMk id="8" creationId="{CB689D54-7603-96CB-1DE6-3C9B796DAF70}"/>
          </ac:cxnSpMkLst>
        </pc:cxnChg>
        <pc:cxnChg chg="add mod">
          <ac:chgData name="Manish Sharma" userId="b799adb9ba789c8f" providerId="LiveId" clId="{83B61706-642F-4234-8E8A-A9A57AFC15CE}" dt="2023-02-11T09:33:34.271" v="503"/>
          <ac:cxnSpMkLst>
            <pc:docMk/>
            <pc:sldMk cId="3540927300" sldId="517"/>
            <ac:cxnSpMk id="10" creationId="{8CD16C7D-C301-08E5-F885-0373331042DE}"/>
          </ac:cxnSpMkLst>
        </pc:cxnChg>
        <pc:cxnChg chg="add mod">
          <ac:chgData name="Manish Sharma" userId="b799adb9ba789c8f" providerId="LiveId" clId="{83B61706-642F-4234-8E8A-A9A57AFC15CE}" dt="2023-02-11T09:35:59.505" v="504"/>
          <ac:cxnSpMkLst>
            <pc:docMk/>
            <pc:sldMk cId="3540927300" sldId="517"/>
            <ac:cxnSpMk id="13" creationId="{775878D0-8372-601E-7182-EBF28B2C3257}"/>
          </ac:cxnSpMkLst>
        </pc:cxnChg>
        <pc:cxnChg chg="add mod">
          <ac:chgData name="Manish Sharma" userId="b799adb9ba789c8f" providerId="LiveId" clId="{83B61706-642F-4234-8E8A-A9A57AFC15CE}" dt="2023-02-11T09:35:59.505" v="504"/>
          <ac:cxnSpMkLst>
            <pc:docMk/>
            <pc:sldMk cId="3540927300" sldId="517"/>
            <ac:cxnSpMk id="15" creationId="{67306652-3BF0-CF30-3C56-7733CA65DB15}"/>
          </ac:cxnSpMkLst>
        </pc:cxnChg>
        <pc:cxnChg chg="add mod">
          <ac:chgData name="Manish Sharma" userId="b799adb9ba789c8f" providerId="LiveId" clId="{83B61706-642F-4234-8E8A-A9A57AFC15CE}" dt="2023-02-11T09:36:17.113" v="505"/>
          <ac:cxnSpMkLst>
            <pc:docMk/>
            <pc:sldMk cId="3540927300" sldId="517"/>
            <ac:cxnSpMk id="17" creationId="{8385F1DA-5D2E-76F3-84DB-C5585B1ABA66}"/>
          </ac:cxnSpMkLst>
        </pc:cxnChg>
        <pc:cxnChg chg="add mod">
          <ac:chgData name="Manish Sharma" userId="b799adb9ba789c8f" providerId="LiveId" clId="{83B61706-642F-4234-8E8A-A9A57AFC15CE}" dt="2023-02-11T09:36:17.113" v="505"/>
          <ac:cxnSpMkLst>
            <pc:docMk/>
            <pc:sldMk cId="3540927300" sldId="517"/>
            <ac:cxnSpMk id="18" creationId="{31BB6751-B3C2-4A2C-9F28-9925A1967988}"/>
          </ac:cxnSpMkLst>
        </pc:cxnChg>
        <pc:cxnChg chg="add mod">
          <ac:chgData name="Manish Sharma" userId="b799adb9ba789c8f" providerId="LiveId" clId="{83B61706-642F-4234-8E8A-A9A57AFC15CE}" dt="2023-02-11T09:36:17.113" v="505"/>
          <ac:cxnSpMkLst>
            <pc:docMk/>
            <pc:sldMk cId="3540927300" sldId="517"/>
            <ac:cxnSpMk id="20" creationId="{95085BD0-1568-2AF8-D5CE-352CC738F55E}"/>
          </ac:cxnSpMkLst>
        </pc:cxnChg>
        <pc:cxnChg chg="add mod">
          <ac:chgData name="Manish Sharma" userId="b799adb9ba789c8f" providerId="LiveId" clId="{83B61706-642F-4234-8E8A-A9A57AFC15CE}" dt="2023-02-11T09:36:23.865" v="506"/>
          <ac:cxnSpMkLst>
            <pc:docMk/>
            <pc:sldMk cId="3540927300" sldId="517"/>
            <ac:cxnSpMk id="22" creationId="{341C4976-3508-8552-682E-31FCFE653476}"/>
          </ac:cxnSpMkLst>
        </pc:cxnChg>
        <pc:cxnChg chg="add mod">
          <ac:chgData name="Manish Sharma" userId="b799adb9ba789c8f" providerId="LiveId" clId="{83B61706-642F-4234-8E8A-A9A57AFC15CE}" dt="2023-02-11T09:36:30.151" v="507"/>
          <ac:cxnSpMkLst>
            <pc:docMk/>
            <pc:sldMk cId="3540927300" sldId="517"/>
            <ac:cxnSpMk id="24" creationId="{EC3D003E-07A9-A48B-84D7-777686736CBD}"/>
          </ac:cxnSpMkLst>
        </pc:cxnChg>
        <pc:cxnChg chg="add mod">
          <ac:chgData name="Manish Sharma" userId="b799adb9ba789c8f" providerId="LiveId" clId="{83B61706-642F-4234-8E8A-A9A57AFC15CE}" dt="2023-02-11T09:36:37.407" v="508"/>
          <ac:cxnSpMkLst>
            <pc:docMk/>
            <pc:sldMk cId="3540927300" sldId="517"/>
            <ac:cxnSpMk id="25" creationId="{EC06A273-91A3-037E-0758-E72516B8390E}"/>
          </ac:cxnSpMkLst>
        </pc:cxnChg>
      </pc:sldChg>
      <pc:sldChg chg="addSp delSp modSp new mod">
        <pc:chgData name="Manish Sharma" userId="b799adb9ba789c8f" providerId="LiveId" clId="{83B61706-642F-4234-8E8A-A9A57AFC15CE}" dt="2023-02-11T09:49:23.431" v="527" actId="108"/>
        <pc:sldMkLst>
          <pc:docMk/>
          <pc:sldMk cId="626639955" sldId="518"/>
        </pc:sldMkLst>
        <pc:spChg chg="del">
          <ac:chgData name="Manish Sharma" userId="b799adb9ba789c8f" providerId="LiveId" clId="{83B61706-642F-4234-8E8A-A9A57AFC15CE}" dt="2023-02-11T09:47:19.118" v="511" actId="478"/>
          <ac:spMkLst>
            <pc:docMk/>
            <pc:sldMk cId="626639955" sldId="518"/>
            <ac:spMk id="2" creationId="{E81AD126-0034-4313-1325-FF4766C37688}"/>
          </ac:spMkLst>
        </pc:spChg>
        <pc:spChg chg="del">
          <ac:chgData name="Manish Sharma" userId="b799adb9ba789c8f" providerId="LiveId" clId="{83B61706-642F-4234-8E8A-A9A57AFC15CE}" dt="2023-02-11T09:47:19.118" v="511" actId="478"/>
          <ac:spMkLst>
            <pc:docMk/>
            <pc:sldMk cId="626639955" sldId="518"/>
            <ac:spMk id="3" creationId="{002B3494-1B1A-2B5D-4A03-8344C280C873}"/>
          </ac:spMkLst>
        </pc:spChg>
        <pc:spChg chg="add mod">
          <ac:chgData name="Manish Sharma" userId="b799adb9ba789c8f" providerId="LiveId" clId="{83B61706-642F-4234-8E8A-A9A57AFC15CE}" dt="2023-02-11T09:47:28.334" v="512"/>
          <ac:spMkLst>
            <pc:docMk/>
            <pc:sldMk cId="626639955" sldId="518"/>
            <ac:spMk id="4" creationId="{BEEBFB2F-4876-C9BD-0F78-E40D114A6539}"/>
          </ac:spMkLst>
        </pc:spChg>
        <pc:spChg chg="add mod">
          <ac:chgData name="Manish Sharma" userId="b799adb9ba789c8f" providerId="LiveId" clId="{83B61706-642F-4234-8E8A-A9A57AFC15CE}" dt="2023-02-11T09:47:28.334" v="512"/>
          <ac:spMkLst>
            <pc:docMk/>
            <pc:sldMk cId="626639955" sldId="518"/>
            <ac:spMk id="5" creationId="{68403E69-C696-3F20-C3E4-7631097561B1}"/>
          </ac:spMkLst>
        </pc:spChg>
        <pc:spChg chg="add mod">
          <ac:chgData name="Manish Sharma" userId="b799adb9ba789c8f" providerId="LiveId" clId="{83B61706-642F-4234-8E8A-A9A57AFC15CE}" dt="2023-02-11T09:47:34.695" v="513"/>
          <ac:spMkLst>
            <pc:docMk/>
            <pc:sldMk cId="626639955" sldId="518"/>
            <ac:spMk id="7" creationId="{408D6677-E7DA-2A47-A072-230E59A8AAA4}"/>
          </ac:spMkLst>
        </pc:spChg>
        <pc:spChg chg="add mod">
          <ac:chgData name="Manish Sharma" userId="b799adb9ba789c8f" providerId="LiveId" clId="{83B61706-642F-4234-8E8A-A9A57AFC15CE}" dt="2023-02-11T09:47:50.073" v="514"/>
          <ac:spMkLst>
            <pc:docMk/>
            <pc:sldMk cId="626639955" sldId="518"/>
            <ac:spMk id="9" creationId="{21D6ED6E-A4C2-0198-1536-D135481D37D7}"/>
          </ac:spMkLst>
        </pc:spChg>
        <pc:spChg chg="add mod">
          <ac:chgData name="Manish Sharma" userId="b799adb9ba789c8f" providerId="LiveId" clId="{83B61706-642F-4234-8E8A-A9A57AFC15CE}" dt="2023-02-11T09:47:58.220" v="515"/>
          <ac:spMkLst>
            <pc:docMk/>
            <pc:sldMk cId="626639955" sldId="518"/>
            <ac:spMk id="11" creationId="{10B4FC55-229B-48D9-2A5B-C4E1C60E2AC7}"/>
          </ac:spMkLst>
        </pc:spChg>
        <pc:spChg chg="add mod">
          <ac:chgData name="Manish Sharma" userId="b799adb9ba789c8f" providerId="LiveId" clId="{83B61706-642F-4234-8E8A-A9A57AFC15CE}" dt="2023-02-11T09:48:04.045" v="516"/>
          <ac:spMkLst>
            <pc:docMk/>
            <pc:sldMk cId="626639955" sldId="518"/>
            <ac:spMk id="12" creationId="{16B730D0-11E2-F416-A95B-74D08BC8861C}"/>
          </ac:spMkLst>
        </pc:spChg>
        <pc:spChg chg="add mod">
          <ac:chgData name="Manish Sharma" userId="b799adb9ba789c8f" providerId="LiveId" clId="{83B61706-642F-4234-8E8A-A9A57AFC15CE}" dt="2023-02-11T09:48:13.958" v="517"/>
          <ac:spMkLst>
            <pc:docMk/>
            <pc:sldMk cId="626639955" sldId="518"/>
            <ac:spMk id="15" creationId="{59C5F77C-8C6A-0538-5C15-EB66106D2A66}"/>
          </ac:spMkLst>
        </pc:spChg>
        <pc:spChg chg="add mod">
          <ac:chgData name="Manish Sharma" userId="b799adb9ba789c8f" providerId="LiveId" clId="{83B61706-642F-4234-8E8A-A9A57AFC15CE}" dt="2023-02-11T09:48:23.345" v="518"/>
          <ac:spMkLst>
            <pc:docMk/>
            <pc:sldMk cId="626639955" sldId="518"/>
            <ac:spMk id="16" creationId="{E27F0D4A-8BEB-11D6-9757-A6FBCA82E88D}"/>
          </ac:spMkLst>
        </pc:spChg>
        <pc:spChg chg="add mod">
          <ac:chgData name="Manish Sharma" userId="b799adb9ba789c8f" providerId="LiveId" clId="{83B61706-642F-4234-8E8A-A9A57AFC15CE}" dt="2023-02-11T09:48:36.300" v="519"/>
          <ac:spMkLst>
            <pc:docMk/>
            <pc:sldMk cId="626639955" sldId="518"/>
            <ac:spMk id="18" creationId="{C3AF2735-A1F0-A483-BE8D-16A5FCC29C82}"/>
          </ac:spMkLst>
        </pc:spChg>
        <pc:spChg chg="add mod">
          <ac:chgData name="Manish Sharma" userId="b799adb9ba789c8f" providerId="LiveId" clId="{83B61706-642F-4234-8E8A-A9A57AFC15CE}" dt="2023-02-11T09:48:36.300" v="519"/>
          <ac:spMkLst>
            <pc:docMk/>
            <pc:sldMk cId="626639955" sldId="518"/>
            <ac:spMk id="19" creationId="{BD44F76C-8BAD-6258-8CE5-F8AD24C6F019}"/>
          </ac:spMkLst>
        </pc:spChg>
        <pc:spChg chg="add mod">
          <ac:chgData name="Manish Sharma" userId="b799adb9ba789c8f" providerId="LiveId" clId="{83B61706-642F-4234-8E8A-A9A57AFC15CE}" dt="2023-02-11T09:49:12.329" v="525" actId="20577"/>
          <ac:spMkLst>
            <pc:docMk/>
            <pc:sldMk cId="626639955" sldId="518"/>
            <ac:spMk id="21" creationId="{6E84B9BA-FEA2-8B8E-5A1B-594AC2154864}"/>
          </ac:spMkLst>
        </pc:spChg>
        <pc:cxnChg chg="add mod">
          <ac:chgData name="Manish Sharma" userId="b799adb9ba789c8f" providerId="LiveId" clId="{83B61706-642F-4234-8E8A-A9A57AFC15CE}" dt="2023-02-11T09:47:28.334" v="512"/>
          <ac:cxnSpMkLst>
            <pc:docMk/>
            <pc:sldMk cId="626639955" sldId="518"/>
            <ac:cxnSpMk id="6" creationId="{169F7BE0-A14A-C40E-9B30-E9D20C360796}"/>
          </ac:cxnSpMkLst>
        </pc:cxnChg>
        <pc:cxnChg chg="add mod">
          <ac:chgData name="Manish Sharma" userId="b799adb9ba789c8f" providerId="LiveId" clId="{83B61706-642F-4234-8E8A-A9A57AFC15CE}" dt="2023-02-11T09:47:34.695" v="513"/>
          <ac:cxnSpMkLst>
            <pc:docMk/>
            <pc:sldMk cId="626639955" sldId="518"/>
            <ac:cxnSpMk id="8" creationId="{8C65CA3D-E37C-9A65-F4D8-21542CBB623F}"/>
          </ac:cxnSpMkLst>
        </pc:cxnChg>
        <pc:cxnChg chg="add mod">
          <ac:chgData name="Manish Sharma" userId="b799adb9ba789c8f" providerId="LiveId" clId="{83B61706-642F-4234-8E8A-A9A57AFC15CE}" dt="2023-02-11T09:47:58.220" v="515"/>
          <ac:cxnSpMkLst>
            <pc:docMk/>
            <pc:sldMk cId="626639955" sldId="518"/>
            <ac:cxnSpMk id="10" creationId="{8FD9E38C-A54D-04EB-3CC2-8A8A75253F80}"/>
          </ac:cxnSpMkLst>
        </pc:cxnChg>
        <pc:cxnChg chg="add mod">
          <ac:chgData name="Manish Sharma" userId="b799adb9ba789c8f" providerId="LiveId" clId="{83B61706-642F-4234-8E8A-A9A57AFC15CE}" dt="2023-02-11T09:48:04.045" v="516"/>
          <ac:cxnSpMkLst>
            <pc:docMk/>
            <pc:sldMk cId="626639955" sldId="518"/>
            <ac:cxnSpMk id="13" creationId="{71D02198-8B80-B51D-47A9-054EB3EF65E9}"/>
          </ac:cxnSpMkLst>
        </pc:cxnChg>
        <pc:cxnChg chg="add mod">
          <ac:chgData name="Manish Sharma" userId="b799adb9ba789c8f" providerId="LiveId" clId="{83B61706-642F-4234-8E8A-A9A57AFC15CE}" dt="2023-02-11T09:48:13.958" v="517"/>
          <ac:cxnSpMkLst>
            <pc:docMk/>
            <pc:sldMk cId="626639955" sldId="518"/>
            <ac:cxnSpMk id="14" creationId="{CCB6E352-8810-1A9F-30F7-BC818BEA22E2}"/>
          </ac:cxnSpMkLst>
        </pc:cxnChg>
        <pc:cxnChg chg="add mod">
          <ac:chgData name="Manish Sharma" userId="b799adb9ba789c8f" providerId="LiveId" clId="{83B61706-642F-4234-8E8A-A9A57AFC15CE}" dt="2023-02-11T09:48:23.345" v="518"/>
          <ac:cxnSpMkLst>
            <pc:docMk/>
            <pc:sldMk cId="626639955" sldId="518"/>
            <ac:cxnSpMk id="17" creationId="{F5B4690C-C116-6533-C7C2-11866EACDB67}"/>
          </ac:cxnSpMkLst>
        </pc:cxnChg>
        <pc:cxnChg chg="add mod">
          <ac:chgData name="Manish Sharma" userId="b799adb9ba789c8f" providerId="LiveId" clId="{83B61706-642F-4234-8E8A-A9A57AFC15CE}" dt="2023-02-11T09:48:36.300" v="519"/>
          <ac:cxnSpMkLst>
            <pc:docMk/>
            <pc:sldMk cId="626639955" sldId="518"/>
            <ac:cxnSpMk id="20" creationId="{ACB21DD7-E167-7996-9BC5-DACA9C487839}"/>
          </ac:cxnSpMkLst>
        </pc:cxnChg>
        <pc:cxnChg chg="add mod">
          <ac:chgData name="Manish Sharma" userId="b799adb9ba789c8f" providerId="LiveId" clId="{83B61706-642F-4234-8E8A-A9A57AFC15CE}" dt="2023-02-11T09:49:23.431" v="527" actId="108"/>
          <ac:cxnSpMkLst>
            <pc:docMk/>
            <pc:sldMk cId="626639955" sldId="518"/>
            <ac:cxnSpMk id="23" creationId="{0DAB90A1-BEB2-F0F9-840A-ACF10AF27FF7}"/>
          </ac:cxnSpMkLst>
        </pc:cxnChg>
      </pc:sldChg>
      <pc:sldChg chg="del">
        <pc:chgData name="Manish Sharma" userId="b799adb9ba789c8f" providerId="LiveId" clId="{83B61706-642F-4234-8E8A-A9A57AFC15CE}" dt="2023-02-09T03:47:54" v="0" actId="47"/>
        <pc:sldMkLst>
          <pc:docMk/>
          <pc:sldMk cId="1204324921" sldId="518"/>
        </pc:sldMkLst>
      </pc:sldChg>
      <pc:sldChg chg="del">
        <pc:chgData name="Manish Sharma" userId="b799adb9ba789c8f" providerId="LiveId" clId="{83B61706-642F-4234-8E8A-A9A57AFC15CE}" dt="2023-02-09T03:47:54" v="0" actId="47"/>
        <pc:sldMkLst>
          <pc:docMk/>
          <pc:sldMk cId="1685897063" sldId="519"/>
        </pc:sldMkLst>
      </pc:sldChg>
      <pc:sldChg chg="add">
        <pc:chgData name="Manish Sharma" userId="b799adb9ba789c8f" providerId="LiveId" clId="{83B61706-642F-4234-8E8A-A9A57AFC15CE}" dt="2023-02-11T12:19:12.468" v="531"/>
        <pc:sldMkLst>
          <pc:docMk/>
          <pc:sldMk cId="3701968868" sldId="519"/>
        </pc:sldMkLst>
      </pc:sldChg>
      <pc:sldChg chg="addSp delSp modSp new mod">
        <pc:chgData name="Manish Sharma" userId="b799adb9ba789c8f" providerId="LiveId" clId="{83B61706-642F-4234-8E8A-A9A57AFC15CE}" dt="2023-02-17T06:16:19.213" v="536"/>
        <pc:sldMkLst>
          <pc:docMk/>
          <pc:sldMk cId="1161927057" sldId="520"/>
        </pc:sldMkLst>
        <pc:spChg chg="mod">
          <ac:chgData name="Manish Sharma" userId="b799adb9ba789c8f" providerId="LiveId" clId="{83B61706-642F-4234-8E8A-A9A57AFC15CE}" dt="2023-02-17T06:02:10.054" v="533"/>
          <ac:spMkLst>
            <pc:docMk/>
            <pc:sldMk cId="1161927057" sldId="520"/>
            <ac:spMk id="2" creationId="{C1EB5C60-26A7-9500-674C-60F3236C3803}"/>
          </ac:spMkLst>
        </pc:spChg>
        <pc:spChg chg="del">
          <ac:chgData name="Manish Sharma" userId="b799adb9ba789c8f" providerId="LiveId" clId="{83B61706-642F-4234-8E8A-A9A57AFC15CE}" dt="2023-02-17T06:02:12.911" v="534" actId="478"/>
          <ac:spMkLst>
            <pc:docMk/>
            <pc:sldMk cId="1161927057" sldId="520"/>
            <ac:spMk id="3" creationId="{3507967C-9238-E5FC-6359-2382D854ADCA}"/>
          </ac:spMkLst>
        </pc:spChg>
        <pc:spChg chg="add mod">
          <ac:chgData name="Manish Sharma" userId="b799adb9ba789c8f" providerId="LiveId" clId="{83B61706-642F-4234-8E8A-A9A57AFC15CE}" dt="2023-02-17T06:02:19.984" v="535"/>
          <ac:spMkLst>
            <pc:docMk/>
            <pc:sldMk cId="1161927057" sldId="520"/>
            <ac:spMk id="4" creationId="{B6154499-40AF-7FB1-BCE5-2663E17B6B06}"/>
          </ac:spMkLst>
        </pc:spChg>
        <pc:spChg chg="add mod">
          <ac:chgData name="Manish Sharma" userId="b799adb9ba789c8f" providerId="LiveId" clId="{83B61706-642F-4234-8E8A-A9A57AFC15CE}" dt="2023-02-17T06:02:19.984" v="535"/>
          <ac:spMkLst>
            <pc:docMk/>
            <pc:sldMk cId="1161927057" sldId="520"/>
            <ac:spMk id="5" creationId="{C84E78E8-CFC8-F8AD-FCDC-4A48559818AA}"/>
          </ac:spMkLst>
        </pc:spChg>
        <pc:spChg chg="add mod">
          <ac:chgData name="Manish Sharma" userId="b799adb9ba789c8f" providerId="LiveId" clId="{83B61706-642F-4234-8E8A-A9A57AFC15CE}" dt="2023-02-17T06:02:19.984" v="535"/>
          <ac:spMkLst>
            <pc:docMk/>
            <pc:sldMk cId="1161927057" sldId="520"/>
            <ac:spMk id="6" creationId="{6C0A5F97-566D-FA49-CDD0-E6768A158477}"/>
          </ac:spMkLst>
        </pc:spChg>
        <pc:spChg chg="add mod">
          <ac:chgData name="Manish Sharma" userId="b799adb9ba789c8f" providerId="LiveId" clId="{83B61706-642F-4234-8E8A-A9A57AFC15CE}" dt="2023-02-17T06:02:19.984" v="535"/>
          <ac:spMkLst>
            <pc:docMk/>
            <pc:sldMk cId="1161927057" sldId="520"/>
            <ac:spMk id="8" creationId="{75AF1825-ABE8-E9FA-FF18-4724D87A35D4}"/>
          </ac:spMkLst>
        </pc:spChg>
        <pc:spChg chg="add mod">
          <ac:chgData name="Manish Sharma" userId="b799adb9ba789c8f" providerId="LiveId" clId="{83B61706-642F-4234-8E8A-A9A57AFC15CE}" dt="2023-02-17T06:16:19.213" v="536"/>
          <ac:spMkLst>
            <pc:docMk/>
            <pc:sldMk cId="1161927057" sldId="520"/>
            <ac:spMk id="9" creationId="{5729A40F-3C67-6C09-AA60-483D6D783246}"/>
          </ac:spMkLst>
        </pc:spChg>
        <pc:spChg chg="add mod">
          <ac:chgData name="Manish Sharma" userId="b799adb9ba789c8f" providerId="LiveId" clId="{83B61706-642F-4234-8E8A-A9A57AFC15CE}" dt="2023-02-17T06:16:19.213" v="536"/>
          <ac:spMkLst>
            <pc:docMk/>
            <pc:sldMk cId="1161927057" sldId="520"/>
            <ac:spMk id="10" creationId="{5CE3DAA6-9DEF-2DE9-A335-06E47E672452}"/>
          </ac:spMkLst>
        </pc:spChg>
        <pc:spChg chg="add mod">
          <ac:chgData name="Manish Sharma" userId="b799adb9ba789c8f" providerId="LiveId" clId="{83B61706-642F-4234-8E8A-A9A57AFC15CE}" dt="2023-02-17T06:16:19.213" v="536"/>
          <ac:spMkLst>
            <pc:docMk/>
            <pc:sldMk cId="1161927057" sldId="520"/>
            <ac:spMk id="11" creationId="{AA407071-7E8B-1A46-18B6-36824E5B45B0}"/>
          </ac:spMkLst>
        </pc:spChg>
        <pc:spChg chg="add mod">
          <ac:chgData name="Manish Sharma" userId="b799adb9ba789c8f" providerId="LiveId" clId="{83B61706-642F-4234-8E8A-A9A57AFC15CE}" dt="2023-02-17T06:16:19.213" v="536"/>
          <ac:spMkLst>
            <pc:docMk/>
            <pc:sldMk cId="1161927057" sldId="520"/>
            <ac:spMk id="13" creationId="{D47AE414-3ADA-FD8A-915C-84588F128CAB}"/>
          </ac:spMkLst>
        </pc:spChg>
        <pc:cxnChg chg="add mod">
          <ac:chgData name="Manish Sharma" userId="b799adb9ba789c8f" providerId="LiveId" clId="{83B61706-642F-4234-8E8A-A9A57AFC15CE}" dt="2023-02-17T06:02:19.984" v="535"/>
          <ac:cxnSpMkLst>
            <pc:docMk/>
            <pc:sldMk cId="1161927057" sldId="520"/>
            <ac:cxnSpMk id="7" creationId="{A171BB40-FF81-B725-4FB7-1C814C977426}"/>
          </ac:cxnSpMkLst>
        </pc:cxnChg>
        <pc:cxnChg chg="add mod">
          <ac:chgData name="Manish Sharma" userId="b799adb9ba789c8f" providerId="LiveId" clId="{83B61706-642F-4234-8E8A-A9A57AFC15CE}" dt="2023-02-17T06:16:19.213" v="536"/>
          <ac:cxnSpMkLst>
            <pc:docMk/>
            <pc:sldMk cId="1161927057" sldId="520"/>
            <ac:cxnSpMk id="12" creationId="{4F0BA9A2-A7B0-AD28-878D-BE09D81680EB}"/>
          </ac:cxnSpMkLst>
        </pc:cxnChg>
      </pc:sldChg>
      <pc:sldChg chg="del">
        <pc:chgData name="Manish Sharma" userId="b799adb9ba789c8f" providerId="LiveId" clId="{83B61706-642F-4234-8E8A-A9A57AFC15CE}" dt="2023-02-09T03:47:54" v="0" actId="47"/>
        <pc:sldMkLst>
          <pc:docMk/>
          <pc:sldMk cId="4070375891" sldId="520"/>
        </pc:sldMkLst>
      </pc:sldChg>
      <pc:sldChg chg="add">
        <pc:chgData name="Manish Sharma" userId="b799adb9ba789c8f" providerId="LiveId" clId="{83B61706-642F-4234-8E8A-A9A57AFC15CE}" dt="2023-02-17T06:16:53.013" v="537"/>
        <pc:sldMkLst>
          <pc:docMk/>
          <pc:sldMk cId="1733492962" sldId="521"/>
        </pc:sldMkLst>
      </pc:sldChg>
      <pc:sldChg chg="del">
        <pc:chgData name="Manish Sharma" userId="b799adb9ba789c8f" providerId="LiveId" clId="{83B61706-642F-4234-8E8A-A9A57AFC15CE}" dt="2023-02-09T03:47:54" v="0" actId="47"/>
        <pc:sldMkLst>
          <pc:docMk/>
          <pc:sldMk cId="2541608948" sldId="521"/>
        </pc:sldMkLst>
      </pc:sldChg>
      <pc:sldChg chg="modSp new mod">
        <pc:chgData name="Manish Sharma" userId="b799adb9ba789c8f" providerId="LiveId" clId="{83B61706-642F-4234-8E8A-A9A57AFC15CE}" dt="2023-02-17T07:21:00.439" v="929" actId="113"/>
        <pc:sldMkLst>
          <pc:docMk/>
          <pc:sldMk cId="310987076" sldId="522"/>
        </pc:sldMkLst>
        <pc:spChg chg="mod">
          <ac:chgData name="Manish Sharma" userId="b799adb9ba789c8f" providerId="LiveId" clId="{83B61706-642F-4234-8E8A-A9A57AFC15CE}" dt="2023-02-17T07:17:40.896" v="539"/>
          <ac:spMkLst>
            <pc:docMk/>
            <pc:sldMk cId="310987076" sldId="522"/>
            <ac:spMk id="2" creationId="{DC02267C-FCF8-4CF5-242D-2AE30C97A9BF}"/>
          </ac:spMkLst>
        </pc:spChg>
        <pc:spChg chg="mod">
          <ac:chgData name="Manish Sharma" userId="b799adb9ba789c8f" providerId="LiveId" clId="{83B61706-642F-4234-8E8A-A9A57AFC15CE}" dt="2023-02-17T07:21:00.439" v="929" actId="113"/>
          <ac:spMkLst>
            <pc:docMk/>
            <pc:sldMk cId="310987076" sldId="522"/>
            <ac:spMk id="3" creationId="{CB896755-BFF0-986A-2903-D37F6AB23213}"/>
          </ac:spMkLst>
        </pc:spChg>
      </pc:sldChg>
      <pc:sldChg chg="del">
        <pc:chgData name="Manish Sharma" userId="b799adb9ba789c8f" providerId="LiveId" clId="{83B61706-642F-4234-8E8A-A9A57AFC15CE}" dt="2023-02-09T03:47:54" v="0" actId="47"/>
        <pc:sldMkLst>
          <pc:docMk/>
          <pc:sldMk cId="1204458298" sldId="522"/>
        </pc:sldMkLst>
      </pc:sldChg>
      <pc:sldChg chg="del">
        <pc:chgData name="Manish Sharma" userId="b799adb9ba789c8f" providerId="LiveId" clId="{83B61706-642F-4234-8E8A-A9A57AFC15CE}" dt="2023-02-09T03:47:54" v="0" actId="47"/>
        <pc:sldMkLst>
          <pc:docMk/>
          <pc:sldMk cId="3571136336" sldId="523"/>
        </pc:sldMkLst>
      </pc:sldChg>
      <pc:sldChg chg="modSp new mod">
        <pc:chgData name="Manish Sharma" userId="b799adb9ba789c8f" providerId="LiveId" clId="{83B61706-642F-4234-8E8A-A9A57AFC15CE}" dt="2023-02-17T07:23:44.218" v="1087" actId="20577"/>
        <pc:sldMkLst>
          <pc:docMk/>
          <pc:sldMk cId="4052133212" sldId="523"/>
        </pc:sldMkLst>
        <pc:spChg chg="mod">
          <ac:chgData name="Manish Sharma" userId="b799adb9ba789c8f" providerId="LiveId" clId="{83B61706-642F-4234-8E8A-A9A57AFC15CE}" dt="2023-02-17T07:21:56.026" v="931"/>
          <ac:spMkLst>
            <pc:docMk/>
            <pc:sldMk cId="4052133212" sldId="523"/>
            <ac:spMk id="2" creationId="{8ACA79E0-FF24-7334-963D-6F07F8713AF3}"/>
          </ac:spMkLst>
        </pc:spChg>
        <pc:spChg chg="mod">
          <ac:chgData name="Manish Sharma" userId="b799adb9ba789c8f" providerId="LiveId" clId="{83B61706-642F-4234-8E8A-A9A57AFC15CE}" dt="2023-02-17T07:23:44.218" v="1087" actId="20577"/>
          <ac:spMkLst>
            <pc:docMk/>
            <pc:sldMk cId="4052133212" sldId="523"/>
            <ac:spMk id="3" creationId="{E3CEA6A3-157B-A591-0457-72EC6400432B}"/>
          </ac:spMkLst>
        </pc:spChg>
      </pc:sldChg>
      <pc:sldChg chg="del">
        <pc:chgData name="Manish Sharma" userId="b799adb9ba789c8f" providerId="LiveId" clId="{83B61706-642F-4234-8E8A-A9A57AFC15CE}" dt="2023-02-09T03:47:54" v="0" actId="47"/>
        <pc:sldMkLst>
          <pc:docMk/>
          <pc:sldMk cId="287795584" sldId="524"/>
        </pc:sldMkLst>
      </pc:sldChg>
      <pc:sldChg chg="delSp add setBg delDesignElem">
        <pc:chgData name="Manish Sharma" userId="b799adb9ba789c8f" providerId="LiveId" clId="{83B61706-642F-4234-8E8A-A9A57AFC15CE}" dt="2023-02-17T11:42:21.809" v="1095"/>
        <pc:sldMkLst>
          <pc:docMk/>
          <pc:sldMk cId="1773085877" sldId="524"/>
        </pc:sldMkLst>
        <pc:spChg chg="del">
          <ac:chgData name="Manish Sharma" userId="b799adb9ba789c8f" providerId="LiveId" clId="{83B61706-642F-4234-8E8A-A9A57AFC15CE}" dt="2023-02-17T11:42:21.809" v="1095"/>
          <ac:spMkLst>
            <pc:docMk/>
            <pc:sldMk cId="1773085877" sldId="524"/>
            <ac:spMk id="10" creationId="{665DBBEF-238B-476B-96AB-8AAC3224ECEA}"/>
          </ac:spMkLst>
        </pc:spChg>
        <pc:spChg chg="del">
          <ac:chgData name="Manish Sharma" userId="b799adb9ba789c8f" providerId="LiveId" clId="{83B61706-642F-4234-8E8A-A9A57AFC15CE}" dt="2023-02-17T11:42:21.809" v="1095"/>
          <ac:spMkLst>
            <pc:docMk/>
            <pc:sldMk cId="1773085877" sldId="524"/>
            <ac:spMk id="12" creationId="{3FCFB1DE-0B7E-48CC-BA90-B2AB0889F9D6}"/>
          </ac:spMkLst>
        </pc:spChg>
      </pc:sldChg>
      <pc:sldChg chg="delSp add setBg delDesignElem">
        <pc:chgData name="Manish Sharma" userId="b799adb9ba789c8f" providerId="LiveId" clId="{83B61706-642F-4234-8E8A-A9A57AFC15CE}" dt="2023-02-17T11:42:21.809" v="1095"/>
        <pc:sldMkLst>
          <pc:docMk/>
          <pc:sldMk cId="1315387773" sldId="525"/>
        </pc:sldMkLst>
        <pc:spChg chg="del">
          <ac:chgData name="Manish Sharma" userId="b799adb9ba789c8f" providerId="LiveId" clId="{83B61706-642F-4234-8E8A-A9A57AFC15CE}" dt="2023-02-17T11:42:21.809" v="1095"/>
          <ac:spMkLst>
            <pc:docMk/>
            <pc:sldMk cId="1315387773" sldId="525"/>
            <ac:spMk id="10" creationId="{665DBBEF-238B-476B-96AB-8AAC3224ECEA}"/>
          </ac:spMkLst>
        </pc:spChg>
        <pc:spChg chg="del">
          <ac:chgData name="Manish Sharma" userId="b799adb9ba789c8f" providerId="LiveId" clId="{83B61706-642F-4234-8E8A-A9A57AFC15CE}" dt="2023-02-17T11:42:21.809" v="1095"/>
          <ac:spMkLst>
            <pc:docMk/>
            <pc:sldMk cId="1315387773" sldId="525"/>
            <ac:spMk id="12" creationId="{3FCFB1DE-0B7E-48CC-BA90-B2AB0889F9D6}"/>
          </ac:spMkLst>
        </pc:spChg>
      </pc:sldChg>
      <pc:sldChg chg="modSp new mod ord">
        <pc:chgData name="Manish Sharma" userId="b799adb9ba789c8f" providerId="LiveId" clId="{83B61706-642F-4234-8E8A-A9A57AFC15CE}" dt="2023-02-18T04:39:57.398" v="1297" actId="20577"/>
        <pc:sldMkLst>
          <pc:docMk/>
          <pc:sldMk cId="106649594" sldId="526"/>
        </pc:sldMkLst>
        <pc:spChg chg="mod">
          <ac:chgData name="Manish Sharma" userId="b799adb9ba789c8f" providerId="LiveId" clId="{83B61706-642F-4234-8E8A-A9A57AFC15CE}" dt="2023-02-17T11:55:51.555" v="1106" actId="20577"/>
          <ac:spMkLst>
            <pc:docMk/>
            <pc:sldMk cId="106649594" sldId="526"/>
            <ac:spMk id="2" creationId="{BF843F40-F25C-0540-41EC-C214B11BF4F4}"/>
          </ac:spMkLst>
        </pc:spChg>
        <pc:spChg chg="mod">
          <ac:chgData name="Manish Sharma" userId="b799adb9ba789c8f" providerId="LiveId" clId="{83B61706-642F-4234-8E8A-A9A57AFC15CE}" dt="2023-02-18T04:39:57.398" v="1297" actId="20577"/>
          <ac:spMkLst>
            <pc:docMk/>
            <pc:sldMk cId="106649594" sldId="526"/>
            <ac:spMk id="3" creationId="{60F6C868-3E34-078B-4D2D-CD019BCECE31}"/>
          </ac:spMkLst>
        </pc:spChg>
      </pc:sldChg>
      <pc:sldChg chg="addSp delSp modSp new mod">
        <pc:chgData name="Manish Sharma" userId="b799adb9ba789c8f" providerId="LiveId" clId="{83B61706-642F-4234-8E8A-A9A57AFC15CE}" dt="2023-02-18T05:45:08.654" v="1306" actId="167"/>
        <pc:sldMkLst>
          <pc:docMk/>
          <pc:sldMk cId="310785823" sldId="527"/>
        </pc:sldMkLst>
        <pc:spChg chg="del">
          <ac:chgData name="Manish Sharma" userId="b799adb9ba789c8f" providerId="LiveId" clId="{83B61706-642F-4234-8E8A-A9A57AFC15CE}" dt="2023-02-18T05:39:38.729" v="1299" actId="478"/>
          <ac:spMkLst>
            <pc:docMk/>
            <pc:sldMk cId="310785823" sldId="527"/>
            <ac:spMk id="2" creationId="{DE1064C3-5D8D-6F8E-C1E6-C6E036B77C51}"/>
          </ac:spMkLst>
        </pc:spChg>
        <pc:spChg chg="del">
          <ac:chgData name="Manish Sharma" userId="b799adb9ba789c8f" providerId="LiveId" clId="{83B61706-642F-4234-8E8A-A9A57AFC15CE}" dt="2023-02-18T05:39:38.729" v="1299" actId="478"/>
          <ac:spMkLst>
            <pc:docMk/>
            <pc:sldMk cId="310785823" sldId="527"/>
            <ac:spMk id="3" creationId="{621FF1D4-9212-4470-3C18-BB8BB34C4F2C}"/>
          </ac:spMkLst>
        </pc:spChg>
        <pc:spChg chg="add mod">
          <ac:chgData name="Manish Sharma" userId="b799adb9ba789c8f" providerId="LiveId" clId="{83B61706-642F-4234-8E8A-A9A57AFC15CE}" dt="2023-02-18T05:39:40.352" v="1300"/>
          <ac:spMkLst>
            <pc:docMk/>
            <pc:sldMk cId="310785823" sldId="527"/>
            <ac:spMk id="4" creationId="{61A2DB91-810F-B24E-798A-4218CB3081FF}"/>
          </ac:spMkLst>
        </pc:spChg>
        <pc:spChg chg="add mod">
          <ac:chgData name="Manish Sharma" userId="b799adb9ba789c8f" providerId="LiveId" clId="{83B61706-642F-4234-8E8A-A9A57AFC15CE}" dt="2023-02-18T05:39:40.352" v="1300"/>
          <ac:spMkLst>
            <pc:docMk/>
            <pc:sldMk cId="310785823" sldId="527"/>
            <ac:spMk id="5" creationId="{3F96FC74-75D4-B130-A012-8D8936115BF8}"/>
          </ac:spMkLst>
        </pc:spChg>
        <pc:spChg chg="add mod">
          <ac:chgData name="Manish Sharma" userId="b799adb9ba789c8f" providerId="LiveId" clId="{83B61706-642F-4234-8E8A-A9A57AFC15CE}" dt="2023-02-18T05:39:47.508" v="1301"/>
          <ac:spMkLst>
            <pc:docMk/>
            <pc:sldMk cId="310785823" sldId="527"/>
            <ac:spMk id="6" creationId="{044A486F-C4C5-8F35-FD78-86B6CB2DC43B}"/>
          </ac:spMkLst>
        </pc:spChg>
        <pc:spChg chg="add mod">
          <ac:chgData name="Manish Sharma" userId="b799adb9ba789c8f" providerId="LiveId" clId="{83B61706-642F-4234-8E8A-A9A57AFC15CE}" dt="2023-02-18T05:39:47.508" v="1301"/>
          <ac:spMkLst>
            <pc:docMk/>
            <pc:sldMk cId="310785823" sldId="527"/>
            <ac:spMk id="7" creationId="{417BD7FC-17E1-2140-5A99-AC5EBD3C59B7}"/>
          </ac:spMkLst>
        </pc:spChg>
        <pc:spChg chg="add mod">
          <ac:chgData name="Manish Sharma" userId="b799adb9ba789c8f" providerId="LiveId" clId="{83B61706-642F-4234-8E8A-A9A57AFC15CE}" dt="2023-02-18T05:39:47.508" v="1301"/>
          <ac:spMkLst>
            <pc:docMk/>
            <pc:sldMk cId="310785823" sldId="527"/>
            <ac:spMk id="10" creationId="{605D4416-9EBF-8A2D-3234-6C25657D664F}"/>
          </ac:spMkLst>
        </pc:spChg>
        <pc:spChg chg="add mod">
          <ac:chgData name="Manish Sharma" userId="b799adb9ba789c8f" providerId="LiveId" clId="{83B61706-642F-4234-8E8A-A9A57AFC15CE}" dt="2023-02-18T05:39:47.508" v="1301"/>
          <ac:spMkLst>
            <pc:docMk/>
            <pc:sldMk cId="310785823" sldId="527"/>
            <ac:spMk id="11" creationId="{2B1278B1-1241-3D80-BAD4-31A9B546EEF6}"/>
          </ac:spMkLst>
        </pc:spChg>
        <pc:spChg chg="add mod">
          <ac:chgData name="Manish Sharma" userId="b799adb9ba789c8f" providerId="LiveId" clId="{83B61706-642F-4234-8E8A-A9A57AFC15CE}" dt="2023-02-18T05:40:01.519" v="1302"/>
          <ac:spMkLst>
            <pc:docMk/>
            <pc:sldMk cId="310785823" sldId="527"/>
            <ac:spMk id="14" creationId="{7BC3C89C-F968-D781-9D7B-28CF1EFB223B}"/>
          </ac:spMkLst>
        </pc:spChg>
        <pc:spChg chg="add mod">
          <ac:chgData name="Manish Sharma" userId="b799adb9ba789c8f" providerId="LiveId" clId="{83B61706-642F-4234-8E8A-A9A57AFC15CE}" dt="2023-02-18T05:40:01.519" v="1302"/>
          <ac:spMkLst>
            <pc:docMk/>
            <pc:sldMk cId="310785823" sldId="527"/>
            <ac:spMk id="17" creationId="{F8CD76B8-2EEB-F60D-84CB-80995CE4EFB4}"/>
          </ac:spMkLst>
        </pc:spChg>
        <pc:spChg chg="add mod">
          <ac:chgData name="Manish Sharma" userId="b799adb9ba789c8f" providerId="LiveId" clId="{83B61706-642F-4234-8E8A-A9A57AFC15CE}" dt="2023-02-18T05:40:01.519" v="1302"/>
          <ac:spMkLst>
            <pc:docMk/>
            <pc:sldMk cId="310785823" sldId="527"/>
            <ac:spMk id="18" creationId="{65BAEA11-3E4E-5773-73EC-3A75BDC07A95}"/>
          </ac:spMkLst>
        </pc:spChg>
        <pc:spChg chg="add mod">
          <ac:chgData name="Manish Sharma" userId="b799adb9ba789c8f" providerId="LiveId" clId="{83B61706-642F-4234-8E8A-A9A57AFC15CE}" dt="2023-02-18T05:40:01.519" v="1302"/>
          <ac:spMkLst>
            <pc:docMk/>
            <pc:sldMk cId="310785823" sldId="527"/>
            <ac:spMk id="19" creationId="{B623029A-7486-5787-21BF-5A67FCBA2ECA}"/>
          </ac:spMkLst>
        </pc:spChg>
        <pc:spChg chg="add mod ord">
          <ac:chgData name="Manish Sharma" userId="b799adb9ba789c8f" providerId="LiveId" clId="{83B61706-642F-4234-8E8A-A9A57AFC15CE}" dt="2023-02-18T05:45:08.654" v="1306" actId="167"/>
          <ac:spMkLst>
            <pc:docMk/>
            <pc:sldMk cId="310785823" sldId="527"/>
            <ac:spMk id="20" creationId="{75FEA0A9-1518-F7DD-B078-CE873C0C7951}"/>
          </ac:spMkLst>
        </pc:spChg>
        <pc:cxnChg chg="add mod">
          <ac:chgData name="Manish Sharma" userId="b799adb9ba789c8f" providerId="LiveId" clId="{83B61706-642F-4234-8E8A-A9A57AFC15CE}" dt="2023-02-18T05:39:47.508" v="1301"/>
          <ac:cxnSpMkLst>
            <pc:docMk/>
            <pc:sldMk cId="310785823" sldId="527"/>
            <ac:cxnSpMk id="8" creationId="{B11F1341-0E5F-BE00-E679-C5FA88BDA231}"/>
          </ac:cxnSpMkLst>
        </pc:cxnChg>
        <pc:cxnChg chg="add mod">
          <ac:chgData name="Manish Sharma" userId="b799adb9ba789c8f" providerId="LiveId" clId="{83B61706-642F-4234-8E8A-A9A57AFC15CE}" dt="2023-02-18T05:39:47.508" v="1301"/>
          <ac:cxnSpMkLst>
            <pc:docMk/>
            <pc:sldMk cId="310785823" sldId="527"/>
            <ac:cxnSpMk id="9" creationId="{AE96BD94-38E6-9DDE-5449-09BB6B4DF511}"/>
          </ac:cxnSpMkLst>
        </pc:cxnChg>
        <pc:cxnChg chg="add mod">
          <ac:chgData name="Manish Sharma" userId="b799adb9ba789c8f" providerId="LiveId" clId="{83B61706-642F-4234-8E8A-A9A57AFC15CE}" dt="2023-02-18T05:40:01.519" v="1302"/>
          <ac:cxnSpMkLst>
            <pc:docMk/>
            <pc:sldMk cId="310785823" sldId="527"/>
            <ac:cxnSpMk id="12" creationId="{EE46D6E7-6640-CB8D-5165-04849793A0B8}"/>
          </ac:cxnSpMkLst>
        </pc:cxnChg>
        <pc:cxnChg chg="add mod">
          <ac:chgData name="Manish Sharma" userId="b799adb9ba789c8f" providerId="LiveId" clId="{83B61706-642F-4234-8E8A-A9A57AFC15CE}" dt="2023-02-18T05:40:01.519" v="1302"/>
          <ac:cxnSpMkLst>
            <pc:docMk/>
            <pc:sldMk cId="310785823" sldId="527"/>
            <ac:cxnSpMk id="13" creationId="{0A9C79E7-1666-14AA-3E38-548A06246725}"/>
          </ac:cxnSpMkLst>
        </pc:cxnChg>
        <pc:cxnChg chg="add mod">
          <ac:chgData name="Manish Sharma" userId="b799adb9ba789c8f" providerId="LiveId" clId="{83B61706-642F-4234-8E8A-A9A57AFC15CE}" dt="2023-02-18T05:40:01.519" v="1302"/>
          <ac:cxnSpMkLst>
            <pc:docMk/>
            <pc:sldMk cId="310785823" sldId="527"/>
            <ac:cxnSpMk id="15" creationId="{CC985530-902E-7391-CCA8-5973FCFCD022}"/>
          </ac:cxnSpMkLst>
        </pc:cxnChg>
        <pc:cxnChg chg="add mod">
          <ac:chgData name="Manish Sharma" userId="b799adb9ba789c8f" providerId="LiveId" clId="{83B61706-642F-4234-8E8A-A9A57AFC15CE}" dt="2023-02-18T05:40:01.519" v="1302"/>
          <ac:cxnSpMkLst>
            <pc:docMk/>
            <pc:sldMk cId="310785823" sldId="527"/>
            <ac:cxnSpMk id="16" creationId="{D80585BD-C98C-D23A-02BC-D30019D89AA1}"/>
          </ac:cxnSpMkLst>
        </pc:cxnChg>
      </pc:sldChg>
      <pc:sldChg chg="add">
        <pc:chgData name="Manish Sharma" userId="b799adb9ba789c8f" providerId="LiveId" clId="{83B61706-642F-4234-8E8A-A9A57AFC15CE}" dt="2023-02-18T05:40:16.516" v="1303"/>
        <pc:sldMkLst>
          <pc:docMk/>
          <pc:sldMk cId="3377683499" sldId="528"/>
        </pc:sldMkLst>
      </pc:sldChg>
      <pc:sldChg chg="addSp modSp add mod">
        <pc:chgData name="Manish Sharma" userId="b799adb9ba789c8f" providerId="LiveId" clId="{83B61706-642F-4234-8E8A-A9A57AFC15CE}" dt="2023-02-18T06:14:28.109" v="1336" actId="1076"/>
        <pc:sldMkLst>
          <pc:docMk/>
          <pc:sldMk cId="3711636381" sldId="529"/>
        </pc:sldMkLst>
        <pc:spChg chg="add mod">
          <ac:chgData name="Manish Sharma" userId="b799adb9ba789c8f" providerId="LiveId" clId="{83B61706-642F-4234-8E8A-A9A57AFC15CE}" dt="2023-02-18T06:14:28.109" v="1336" actId="1076"/>
          <ac:spMkLst>
            <pc:docMk/>
            <pc:sldMk cId="3711636381" sldId="529"/>
            <ac:spMk id="3" creationId="{DC002E73-C849-32A4-056D-948B2CF49870}"/>
          </ac:spMkLst>
        </pc:spChg>
        <pc:spChg chg="mod">
          <ac:chgData name="Manish Sharma" userId="b799adb9ba789c8f" providerId="LiveId" clId="{83B61706-642F-4234-8E8A-A9A57AFC15CE}" dt="2023-02-18T05:49:22.578" v="1317" actId="1076"/>
          <ac:spMkLst>
            <pc:docMk/>
            <pc:sldMk cId="3711636381" sldId="529"/>
            <ac:spMk id="17" creationId="{F8CD76B8-2EEB-F60D-84CB-80995CE4EFB4}"/>
          </ac:spMkLst>
        </pc:spChg>
        <pc:spChg chg="add mod">
          <ac:chgData name="Manish Sharma" userId="b799adb9ba789c8f" providerId="LiveId" clId="{83B61706-642F-4234-8E8A-A9A57AFC15CE}" dt="2023-02-18T06:14:28.109" v="1336" actId="1076"/>
          <ac:spMkLst>
            <pc:docMk/>
            <pc:sldMk cId="3711636381" sldId="529"/>
            <ac:spMk id="22" creationId="{1ADD97FB-544B-A15C-4374-01ABFF8B2E60}"/>
          </ac:spMkLst>
        </pc:spChg>
        <pc:cxnChg chg="add mod">
          <ac:chgData name="Manish Sharma" userId="b799adb9ba789c8f" providerId="LiveId" clId="{83B61706-642F-4234-8E8A-A9A57AFC15CE}" dt="2023-02-18T06:14:28.109" v="1336" actId="1076"/>
          <ac:cxnSpMkLst>
            <pc:docMk/>
            <pc:sldMk cId="3711636381" sldId="529"/>
            <ac:cxnSpMk id="2" creationId="{711BC7ED-B428-66FC-933A-58578A7CE2F9}"/>
          </ac:cxnSpMkLst>
        </pc:cxnChg>
        <pc:cxnChg chg="add mod">
          <ac:chgData name="Manish Sharma" userId="b799adb9ba789c8f" providerId="LiveId" clId="{83B61706-642F-4234-8E8A-A9A57AFC15CE}" dt="2023-02-18T06:14:28.109" v="1336" actId="1076"/>
          <ac:cxnSpMkLst>
            <pc:docMk/>
            <pc:sldMk cId="3711636381" sldId="529"/>
            <ac:cxnSpMk id="21" creationId="{B6C865F4-2370-ED68-CE54-B459E7D448F8}"/>
          </ac:cxnSpMkLst>
        </pc:cxnChg>
      </pc:sldChg>
      <pc:sldChg chg="modSp new mod">
        <pc:chgData name="Manish Sharma" userId="b799adb9ba789c8f" providerId="LiveId" clId="{83B61706-642F-4234-8E8A-A9A57AFC15CE}" dt="2023-02-18T06:14:00.840" v="1334" actId="20577"/>
        <pc:sldMkLst>
          <pc:docMk/>
          <pc:sldMk cId="781192643" sldId="530"/>
        </pc:sldMkLst>
        <pc:spChg chg="mod">
          <ac:chgData name="Manish Sharma" userId="b799adb9ba789c8f" providerId="LiveId" clId="{83B61706-642F-4234-8E8A-A9A57AFC15CE}" dt="2023-02-18T05:58:43.059" v="1319"/>
          <ac:spMkLst>
            <pc:docMk/>
            <pc:sldMk cId="781192643" sldId="530"/>
            <ac:spMk id="2" creationId="{832B49F6-21D2-1268-97E1-682DC14BAA3B}"/>
          </ac:spMkLst>
        </pc:spChg>
        <pc:spChg chg="mod">
          <ac:chgData name="Manish Sharma" userId="b799adb9ba789c8f" providerId="LiveId" clId="{83B61706-642F-4234-8E8A-A9A57AFC15CE}" dt="2023-02-18T06:14:00.840" v="1334" actId="20577"/>
          <ac:spMkLst>
            <pc:docMk/>
            <pc:sldMk cId="781192643" sldId="530"/>
            <ac:spMk id="3" creationId="{CCFC3D7D-1D3C-2503-B2C6-2787A1B00AE7}"/>
          </ac:spMkLst>
        </pc:spChg>
      </pc:sldChg>
      <pc:sldChg chg="addSp delSp modSp new mod">
        <pc:chgData name="Manish Sharma" userId="b799adb9ba789c8f" providerId="LiveId" clId="{83B61706-642F-4234-8E8A-A9A57AFC15CE}" dt="2023-02-18T07:09:44.359" v="1547" actId="1076"/>
        <pc:sldMkLst>
          <pc:docMk/>
          <pc:sldMk cId="3445655058" sldId="531"/>
        </pc:sldMkLst>
        <pc:spChg chg="mod">
          <ac:chgData name="Manish Sharma" userId="b799adb9ba789c8f" providerId="LiveId" clId="{83B61706-642F-4234-8E8A-A9A57AFC15CE}" dt="2023-02-18T07:04:31.855" v="1354" actId="20577"/>
          <ac:spMkLst>
            <pc:docMk/>
            <pc:sldMk cId="3445655058" sldId="531"/>
            <ac:spMk id="2" creationId="{3C6B9D19-F3EB-C7D8-ED69-68F7B9FDB4C2}"/>
          </ac:spMkLst>
        </pc:spChg>
        <pc:spChg chg="mod">
          <ac:chgData name="Manish Sharma" userId="b799adb9ba789c8f" providerId="LiveId" clId="{83B61706-642F-4234-8E8A-A9A57AFC15CE}" dt="2023-02-18T07:09:36.489" v="1545" actId="20577"/>
          <ac:spMkLst>
            <pc:docMk/>
            <pc:sldMk cId="3445655058" sldId="531"/>
            <ac:spMk id="3" creationId="{C0EE9709-5D31-4BA3-7917-3EFBFDEB5124}"/>
          </ac:spMkLst>
        </pc:spChg>
        <pc:spChg chg="add mod">
          <ac:chgData name="Manish Sharma" userId="b799adb9ba789c8f" providerId="LiveId" clId="{83B61706-642F-4234-8E8A-A9A57AFC15CE}" dt="2023-02-18T07:09:15.572" v="1504" actId="164"/>
          <ac:spMkLst>
            <pc:docMk/>
            <pc:sldMk cId="3445655058" sldId="531"/>
            <ac:spMk id="4" creationId="{B05FD383-11B1-6118-FD6B-80C1190A5309}"/>
          </ac:spMkLst>
        </pc:spChg>
        <pc:spChg chg="add mod">
          <ac:chgData name="Manish Sharma" userId="b799adb9ba789c8f" providerId="LiveId" clId="{83B61706-642F-4234-8E8A-A9A57AFC15CE}" dt="2023-02-18T07:09:15.572" v="1504" actId="164"/>
          <ac:spMkLst>
            <pc:docMk/>
            <pc:sldMk cId="3445655058" sldId="531"/>
            <ac:spMk id="5" creationId="{590FA5C2-1DF3-2F27-A27A-F12DAA5FCD62}"/>
          </ac:spMkLst>
        </pc:spChg>
        <pc:spChg chg="add mod">
          <ac:chgData name="Manish Sharma" userId="b799adb9ba789c8f" providerId="LiveId" clId="{83B61706-642F-4234-8E8A-A9A57AFC15CE}" dt="2023-02-18T07:09:15.572" v="1504" actId="164"/>
          <ac:spMkLst>
            <pc:docMk/>
            <pc:sldMk cId="3445655058" sldId="531"/>
            <ac:spMk id="6" creationId="{5568121C-FA5B-470C-A7B4-95350230592F}"/>
          </ac:spMkLst>
        </pc:spChg>
        <pc:spChg chg="add mod">
          <ac:chgData name="Manish Sharma" userId="b799adb9ba789c8f" providerId="LiveId" clId="{83B61706-642F-4234-8E8A-A9A57AFC15CE}" dt="2023-02-18T07:09:15.572" v="1504" actId="164"/>
          <ac:spMkLst>
            <pc:docMk/>
            <pc:sldMk cId="3445655058" sldId="531"/>
            <ac:spMk id="12" creationId="{0261DBB5-194A-BB80-6B79-971DC28F9777}"/>
          </ac:spMkLst>
        </pc:spChg>
        <pc:spChg chg="add mod">
          <ac:chgData name="Manish Sharma" userId="b799adb9ba789c8f" providerId="LiveId" clId="{83B61706-642F-4234-8E8A-A9A57AFC15CE}" dt="2023-02-18T07:09:15.572" v="1504" actId="164"/>
          <ac:spMkLst>
            <pc:docMk/>
            <pc:sldMk cId="3445655058" sldId="531"/>
            <ac:spMk id="13" creationId="{4D4E0AF8-7C52-1613-8CCD-FE2167D3CFBA}"/>
          </ac:spMkLst>
        </pc:spChg>
        <pc:spChg chg="add mod">
          <ac:chgData name="Manish Sharma" userId="b799adb9ba789c8f" providerId="LiveId" clId="{83B61706-642F-4234-8E8A-A9A57AFC15CE}" dt="2023-02-18T07:09:15.572" v="1504" actId="164"/>
          <ac:spMkLst>
            <pc:docMk/>
            <pc:sldMk cId="3445655058" sldId="531"/>
            <ac:spMk id="14" creationId="{BB214CCE-0E5E-AA19-782D-B4D2149DD3F1}"/>
          </ac:spMkLst>
        </pc:spChg>
        <pc:spChg chg="add mod">
          <ac:chgData name="Manish Sharma" userId="b799adb9ba789c8f" providerId="LiveId" clId="{83B61706-642F-4234-8E8A-A9A57AFC15CE}" dt="2023-02-18T07:09:15.572" v="1504" actId="164"/>
          <ac:spMkLst>
            <pc:docMk/>
            <pc:sldMk cId="3445655058" sldId="531"/>
            <ac:spMk id="15" creationId="{52E2EEA5-4874-3F6C-F648-D787D9DBC9FE}"/>
          </ac:spMkLst>
        </pc:spChg>
        <pc:spChg chg="add mod">
          <ac:chgData name="Manish Sharma" userId="b799adb9ba789c8f" providerId="LiveId" clId="{83B61706-642F-4234-8E8A-A9A57AFC15CE}" dt="2023-02-18T07:09:15.572" v="1504" actId="164"/>
          <ac:spMkLst>
            <pc:docMk/>
            <pc:sldMk cId="3445655058" sldId="531"/>
            <ac:spMk id="16" creationId="{DF328A6F-4EC8-2B91-642E-2ADC917B91C8}"/>
          </ac:spMkLst>
        </pc:spChg>
        <pc:spChg chg="add del">
          <ac:chgData name="Manish Sharma" userId="b799adb9ba789c8f" providerId="LiveId" clId="{83B61706-642F-4234-8E8A-A9A57AFC15CE}" dt="2023-02-18T07:08:53.511" v="1497"/>
          <ac:spMkLst>
            <pc:docMk/>
            <pc:sldMk cId="3445655058" sldId="531"/>
            <ac:spMk id="17" creationId="{CFDEC703-6CC5-DED2-9DF3-53B2053B37AC}"/>
          </ac:spMkLst>
        </pc:spChg>
        <pc:grpChg chg="add mod">
          <ac:chgData name="Manish Sharma" userId="b799adb9ba789c8f" providerId="LiveId" clId="{83B61706-642F-4234-8E8A-A9A57AFC15CE}" dt="2023-02-18T07:09:44.359" v="1547" actId="1076"/>
          <ac:grpSpMkLst>
            <pc:docMk/>
            <pc:sldMk cId="3445655058" sldId="531"/>
            <ac:grpSpMk id="18" creationId="{C19C56DF-A776-E869-8418-F1CB3361618A}"/>
          </ac:grpSpMkLst>
        </pc:grpChg>
        <pc:cxnChg chg="add mod">
          <ac:chgData name="Manish Sharma" userId="b799adb9ba789c8f" providerId="LiveId" clId="{83B61706-642F-4234-8E8A-A9A57AFC15CE}" dt="2023-02-18T07:09:15.572" v="1504" actId="164"/>
          <ac:cxnSpMkLst>
            <pc:docMk/>
            <pc:sldMk cId="3445655058" sldId="531"/>
            <ac:cxnSpMk id="8" creationId="{4B58E704-01E7-F7B4-FBD4-27F27F1269AF}"/>
          </ac:cxnSpMkLst>
        </pc:cxnChg>
        <pc:cxnChg chg="add mod">
          <ac:chgData name="Manish Sharma" userId="b799adb9ba789c8f" providerId="LiveId" clId="{83B61706-642F-4234-8E8A-A9A57AFC15CE}" dt="2023-02-18T07:09:15.572" v="1504" actId="164"/>
          <ac:cxnSpMkLst>
            <pc:docMk/>
            <pc:sldMk cId="3445655058" sldId="531"/>
            <ac:cxnSpMk id="9" creationId="{307EB37E-67E4-A59C-EF5D-B50D44037EF0}"/>
          </ac:cxnSpMkLst>
        </pc:cxnChg>
        <pc:cxnChg chg="add mod">
          <ac:chgData name="Manish Sharma" userId="b799adb9ba789c8f" providerId="LiveId" clId="{83B61706-642F-4234-8E8A-A9A57AFC15CE}" dt="2023-02-18T07:09:15.572" v="1504" actId="164"/>
          <ac:cxnSpMkLst>
            <pc:docMk/>
            <pc:sldMk cId="3445655058" sldId="531"/>
            <ac:cxnSpMk id="10" creationId="{A31E5A69-762F-7B6B-B4D2-9D4A8B56B9DA}"/>
          </ac:cxnSpMkLst>
        </pc:cxnChg>
        <pc:cxnChg chg="add mod">
          <ac:chgData name="Manish Sharma" userId="b799adb9ba789c8f" providerId="LiveId" clId="{83B61706-642F-4234-8E8A-A9A57AFC15CE}" dt="2023-02-18T07:09:15.572" v="1504" actId="164"/>
          <ac:cxnSpMkLst>
            <pc:docMk/>
            <pc:sldMk cId="3445655058" sldId="531"/>
            <ac:cxnSpMk id="11" creationId="{3732BDD0-9F82-BAC4-A67C-984D3FC006D4}"/>
          </ac:cxnSpMkLst>
        </pc:cxnChg>
      </pc:sldChg>
      <pc:sldChg chg="modSp add mod">
        <pc:chgData name="Manish Sharma" userId="b799adb9ba789c8f" providerId="LiveId" clId="{83B61706-642F-4234-8E8A-A9A57AFC15CE}" dt="2023-02-18T07:10:08.795" v="1568" actId="20577"/>
        <pc:sldMkLst>
          <pc:docMk/>
          <pc:sldMk cId="2122041938" sldId="532"/>
        </pc:sldMkLst>
        <pc:spChg chg="mod">
          <ac:chgData name="Manish Sharma" userId="b799adb9ba789c8f" providerId="LiveId" clId="{83B61706-642F-4234-8E8A-A9A57AFC15CE}" dt="2023-02-18T07:10:08.795" v="1568" actId="20577"/>
          <ac:spMkLst>
            <pc:docMk/>
            <pc:sldMk cId="2122041938" sldId="532"/>
            <ac:spMk id="3" creationId="{CCFC3D7D-1D3C-2503-B2C6-2787A1B00AE7}"/>
          </ac:spMkLst>
        </pc:spChg>
      </pc:sldChg>
      <pc:sldChg chg="modSp new mod">
        <pc:chgData name="Manish Sharma" userId="b799adb9ba789c8f" providerId="LiveId" clId="{83B61706-642F-4234-8E8A-A9A57AFC15CE}" dt="2023-02-18T07:36:46.899" v="1605" actId="20577"/>
        <pc:sldMkLst>
          <pc:docMk/>
          <pc:sldMk cId="5811799" sldId="533"/>
        </pc:sldMkLst>
        <pc:spChg chg="mod">
          <ac:chgData name="Manish Sharma" userId="b799adb9ba789c8f" providerId="LiveId" clId="{83B61706-642F-4234-8E8A-A9A57AFC15CE}" dt="2023-02-18T07:34:32.849" v="1579" actId="20577"/>
          <ac:spMkLst>
            <pc:docMk/>
            <pc:sldMk cId="5811799" sldId="533"/>
            <ac:spMk id="2" creationId="{E0E5951E-6C82-771A-D658-BDCD9B60E683}"/>
          </ac:spMkLst>
        </pc:spChg>
        <pc:spChg chg="mod">
          <ac:chgData name="Manish Sharma" userId="b799adb9ba789c8f" providerId="LiveId" clId="{83B61706-642F-4234-8E8A-A9A57AFC15CE}" dt="2023-02-18T07:36:46.899" v="1605" actId="20577"/>
          <ac:spMkLst>
            <pc:docMk/>
            <pc:sldMk cId="5811799" sldId="533"/>
            <ac:spMk id="3" creationId="{C1EFAFBA-7C20-4044-AFCA-8094479908EF}"/>
          </ac:spMkLst>
        </pc:spChg>
      </pc:sldChg>
      <pc:sldChg chg="modSp new mod">
        <pc:chgData name="Manish Sharma" userId="b799adb9ba789c8f" providerId="LiveId" clId="{83B61706-642F-4234-8E8A-A9A57AFC15CE}" dt="2023-02-18T08:31:36.081" v="1632" actId="6549"/>
        <pc:sldMkLst>
          <pc:docMk/>
          <pc:sldMk cId="1403627280" sldId="534"/>
        </pc:sldMkLst>
        <pc:spChg chg="mod">
          <ac:chgData name="Manish Sharma" userId="b799adb9ba789c8f" providerId="LiveId" clId="{83B61706-642F-4234-8E8A-A9A57AFC15CE}" dt="2023-02-18T08:31:17.219" v="1616" actId="20577"/>
          <ac:spMkLst>
            <pc:docMk/>
            <pc:sldMk cId="1403627280" sldId="534"/>
            <ac:spMk id="2" creationId="{D1EFB327-9E33-4B80-2C5A-462E960E337B}"/>
          </ac:spMkLst>
        </pc:spChg>
        <pc:spChg chg="mod">
          <ac:chgData name="Manish Sharma" userId="b799adb9ba789c8f" providerId="LiveId" clId="{83B61706-642F-4234-8E8A-A9A57AFC15CE}" dt="2023-02-18T08:31:36.081" v="1632" actId="6549"/>
          <ac:spMkLst>
            <pc:docMk/>
            <pc:sldMk cId="1403627280" sldId="534"/>
            <ac:spMk id="3" creationId="{D7B3EE40-0A7E-6438-C120-1AD327D0C7FA}"/>
          </ac:spMkLst>
        </pc:spChg>
      </pc:sldChg>
      <pc:sldChg chg="addSp delSp modSp new mod">
        <pc:chgData name="Manish Sharma" userId="b799adb9ba789c8f" providerId="LiveId" clId="{83B61706-642F-4234-8E8A-A9A57AFC15CE}" dt="2023-02-18T10:06:57.218" v="1650"/>
        <pc:sldMkLst>
          <pc:docMk/>
          <pc:sldMk cId="1656534127" sldId="535"/>
        </pc:sldMkLst>
        <pc:spChg chg="del">
          <ac:chgData name="Manish Sharma" userId="b799adb9ba789c8f" providerId="LiveId" clId="{83B61706-642F-4234-8E8A-A9A57AFC15CE}" dt="2023-02-18T09:44:30.638" v="1637" actId="478"/>
          <ac:spMkLst>
            <pc:docMk/>
            <pc:sldMk cId="1656534127" sldId="535"/>
            <ac:spMk id="2" creationId="{F9441F28-8D95-06EB-C690-A0A93D2721BD}"/>
          </ac:spMkLst>
        </pc:spChg>
        <pc:spChg chg="add mod">
          <ac:chgData name="Manish Sharma" userId="b799adb9ba789c8f" providerId="LiveId" clId="{83B61706-642F-4234-8E8A-A9A57AFC15CE}" dt="2023-02-18T09:44:38.394" v="1638"/>
          <ac:spMkLst>
            <pc:docMk/>
            <pc:sldMk cId="1656534127" sldId="535"/>
            <ac:spMk id="3" creationId="{D16882CC-FE40-170F-5EB6-9DE923162774}"/>
          </ac:spMkLst>
        </pc:spChg>
        <pc:spChg chg="add mod">
          <ac:chgData name="Manish Sharma" userId="b799adb9ba789c8f" providerId="LiveId" clId="{83B61706-642F-4234-8E8A-A9A57AFC15CE}" dt="2023-02-18T09:45:04.112" v="1639"/>
          <ac:spMkLst>
            <pc:docMk/>
            <pc:sldMk cId="1656534127" sldId="535"/>
            <ac:spMk id="4" creationId="{04FB0805-1853-E38A-FFED-E36D217F356F}"/>
          </ac:spMkLst>
        </pc:spChg>
        <pc:spChg chg="add mod">
          <ac:chgData name="Manish Sharma" userId="b799adb9ba789c8f" providerId="LiveId" clId="{83B61706-642F-4234-8E8A-A9A57AFC15CE}" dt="2023-02-18T09:45:04.112" v="1639"/>
          <ac:spMkLst>
            <pc:docMk/>
            <pc:sldMk cId="1656534127" sldId="535"/>
            <ac:spMk id="5" creationId="{A4950615-6E85-C6DB-8537-68A7F8E5908B}"/>
          </ac:spMkLst>
        </pc:spChg>
        <pc:spChg chg="add mod">
          <ac:chgData name="Manish Sharma" userId="b799adb9ba789c8f" providerId="LiveId" clId="{83B61706-642F-4234-8E8A-A9A57AFC15CE}" dt="2023-02-18T09:45:04.112" v="1639"/>
          <ac:spMkLst>
            <pc:docMk/>
            <pc:sldMk cId="1656534127" sldId="535"/>
            <ac:spMk id="6" creationId="{0338037B-5A47-3BF2-8E0B-499C63935F1A}"/>
          </ac:spMkLst>
        </pc:spChg>
        <pc:spChg chg="add mod">
          <ac:chgData name="Manish Sharma" userId="b799adb9ba789c8f" providerId="LiveId" clId="{83B61706-642F-4234-8E8A-A9A57AFC15CE}" dt="2023-02-18T09:45:45.239" v="1641"/>
          <ac:spMkLst>
            <pc:docMk/>
            <pc:sldMk cId="1656534127" sldId="535"/>
            <ac:spMk id="9" creationId="{95A7F7B2-F86A-EDE3-4A54-2D06813B40D6}"/>
          </ac:spMkLst>
        </pc:spChg>
        <pc:spChg chg="add mod">
          <ac:chgData name="Manish Sharma" userId="b799adb9ba789c8f" providerId="LiveId" clId="{83B61706-642F-4234-8E8A-A9A57AFC15CE}" dt="2023-02-18T09:45:45.239" v="1641"/>
          <ac:spMkLst>
            <pc:docMk/>
            <pc:sldMk cId="1656534127" sldId="535"/>
            <ac:spMk id="11" creationId="{812F76E6-866D-334B-B843-2B2D95C2E95D}"/>
          </ac:spMkLst>
        </pc:spChg>
        <pc:spChg chg="add mod">
          <ac:chgData name="Manish Sharma" userId="b799adb9ba789c8f" providerId="LiveId" clId="{83B61706-642F-4234-8E8A-A9A57AFC15CE}" dt="2023-02-18T09:45:45.239" v="1641"/>
          <ac:spMkLst>
            <pc:docMk/>
            <pc:sldMk cId="1656534127" sldId="535"/>
            <ac:spMk id="12" creationId="{A5204FD3-ED47-2F14-7826-1AC18738B36C}"/>
          </ac:spMkLst>
        </pc:spChg>
        <pc:spChg chg="add mod">
          <ac:chgData name="Manish Sharma" userId="b799adb9ba789c8f" providerId="LiveId" clId="{83B61706-642F-4234-8E8A-A9A57AFC15CE}" dt="2023-02-18T09:45:45.239" v="1641"/>
          <ac:spMkLst>
            <pc:docMk/>
            <pc:sldMk cId="1656534127" sldId="535"/>
            <ac:spMk id="13" creationId="{909A79B1-C141-551F-218F-267469771C49}"/>
          </ac:spMkLst>
        </pc:spChg>
        <pc:spChg chg="add mod">
          <ac:chgData name="Manish Sharma" userId="b799adb9ba789c8f" providerId="LiveId" clId="{83B61706-642F-4234-8E8A-A9A57AFC15CE}" dt="2023-02-18T09:45:45.239" v="1641"/>
          <ac:spMkLst>
            <pc:docMk/>
            <pc:sldMk cId="1656534127" sldId="535"/>
            <ac:spMk id="14" creationId="{A6C31743-1DF2-506F-5761-ED2C138EF52A}"/>
          </ac:spMkLst>
        </pc:spChg>
        <pc:spChg chg="add mod">
          <ac:chgData name="Manish Sharma" userId="b799adb9ba789c8f" providerId="LiveId" clId="{83B61706-642F-4234-8E8A-A9A57AFC15CE}" dt="2023-02-18T09:45:45.239" v="1641"/>
          <ac:spMkLst>
            <pc:docMk/>
            <pc:sldMk cId="1656534127" sldId="535"/>
            <ac:spMk id="15" creationId="{94506467-EFD2-4E9F-E75B-AA996EC45300}"/>
          </ac:spMkLst>
        </pc:spChg>
        <pc:spChg chg="add mod">
          <ac:chgData name="Manish Sharma" userId="b799adb9ba789c8f" providerId="LiveId" clId="{83B61706-642F-4234-8E8A-A9A57AFC15CE}" dt="2023-02-18T09:45:45.239" v="1641"/>
          <ac:spMkLst>
            <pc:docMk/>
            <pc:sldMk cId="1656534127" sldId="535"/>
            <ac:spMk id="16" creationId="{D88601D0-D8AD-CBCD-F921-0F915E94E80E}"/>
          </ac:spMkLst>
        </pc:spChg>
        <pc:spChg chg="add mod">
          <ac:chgData name="Manish Sharma" userId="b799adb9ba789c8f" providerId="LiveId" clId="{83B61706-642F-4234-8E8A-A9A57AFC15CE}" dt="2023-02-18T09:46:16.991" v="1642"/>
          <ac:spMkLst>
            <pc:docMk/>
            <pc:sldMk cId="1656534127" sldId="535"/>
            <ac:spMk id="17" creationId="{794BEA2B-BB33-2EAA-EDEC-2F022AE69CAA}"/>
          </ac:spMkLst>
        </pc:spChg>
        <pc:spChg chg="add mod">
          <ac:chgData name="Manish Sharma" userId="b799adb9ba789c8f" providerId="LiveId" clId="{83B61706-642F-4234-8E8A-A9A57AFC15CE}" dt="2023-02-18T09:46:27.659" v="1643"/>
          <ac:spMkLst>
            <pc:docMk/>
            <pc:sldMk cId="1656534127" sldId="535"/>
            <ac:spMk id="19" creationId="{E14D8995-2560-7C64-36D4-32EBB2443C1C}"/>
          </ac:spMkLst>
        </pc:spChg>
        <pc:spChg chg="add mod">
          <ac:chgData name="Manish Sharma" userId="b799adb9ba789c8f" providerId="LiveId" clId="{83B61706-642F-4234-8E8A-A9A57AFC15CE}" dt="2023-02-18T09:46:37.434" v="1644"/>
          <ac:spMkLst>
            <pc:docMk/>
            <pc:sldMk cId="1656534127" sldId="535"/>
            <ac:spMk id="21" creationId="{4FC6365C-7EC3-79D7-2573-352D1907646B}"/>
          </ac:spMkLst>
        </pc:spChg>
        <pc:spChg chg="add mod">
          <ac:chgData name="Manish Sharma" userId="b799adb9ba789c8f" providerId="LiveId" clId="{83B61706-642F-4234-8E8A-A9A57AFC15CE}" dt="2023-02-18T09:46:56.364" v="1645"/>
          <ac:spMkLst>
            <pc:docMk/>
            <pc:sldMk cId="1656534127" sldId="535"/>
            <ac:spMk id="22" creationId="{7B348304-98B6-F252-93D1-243C7FD3694B}"/>
          </ac:spMkLst>
        </pc:spChg>
        <pc:spChg chg="add mod">
          <ac:chgData name="Manish Sharma" userId="b799adb9ba789c8f" providerId="LiveId" clId="{83B61706-642F-4234-8E8A-A9A57AFC15CE}" dt="2023-02-18T09:46:56.364" v="1645"/>
          <ac:spMkLst>
            <pc:docMk/>
            <pc:sldMk cId="1656534127" sldId="535"/>
            <ac:spMk id="23" creationId="{B13AB3C0-DB6D-2A55-27FF-22DFB21E2A44}"/>
          </ac:spMkLst>
        </pc:spChg>
        <pc:spChg chg="add mod">
          <ac:chgData name="Manish Sharma" userId="b799adb9ba789c8f" providerId="LiveId" clId="{83B61706-642F-4234-8E8A-A9A57AFC15CE}" dt="2023-02-18T09:46:56.364" v="1645"/>
          <ac:spMkLst>
            <pc:docMk/>
            <pc:sldMk cId="1656534127" sldId="535"/>
            <ac:spMk id="24" creationId="{5FEE9A41-A408-BB1A-160D-1B0A77685250}"/>
          </ac:spMkLst>
        </pc:spChg>
        <pc:spChg chg="add mod">
          <ac:chgData name="Manish Sharma" userId="b799adb9ba789c8f" providerId="LiveId" clId="{83B61706-642F-4234-8E8A-A9A57AFC15CE}" dt="2023-02-18T09:46:56.364" v="1645"/>
          <ac:spMkLst>
            <pc:docMk/>
            <pc:sldMk cId="1656534127" sldId="535"/>
            <ac:spMk id="25" creationId="{13D005F8-2EF6-5B75-B507-0CEBC85CB5E6}"/>
          </ac:spMkLst>
        </pc:spChg>
        <pc:spChg chg="add mod">
          <ac:chgData name="Manish Sharma" userId="b799adb9ba789c8f" providerId="LiveId" clId="{83B61706-642F-4234-8E8A-A9A57AFC15CE}" dt="2023-02-18T09:46:56.364" v="1645"/>
          <ac:spMkLst>
            <pc:docMk/>
            <pc:sldMk cId="1656534127" sldId="535"/>
            <ac:spMk id="26" creationId="{D0C00065-8BA0-8ADD-60B6-55A8795D2754}"/>
          </ac:spMkLst>
        </pc:spChg>
        <pc:spChg chg="add mod">
          <ac:chgData name="Manish Sharma" userId="b799adb9ba789c8f" providerId="LiveId" clId="{83B61706-642F-4234-8E8A-A9A57AFC15CE}" dt="2023-02-18T09:47:15.311" v="1646"/>
          <ac:spMkLst>
            <pc:docMk/>
            <pc:sldMk cId="1656534127" sldId="535"/>
            <ac:spMk id="28" creationId="{E4BA4BD6-610C-9067-46ED-5924046C5419}"/>
          </ac:spMkLst>
        </pc:spChg>
        <pc:spChg chg="add mod">
          <ac:chgData name="Manish Sharma" userId="b799adb9ba789c8f" providerId="LiveId" clId="{83B61706-642F-4234-8E8A-A9A57AFC15CE}" dt="2023-02-18T09:47:23.785" v="1647"/>
          <ac:spMkLst>
            <pc:docMk/>
            <pc:sldMk cId="1656534127" sldId="535"/>
            <ac:spMk id="30" creationId="{50517791-BA4A-A482-79D6-B6F2215C76E8}"/>
          </ac:spMkLst>
        </pc:spChg>
        <pc:spChg chg="add mod">
          <ac:chgData name="Manish Sharma" userId="b799adb9ba789c8f" providerId="LiveId" clId="{83B61706-642F-4234-8E8A-A9A57AFC15CE}" dt="2023-02-18T09:47:50.499" v="1648"/>
          <ac:spMkLst>
            <pc:docMk/>
            <pc:sldMk cId="1656534127" sldId="535"/>
            <ac:spMk id="31" creationId="{BAFDBCAB-0700-978D-75DE-C117211EA337}"/>
          </ac:spMkLst>
        </pc:spChg>
        <pc:spChg chg="add mod">
          <ac:chgData name="Manish Sharma" userId="b799adb9ba789c8f" providerId="LiveId" clId="{83B61706-642F-4234-8E8A-A9A57AFC15CE}" dt="2023-02-18T09:47:50.499" v="1648"/>
          <ac:spMkLst>
            <pc:docMk/>
            <pc:sldMk cId="1656534127" sldId="535"/>
            <ac:spMk id="32" creationId="{F9ABEDFA-EB7F-21D7-4F97-E4233676F920}"/>
          </ac:spMkLst>
        </pc:spChg>
        <pc:spChg chg="add mod">
          <ac:chgData name="Manish Sharma" userId="b799adb9ba789c8f" providerId="LiveId" clId="{83B61706-642F-4234-8E8A-A9A57AFC15CE}" dt="2023-02-18T09:47:50.499" v="1648"/>
          <ac:spMkLst>
            <pc:docMk/>
            <pc:sldMk cId="1656534127" sldId="535"/>
            <ac:spMk id="33" creationId="{5F593C7D-2D8E-4609-ED00-0501D2367217}"/>
          </ac:spMkLst>
        </pc:spChg>
        <pc:spChg chg="add mod">
          <ac:chgData name="Manish Sharma" userId="b799adb9ba789c8f" providerId="LiveId" clId="{83B61706-642F-4234-8E8A-A9A57AFC15CE}" dt="2023-02-18T09:47:50.499" v="1648"/>
          <ac:spMkLst>
            <pc:docMk/>
            <pc:sldMk cId="1656534127" sldId="535"/>
            <ac:spMk id="34" creationId="{B7476B9A-F3AD-2C50-4721-4BBA426B6B17}"/>
          </ac:spMkLst>
        </pc:spChg>
        <pc:spChg chg="add mod">
          <ac:chgData name="Manish Sharma" userId="b799adb9ba789c8f" providerId="LiveId" clId="{83B61706-642F-4234-8E8A-A9A57AFC15CE}" dt="2023-02-18T09:47:50.499" v="1648"/>
          <ac:spMkLst>
            <pc:docMk/>
            <pc:sldMk cId="1656534127" sldId="535"/>
            <ac:spMk id="35" creationId="{BB7ADCB0-3E65-F5A5-5AA4-0E5EDD5B1B14}"/>
          </ac:spMkLst>
        </pc:spChg>
        <pc:spChg chg="add mod">
          <ac:chgData name="Manish Sharma" userId="b799adb9ba789c8f" providerId="LiveId" clId="{83B61706-642F-4234-8E8A-A9A57AFC15CE}" dt="2023-02-18T09:47:50.499" v="1648"/>
          <ac:spMkLst>
            <pc:docMk/>
            <pc:sldMk cId="1656534127" sldId="535"/>
            <ac:spMk id="36" creationId="{2EED02F0-8D97-3A66-16F3-502784D86FD7}"/>
          </ac:spMkLst>
        </pc:spChg>
        <pc:spChg chg="add mod">
          <ac:chgData name="Manish Sharma" userId="b799adb9ba789c8f" providerId="LiveId" clId="{83B61706-642F-4234-8E8A-A9A57AFC15CE}" dt="2023-02-18T10:06:49.678" v="1649"/>
          <ac:spMkLst>
            <pc:docMk/>
            <pc:sldMk cId="1656534127" sldId="535"/>
            <ac:spMk id="37" creationId="{0DE9483F-C313-A78B-8854-A85F86AEA5BA}"/>
          </ac:spMkLst>
        </pc:spChg>
        <pc:spChg chg="add mod">
          <ac:chgData name="Manish Sharma" userId="b799adb9ba789c8f" providerId="LiveId" clId="{83B61706-642F-4234-8E8A-A9A57AFC15CE}" dt="2023-02-18T10:06:57.218" v="1650"/>
          <ac:spMkLst>
            <pc:docMk/>
            <pc:sldMk cId="1656534127" sldId="535"/>
            <ac:spMk id="38" creationId="{799595D5-9FD2-D305-ED7E-F5AE688E0981}"/>
          </ac:spMkLst>
        </pc:spChg>
        <pc:cxnChg chg="add mod">
          <ac:chgData name="Manish Sharma" userId="b799adb9ba789c8f" providerId="LiveId" clId="{83B61706-642F-4234-8E8A-A9A57AFC15CE}" dt="2023-02-18T09:45:04.112" v="1639"/>
          <ac:cxnSpMkLst>
            <pc:docMk/>
            <pc:sldMk cId="1656534127" sldId="535"/>
            <ac:cxnSpMk id="7" creationId="{69A55AC5-7550-2FE9-4CF4-D9A5E965E668}"/>
          </ac:cxnSpMkLst>
        </pc:cxnChg>
        <pc:cxnChg chg="add mod">
          <ac:chgData name="Manish Sharma" userId="b799adb9ba789c8f" providerId="LiveId" clId="{83B61706-642F-4234-8E8A-A9A57AFC15CE}" dt="2023-02-18T09:45:11.470" v="1640"/>
          <ac:cxnSpMkLst>
            <pc:docMk/>
            <pc:sldMk cId="1656534127" sldId="535"/>
            <ac:cxnSpMk id="8" creationId="{4B6CD0A2-ED5D-EA8A-A18C-0E7D20266A1A}"/>
          </ac:cxnSpMkLst>
        </pc:cxnChg>
        <pc:cxnChg chg="add mod">
          <ac:chgData name="Manish Sharma" userId="b799adb9ba789c8f" providerId="LiveId" clId="{83B61706-642F-4234-8E8A-A9A57AFC15CE}" dt="2023-02-18T09:45:45.239" v="1641"/>
          <ac:cxnSpMkLst>
            <pc:docMk/>
            <pc:sldMk cId="1656534127" sldId="535"/>
            <ac:cxnSpMk id="10" creationId="{BF4871C0-009F-823E-B1FF-48A25C35A2FA}"/>
          </ac:cxnSpMkLst>
        </pc:cxnChg>
        <pc:cxnChg chg="add mod">
          <ac:chgData name="Manish Sharma" userId="b799adb9ba789c8f" providerId="LiveId" clId="{83B61706-642F-4234-8E8A-A9A57AFC15CE}" dt="2023-02-18T09:46:27.659" v="1643"/>
          <ac:cxnSpMkLst>
            <pc:docMk/>
            <pc:sldMk cId="1656534127" sldId="535"/>
            <ac:cxnSpMk id="18" creationId="{69BCBAC4-DADA-EAFB-17A2-60DCEB107369}"/>
          </ac:cxnSpMkLst>
        </pc:cxnChg>
        <pc:cxnChg chg="add mod">
          <ac:chgData name="Manish Sharma" userId="b799adb9ba789c8f" providerId="LiveId" clId="{83B61706-642F-4234-8E8A-A9A57AFC15CE}" dt="2023-02-18T09:46:37.434" v="1644"/>
          <ac:cxnSpMkLst>
            <pc:docMk/>
            <pc:sldMk cId="1656534127" sldId="535"/>
            <ac:cxnSpMk id="20" creationId="{F1512E7E-85D1-54E6-744A-D0499E095EDE}"/>
          </ac:cxnSpMkLst>
        </pc:cxnChg>
        <pc:cxnChg chg="add mod">
          <ac:chgData name="Manish Sharma" userId="b799adb9ba789c8f" providerId="LiveId" clId="{83B61706-642F-4234-8E8A-A9A57AFC15CE}" dt="2023-02-18T09:47:15.311" v="1646"/>
          <ac:cxnSpMkLst>
            <pc:docMk/>
            <pc:sldMk cId="1656534127" sldId="535"/>
            <ac:cxnSpMk id="27" creationId="{FC3D1790-A52E-C520-F550-66AA076CF4AA}"/>
          </ac:cxnSpMkLst>
        </pc:cxnChg>
        <pc:cxnChg chg="add mod">
          <ac:chgData name="Manish Sharma" userId="b799adb9ba789c8f" providerId="LiveId" clId="{83B61706-642F-4234-8E8A-A9A57AFC15CE}" dt="2023-02-18T09:47:23.785" v="1647"/>
          <ac:cxnSpMkLst>
            <pc:docMk/>
            <pc:sldMk cId="1656534127" sldId="535"/>
            <ac:cxnSpMk id="29" creationId="{4DCE9A84-D3CF-0C99-E989-BBCB6EA30B0E}"/>
          </ac:cxnSpMkLst>
        </pc:cxnChg>
      </pc:sldChg>
      <pc:sldChg chg="addSp modSp add mod">
        <pc:chgData name="Manish Sharma" userId="b799adb9ba789c8f" providerId="LiveId" clId="{83B61706-642F-4234-8E8A-A9A57AFC15CE}" dt="2023-02-21T11:00:18.849" v="1659" actId="167"/>
        <pc:sldMkLst>
          <pc:docMk/>
          <pc:sldMk cId="4009625709" sldId="536"/>
        </pc:sldMkLst>
        <pc:spChg chg="add mod">
          <ac:chgData name="Manish Sharma" userId="b799adb9ba789c8f" providerId="LiveId" clId="{83B61706-642F-4234-8E8A-A9A57AFC15CE}" dt="2023-02-21T10:59:46.251" v="1654"/>
          <ac:spMkLst>
            <pc:docMk/>
            <pc:sldMk cId="4009625709" sldId="536"/>
            <ac:spMk id="2" creationId="{B014A5E6-FED6-98FC-E5ED-BABEF34F1CBD}"/>
          </ac:spMkLst>
        </pc:spChg>
        <pc:spChg chg="mod">
          <ac:chgData name="Manish Sharma" userId="b799adb9ba789c8f" providerId="LiveId" clId="{83B61706-642F-4234-8E8A-A9A57AFC15CE}" dt="2023-02-21T11:00:00.911" v="1656" actId="1076"/>
          <ac:spMkLst>
            <pc:docMk/>
            <pc:sldMk cId="4009625709" sldId="536"/>
            <ac:spMk id="30" creationId="{50517791-BA4A-A482-79D6-B6F2215C76E8}"/>
          </ac:spMkLst>
        </pc:spChg>
        <pc:spChg chg="add mod">
          <ac:chgData name="Manish Sharma" userId="b799adb9ba789c8f" providerId="LiveId" clId="{83B61706-642F-4234-8E8A-A9A57AFC15CE}" dt="2023-02-21T10:59:53.412" v="1655"/>
          <ac:spMkLst>
            <pc:docMk/>
            <pc:sldMk cId="4009625709" sldId="536"/>
            <ac:spMk id="39" creationId="{EE3788AD-DD62-92D3-7E0D-DC31DCEFD6FE}"/>
          </ac:spMkLst>
        </pc:spChg>
        <pc:spChg chg="add mod">
          <ac:chgData name="Manish Sharma" userId="b799adb9ba789c8f" providerId="LiveId" clId="{83B61706-642F-4234-8E8A-A9A57AFC15CE}" dt="2023-02-21T11:00:07.779" v="1657"/>
          <ac:spMkLst>
            <pc:docMk/>
            <pc:sldMk cId="4009625709" sldId="536"/>
            <ac:spMk id="42" creationId="{CFB1C03B-F06F-F636-F0FD-D2DF096CB2B3}"/>
          </ac:spMkLst>
        </pc:spChg>
        <pc:spChg chg="add mod ord">
          <ac:chgData name="Manish Sharma" userId="b799adb9ba789c8f" providerId="LiveId" clId="{83B61706-642F-4234-8E8A-A9A57AFC15CE}" dt="2023-02-21T11:00:18.849" v="1659" actId="167"/>
          <ac:spMkLst>
            <pc:docMk/>
            <pc:sldMk cId="4009625709" sldId="536"/>
            <ac:spMk id="43" creationId="{76EDC547-6249-7778-3519-32AD10AF29BA}"/>
          </ac:spMkLst>
        </pc:spChg>
        <pc:cxnChg chg="add mod">
          <ac:chgData name="Manish Sharma" userId="b799adb9ba789c8f" providerId="LiveId" clId="{83B61706-642F-4234-8E8A-A9A57AFC15CE}" dt="2023-02-21T10:59:53.412" v="1655"/>
          <ac:cxnSpMkLst>
            <pc:docMk/>
            <pc:sldMk cId="4009625709" sldId="536"/>
            <ac:cxnSpMk id="40" creationId="{D094DD75-DE4A-8155-03D6-6AEFDC0E6D15}"/>
          </ac:cxnSpMkLst>
        </pc:cxnChg>
        <pc:cxnChg chg="add mod">
          <ac:chgData name="Manish Sharma" userId="b799adb9ba789c8f" providerId="LiveId" clId="{83B61706-642F-4234-8E8A-A9A57AFC15CE}" dt="2023-02-21T10:59:53.412" v="1655"/>
          <ac:cxnSpMkLst>
            <pc:docMk/>
            <pc:sldMk cId="4009625709" sldId="536"/>
            <ac:cxnSpMk id="41" creationId="{C59B2D2F-B9B9-B27D-2340-718B66D69358}"/>
          </ac:cxnSpMkLst>
        </pc:cxnChg>
      </pc:sldChg>
      <pc:sldChg chg="add">
        <pc:chgData name="Manish Sharma" userId="b799adb9ba789c8f" providerId="LiveId" clId="{83B61706-642F-4234-8E8A-A9A57AFC15CE}" dt="2023-02-21T12:12:43.011" v="1660"/>
        <pc:sldMkLst>
          <pc:docMk/>
          <pc:sldMk cId="3571136336" sldId="537"/>
        </pc:sldMkLst>
      </pc:sldChg>
      <pc:sldChg chg="add">
        <pc:chgData name="Manish Sharma" userId="b799adb9ba789c8f" providerId="LiveId" clId="{83B61706-642F-4234-8E8A-A9A57AFC15CE}" dt="2023-02-21T12:15:57.092" v="1662"/>
        <pc:sldMkLst>
          <pc:docMk/>
          <pc:sldMk cId="287795584" sldId="538"/>
        </pc:sldMkLst>
      </pc:sldChg>
      <pc:sldChg chg="modSp new mod">
        <pc:chgData name="Manish Sharma" userId="b799adb9ba789c8f" providerId="LiveId" clId="{83B61706-642F-4234-8E8A-A9A57AFC15CE}" dt="2023-02-21T12:24:48.734" v="1678"/>
        <pc:sldMkLst>
          <pc:docMk/>
          <pc:sldMk cId="1084127448" sldId="539"/>
        </pc:sldMkLst>
        <pc:spChg chg="mod">
          <ac:chgData name="Manish Sharma" userId="b799adb9ba789c8f" providerId="LiveId" clId="{83B61706-642F-4234-8E8A-A9A57AFC15CE}" dt="2023-02-21T12:24:23.333" v="1677" actId="20577"/>
          <ac:spMkLst>
            <pc:docMk/>
            <pc:sldMk cId="1084127448" sldId="539"/>
            <ac:spMk id="2" creationId="{D96918E6-FE99-8C8C-5068-2B6DE5D183B3}"/>
          </ac:spMkLst>
        </pc:spChg>
        <pc:spChg chg="mod">
          <ac:chgData name="Manish Sharma" userId="b799adb9ba789c8f" providerId="LiveId" clId="{83B61706-642F-4234-8E8A-A9A57AFC15CE}" dt="2023-02-21T12:24:48.734" v="1678"/>
          <ac:spMkLst>
            <pc:docMk/>
            <pc:sldMk cId="1084127448" sldId="539"/>
            <ac:spMk id="3" creationId="{C7D22BC7-9AEA-1490-2910-A9B32FBDB444}"/>
          </ac:spMkLst>
        </pc:spChg>
      </pc:sldChg>
    </pc:docChg>
  </pc:docChgLst>
  <pc:docChgLst>
    <pc:chgData name="Manish Sharma" userId="b799adb9ba789c8f" providerId="LiveId" clId="{698923DD-4175-4E16-B171-0D7D61CDDF22}"/>
    <pc:docChg chg="undo custSel addSld delSld modSld">
      <pc:chgData name="Manish Sharma" userId="b799adb9ba789c8f" providerId="LiveId" clId="{698923DD-4175-4E16-B171-0D7D61CDDF22}" dt="2022-06-19T11:24:03.414" v="1199" actId="20577"/>
      <pc:docMkLst>
        <pc:docMk/>
      </pc:docMkLst>
      <pc:sldChg chg="add">
        <pc:chgData name="Manish Sharma" userId="b799adb9ba789c8f" providerId="LiveId" clId="{698923DD-4175-4E16-B171-0D7D61CDDF22}" dt="2022-06-11T04:11:15.682" v="44"/>
        <pc:sldMkLst>
          <pc:docMk/>
          <pc:sldMk cId="3343896531" sldId="261"/>
        </pc:sldMkLst>
      </pc:sldChg>
      <pc:sldChg chg="add">
        <pc:chgData name="Manish Sharma" userId="b799adb9ba789c8f" providerId="LiveId" clId="{698923DD-4175-4E16-B171-0D7D61CDDF22}" dt="2022-06-11T04:02:16.341" v="39"/>
        <pc:sldMkLst>
          <pc:docMk/>
          <pc:sldMk cId="2942799856" sldId="262"/>
        </pc:sldMkLst>
      </pc:sldChg>
      <pc:sldChg chg="add">
        <pc:chgData name="Manish Sharma" userId="b799adb9ba789c8f" providerId="LiveId" clId="{698923DD-4175-4E16-B171-0D7D61CDDF22}" dt="2022-06-11T10:17:17.908" v="168"/>
        <pc:sldMkLst>
          <pc:docMk/>
          <pc:sldMk cId="337758348" sldId="270"/>
        </pc:sldMkLst>
      </pc:sldChg>
      <pc:sldChg chg="add">
        <pc:chgData name="Manish Sharma" userId="b799adb9ba789c8f" providerId="LiveId" clId="{698923DD-4175-4E16-B171-0D7D61CDDF22}" dt="2022-06-11T10:19:26.616" v="169"/>
        <pc:sldMkLst>
          <pc:docMk/>
          <pc:sldMk cId="1800526853" sldId="272"/>
        </pc:sldMkLst>
      </pc:sldChg>
      <pc:sldChg chg="add">
        <pc:chgData name="Manish Sharma" userId="b799adb9ba789c8f" providerId="LiveId" clId="{698923DD-4175-4E16-B171-0D7D61CDDF22}" dt="2022-06-12T03:39:46.168" v="732"/>
        <pc:sldMkLst>
          <pc:docMk/>
          <pc:sldMk cId="1937767460" sldId="276"/>
        </pc:sldMkLst>
      </pc:sldChg>
      <pc:sldChg chg="add">
        <pc:chgData name="Manish Sharma" userId="b799adb9ba789c8f" providerId="LiveId" clId="{698923DD-4175-4E16-B171-0D7D61CDDF22}" dt="2022-06-12T11:00:20.704" v="826"/>
        <pc:sldMkLst>
          <pc:docMk/>
          <pc:sldMk cId="1535532918" sldId="290"/>
        </pc:sldMkLst>
      </pc:sldChg>
      <pc:sldChg chg="add">
        <pc:chgData name="Manish Sharma" userId="b799adb9ba789c8f" providerId="LiveId" clId="{698923DD-4175-4E16-B171-0D7D61CDDF22}" dt="2022-06-12T11:00:20.704" v="826"/>
        <pc:sldMkLst>
          <pc:docMk/>
          <pc:sldMk cId="927873483" sldId="291"/>
        </pc:sldMkLst>
      </pc:sldChg>
      <pc:sldChg chg="add">
        <pc:chgData name="Manish Sharma" userId="b799adb9ba789c8f" providerId="LiveId" clId="{698923DD-4175-4E16-B171-0D7D61CDDF22}" dt="2022-06-18T04:57:40.504" v="829"/>
        <pc:sldMkLst>
          <pc:docMk/>
          <pc:sldMk cId="4125748975" sldId="292"/>
        </pc:sldMkLst>
      </pc:sldChg>
      <pc:sldChg chg="add">
        <pc:chgData name="Manish Sharma" userId="b799adb9ba789c8f" providerId="LiveId" clId="{698923DD-4175-4E16-B171-0D7D61CDDF22}" dt="2022-06-19T04:55:39.209" v="954"/>
        <pc:sldMkLst>
          <pc:docMk/>
          <pc:sldMk cId="3776691465" sldId="296"/>
        </pc:sldMkLst>
      </pc:sldChg>
      <pc:sldChg chg="add">
        <pc:chgData name="Manish Sharma" userId="b799adb9ba789c8f" providerId="LiveId" clId="{698923DD-4175-4E16-B171-0D7D61CDDF22}" dt="2022-06-19T10:03:32.485" v="1116"/>
        <pc:sldMkLst>
          <pc:docMk/>
          <pc:sldMk cId="2063019643" sldId="300"/>
        </pc:sldMkLst>
      </pc:sldChg>
      <pc:sldChg chg="addSp modSp new">
        <pc:chgData name="Manish Sharma" userId="b799adb9ba789c8f" providerId="LiveId" clId="{698923DD-4175-4E16-B171-0D7D61CDDF22}" dt="2022-06-11T03:43:09.144" v="4"/>
        <pc:sldMkLst>
          <pc:docMk/>
          <pc:sldMk cId="478541214" sldId="302"/>
        </pc:sldMkLst>
        <pc:spChg chg="add mod">
          <ac:chgData name="Manish Sharma" userId="b799adb9ba789c8f" providerId="LiveId" clId="{698923DD-4175-4E16-B171-0D7D61CDDF22}" dt="2022-06-11T03:42:08.428" v="1"/>
          <ac:spMkLst>
            <pc:docMk/>
            <pc:sldMk cId="478541214" sldId="302"/>
            <ac:spMk id="2" creationId="{B158EA91-46B9-EB19-E7F3-EFDFAF59C2C8}"/>
          </ac:spMkLst>
        </pc:spChg>
        <pc:spChg chg="mod">
          <ac:chgData name="Manish Sharma" userId="b799adb9ba789c8f" providerId="LiveId" clId="{698923DD-4175-4E16-B171-0D7D61CDDF22}" dt="2022-06-11T03:42:08.428" v="1"/>
          <ac:spMkLst>
            <pc:docMk/>
            <pc:sldMk cId="478541214" sldId="302"/>
            <ac:spMk id="4" creationId="{8C616913-46F6-7E9F-66F0-72A7C9A6FEFA}"/>
          </ac:spMkLst>
        </pc:spChg>
        <pc:spChg chg="mod">
          <ac:chgData name="Manish Sharma" userId="b799adb9ba789c8f" providerId="LiveId" clId="{698923DD-4175-4E16-B171-0D7D61CDDF22}" dt="2022-06-11T03:42:08.428" v="1"/>
          <ac:spMkLst>
            <pc:docMk/>
            <pc:sldMk cId="478541214" sldId="302"/>
            <ac:spMk id="5" creationId="{1A90EDB9-059A-6703-E5F1-001BB003CAEE}"/>
          </ac:spMkLst>
        </pc:spChg>
        <pc:spChg chg="mod">
          <ac:chgData name="Manish Sharma" userId="b799adb9ba789c8f" providerId="LiveId" clId="{698923DD-4175-4E16-B171-0D7D61CDDF22}" dt="2022-06-11T03:42:08.428" v="1"/>
          <ac:spMkLst>
            <pc:docMk/>
            <pc:sldMk cId="478541214" sldId="302"/>
            <ac:spMk id="7" creationId="{3AC57FC9-5B04-7A2B-F784-377102D93255}"/>
          </ac:spMkLst>
        </pc:spChg>
        <pc:spChg chg="mod">
          <ac:chgData name="Manish Sharma" userId="b799adb9ba789c8f" providerId="LiveId" clId="{698923DD-4175-4E16-B171-0D7D61CDDF22}" dt="2022-06-11T03:42:08.428" v="1"/>
          <ac:spMkLst>
            <pc:docMk/>
            <pc:sldMk cId="478541214" sldId="302"/>
            <ac:spMk id="8" creationId="{9C72D227-FA4A-93E7-4DB4-6B60101425FF}"/>
          </ac:spMkLst>
        </pc:spChg>
        <pc:spChg chg="add mod">
          <ac:chgData name="Manish Sharma" userId="b799adb9ba789c8f" providerId="LiveId" clId="{698923DD-4175-4E16-B171-0D7D61CDDF22}" dt="2022-06-11T03:42:29.785" v="2"/>
          <ac:spMkLst>
            <pc:docMk/>
            <pc:sldMk cId="478541214" sldId="302"/>
            <ac:spMk id="9" creationId="{A276C620-B217-1F20-9995-2FBD63F3DD7E}"/>
          </ac:spMkLst>
        </pc:spChg>
        <pc:spChg chg="add mod">
          <ac:chgData name="Manish Sharma" userId="b799adb9ba789c8f" providerId="LiveId" clId="{698923DD-4175-4E16-B171-0D7D61CDDF22}" dt="2022-06-11T03:42:29.785" v="2"/>
          <ac:spMkLst>
            <pc:docMk/>
            <pc:sldMk cId="478541214" sldId="302"/>
            <ac:spMk id="11" creationId="{A7F4FB46-9B07-93E0-5174-6D97EBECCCB7}"/>
          </ac:spMkLst>
        </pc:spChg>
        <pc:spChg chg="add mod">
          <ac:chgData name="Manish Sharma" userId="b799adb9ba789c8f" providerId="LiveId" clId="{698923DD-4175-4E16-B171-0D7D61CDDF22}" dt="2022-06-11T03:42:29.785" v="2"/>
          <ac:spMkLst>
            <pc:docMk/>
            <pc:sldMk cId="478541214" sldId="302"/>
            <ac:spMk id="13" creationId="{8ACC6F85-0A50-E58E-42A6-7251B3025915}"/>
          </ac:spMkLst>
        </pc:spChg>
        <pc:spChg chg="add mod">
          <ac:chgData name="Manish Sharma" userId="b799adb9ba789c8f" providerId="LiveId" clId="{698923DD-4175-4E16-B171-0D7D61CDDF22}" dt="2022-06-11T03:42:44.681" v="3"/>
          <ac:spMkLst>
            <pc:docMk/>
            <pc:sldMk cId="478541214" sldId="302"/>
            <ac:spMk id="14" creationId="{91E70C15-3A76-7610-E99A-1A5C19B8321C}"/>
          </ac:spMkLst>
        </pc:spChg>
        <pc:spChg chg="add mod">
          <ac:chgData name="Manish Sharma" userId="b799adb9ba789c8f" providerId="LiveId" clId="{698923DD-4175-4E16-B171-0D7D61CDDF22}" dt="2022-06-11T03:42:44.681" v="3"/>
          <ac:spMkLst>
            <pc:docMk/>
            <pc:sldMk cId="478541214" sldId="302"/>
            <ac:spMk id="15" creationId="{DC152545-17AF-AC5C-0D4A-87F1E35C0A29}"/>
          </ac:spMkLst>
        </pc:spChg>
        <pc:spChg chg="add mod">
          <ac:chgData name="Manish Sharma" userId="b799adb9ba789c8f" providerId="LiveId" clId="{698923DD-4175-4E16-B171-0D7D61CDDF22}" dt="2022-06-11T03:42:44.681" v="3"/>
          <ac:spMkLst>
            <pc:docMk/>
            <pc:sldMk cId="478541214" sldId="302"/>
            <ac:spMk id="16" creationId="{C529EFA1-D699-6139-09AE-CEBE83489E06}"/>
          </ac:spMkLst>
        </pc:spChg>
        <pc:spChg chg="add mod">
          <ac:chgData name="Manish Sharma" userId="b799adb9ba789c8f" providerId="LiveId" clId="{698923DD-4175-4E16-B171-0D7D61CDDF22}" dt="2022-06-11T03:42:44.681" v="3"/>
          <ac:spMkLst>
            <pc:docMk/>
            <pc:sldMk cId="478541214" sldId="302"/>
            <ac:spMk id="17" creationId="{A33B3016-33ED-EB25-5E61-ABDA0CD1E500}"/>
          </ac:spMkLst>
        </pc:spChg>
        <pc:spChg chg="add mod">
          <ac:chgData name="Manish Sharma" userId="b799adb9ba789c8f" providerId="LiveId" clId="{698923DD-4175-4E16-B171-0D7D61CDDF22}" dt="2022-06-11T03:42:44.681" v="3"/>
          <ac:spMkLst>
            <pc:docMk/>
            <pc:sldMk cId="478541214" sldId="302"/>
            <ac:spMk id="18" creationId="{ECC8A557-1E92-4045-680A-E79F08381827}"/>
          </ac:spMkLst>
        </pc:spChg>
        <pc:spChg chg="add mod">
          <ac:chgData name="Manish Sharma" userId="b799adb9ba789c8f" providerId="LiveId" clId="{698923DD-4175-4E16-B171-0D7D61CDDF22}" dt="2022-06-11T03:43:09.144" v="4"/>
          <ac:spMkLst>
            <pc:docMk/>
            <pc:sldMk cId="478541214" sldId="302"/>
            <ac:spMk id="21" creationId="{6FE9B158-BE25-86F5-F027-5A57624D2AF0}"/>
          </ac:spMkLst>
        </pc:spChg>
        <pc:spChg chg="add mod">
          <ac:chgData name="Manish Sharma" userId="b799adb9ba789c8f" providerId="LiveId" clId="{698923DD-4175-4E16-B171-0D7D61CDDF22}" dt="2022-06-11T03:43:09.144" v="4"/>
          <ac:spMkLst>
            <pc:docMk/>
            <pc:sldMk cId="478541214" sldId="302"/>
            <ac:spMk id="22" creationId="{D65E7079-6B94-B156-2E8C-3972C3B0CAD1}"/>
          </ac:spMkLst>
        </pc:spChg>
        <pc:spChg chg="mod">
          <ac:chgData name="Manish Sharma" userId="b799adb9ba789c8f" providerId="LiveId" clId="{698923DD-4175-4E16-B171-0D7D61CDDF22}" dt="2022-06-11T03:43:09.144" v="4"/>
          <ac:spMkLst>
            <pc:docMk/>
            <pc:sldMk cId="478541214" sldId="302"/>
            <ac:spMk id="24" creationId="{F335A059-B669-75BA-D27F-79CEE1B7A0FB}"/>
          </ac:spMkLst>
        </pc:spChg>
        <pc:spChg chg="mod">
          <ac:chgData name="Manish Sharma" userId="b799adb9ba789c8f" providerId="LiveId" clId="{698923DD-4175-4E16-B171-0D7D61CDDF22}" dt="2022-06-11T03:43:09.144" v="4"/>
          <ac:spMkLst>
            <pc:docMk/>
            <pc:sldMk cId="478541214" sldId="302"/>
            <ac:spMk id="25" creationId="{B02A3530-1ADE-1F82-3E20-05190FE14A98}"/>
          </ac:spMkLst>
        </pc:spChg>
        <pc:grpChg chg="add mod">
          <ac:chgData name="Manish Sharma" userId="b799adb9ba789c8f" providerId="LiveId" clId="{698923DD-4175-4E16-B171-0D7D61CDDF22}" dt="2022-06-11T03:42:08.428" v="1"/>
          <ac:grpSpMkLst>
            <pc:docMk/>
            <pc:sldMk cId="478541214" sldId="302"/>
            <ac:grpSpMk id="3" creationId="{4B6C3378-A39A-6591-B70F-212B1954113D}"/>
          </ac:grpSpMkLst>
        </pc:grpChg>
        <pc:grpChg chg="add mod">
          <ac:chgData name="Manish Sharma" userId="b799adb9ba789c8f" providerId="LiveId" clId="{698923DD-4175-4E16-B171-0D7D61CDDF22}" dt="2022-06-11T03:42:08.428" v="1"/>
          <ac:grpSpMkLst>
            <pc:docMk/>
            <pc:sldMk cId="478541214" sldId="302"/>
            <ac:grpSpMk id="6" creationId="{99F46484-48B0-2C48-F039-81E3A50EF3EA}"/>
          </ac:grpSpMkLst>
        </pc:grpChg>
        <pc:grpChg chg="add mod">
          <ac:chgData name="Manish Sharma" userId="b799adb9ba789c8f" providerId="LiveId" clId="{698923DD-4175-4E16-B171-0D7D61CDDF22}" dt="2022-06-11T03:43:09.144" v="4"/>
          <ac:grpSpMkLst>
            <pc:docMk/>
            <pc:sldMk cId="478541214" sldId="302"/>
            <ac:grpSpMk id="23" creationId="{65CA73D8-1BA3-01CF-9BE9-C4D2D4DFCA7C}"/>
          </ac:grpSpMkLst>
        </pc:grpChg>
        <pc:cxnChg chg="add mod">
          <ac:chgData name="Manish Sharma" userId="b799adb9ba789c8f" providerId="LiveId" clId="{698923DD-4175-4E16-B171-0D7D61CDDF22}" dt="2022-06-11T03:42:29.785" v="2"/>
          <ac:cxnSpMkLst>
            <pc:docMk/>
            <pc:sldMk cId="478541214" sldId="302"/>
            <ac:cxnSpMk id="10" creationId="{F6D93ED4-0D55-6EC8-4366-BFF4C82D47E2}"/>
          </ac:cxnSpMkLst>
        </pc:cxnChg>
        <pc:cxnChg chg="add mod">
          <ac:chgData name="Manish Sharma" userId="b799adb9ba789c8f" providerId="LiveId" clId="{698923DD-4175-4E16-B171-0D7D61CDDF22}" dt="2022-06-11T03:42:29.785" v="2"/>
          <ac:cxnSpMkLst>
            <pc:docMk/>
            <pc:sldMk cId="478541214" sldId="302"/>
            <ac:cxnSpMk id="12" creationId="{E8C1509C-68C0-C80F-BEB7-ADFB0484747F}"/>
          </ac:cxnSpMkLst>
        </pc:cxnChg>
        <pc:cxnChg chg="add mod">
          <ac:chgData name="Manish Sharma" userId="b799adb9ba789c8f" providerId="LiveId" clId="{698923DD-4175-4E16-B171-0D7D61CDDF22}" dt="2022-06-11T03:43:09.144" v="4"/>
          <ac:cxnSpMkLst>
            <pc:docMk/>
            <pc:sldMk cId="478541214" sldId="302"/>
            <ac:cxnSpMk id="19" creationId="{DEE5A2A5-791D-2EA7-78AA-7556B18BE23F}"/>
          </ac:cxnSpMkLst>
        </pc:cxnChg>
        <pc:cxnChg chg="add mod">
          <ac:chgData name="Manish Sharma" userId="b799adb9ba789c8f" providerId="LiveId" clId="{698923DD-4175-4E16-B171-0D7D61CDDF22}" dt="2022-06-11T03:43:09.144" v="4"/>
          <ac:cxnSpMkLst>
            <pc:docMk/>
            <pc:sldMk cId="478541214" sldId="302"/>
            <ac:cxnSpMk id="20" creationId="{4EFD296B-101A-B9E9-4137-B134A6EFC522}"/>
          </ac:cxnSpMkLst>
        </pc:cxnChg>
      </pc:sldChg>
      <pc:sldChg chg="addSp modSp new">
        <pc:chgData name="Manish Sharma" userId="b799adb9ba789c8f" providerId="LiveId" clId="{698923DD-4175-4E16-B171-0D7D61CDDF22}" dt="2022-06-11T03:45:56.097" v="9"/>
        <pc:sldMkLst>
          <pc:docMk/>
          <pc:sldMk cId="74185702" sldId="303"/>
        </pc:sldMkLst>
        <pc:spChg chg="add mod">
          <ac:chgData name="Manish Sharma" userId="b799adb9ba789c8f" providerId="LiveId" clId="{698923DD-4175-4E16-B171-0D7D61CDDF22}" dt="2022-06-11T03:44:32.923" v="6"/>
          <ac:spMkLst>
            <pc:docMk/>
            <pc:sldMk cId="74185702" sldId="303"/>
            <ac:spMk id="2" creationId="{08BD9594-8627-58AF-260F-1E18302D1693}"/>
          </ac:spMkLst>
        </pc:spChg>
        <pc:spChg chg="add mod">
          <ac:chgData name="Manish Sharma" userId="b799adb9ba789c8f" providerId="LiveId" clId="{698923DD-4175-4E16-B171-0D7D61CDDF22}" dt="2022-06-11T03:44:32.923" v="6"/>
          <ac:spMkLst>
            <pc:docMk/>
            <pc:sldMk cId="74185702" sldId="303"/>
            <ac:spMk id="5" creationId="{6DE2F1E7-DBCF-5BAD-3B74-010E921C8D20}"/>
          </ac:spMkLst>
        </pc:spChg>
        <pc:spChg chg="mod">
          <ac:chgData name="Manish Sharma" userId="b799adb9ba789c8f" providerId="LiveId" clId="{698923DD-4175-4E16-B171-0D7D61CDDF22}" dt="2022-06-11T03:44:32.923" v="6"/>
          <ac:spMkLst>
            <pc:docMk/>
            <pc:sldMk cId="74185702" sldId="303"/>
            <ac:spMk id="7" creationId="{6B679391-8E5E-ACB1-E197-6988E0DB3CEE}"/>
          </ac:spMkLst>
        </pc:spChg>
        <pc:spChg chg="mod">
          <ac:chgData name="Manish Sharma" userId="b799adb9ba789c8f" providerId="LiveId" clId="{698923DD-4175-4E16-B171-0D7D61CDDF22}" dt="2022-06-11T03:44:32.923" v="6"/>
          <ac:spMkLst>
            <pc:docMk/>
            <pc:sldMk cId="74185702" sldId="303"/>
            <ac:spMk id="8" creationId="{AA4486AC-6800-487C-4302-F88BEA037A49}"/>
          </ac:spMkLst>
        </pc:spChg>
        <pc:spChg chg="mod">
          <ac:chgData name="Manish Sharma" userId="b799adb9ba789c8f" providerId="LiveId" clId="{698923DD-4175-4E16-B171-0D7D61CDDF22}" dt="2022-06-11T03:44:32.923" v="6"/>
          <ac:spMkLst>
            <pc:docMk/>
            <pc:sldMk cId="74185702" sldId="303"/>
            <ac:spMk id="10" creationId="{58163912-8D80-04D8-5BAD-E199FC2215A7}"/>
          </ac:spMkLst>
        </pc:spChg>
        <pc:spChg chg="mod">
          <ac:chgData name="Manish Sharma" userId="b799adb9ba789c8f" providerId="LiveId" clId="{698923DD-4175-4E16-B171-0D7D61CDDF22}" dt="2022-06-11T03:44:32.923" v="6"/>
          <ac:spMkLst>
            <pc:docMk/>
            <pc:sldMk cId="74185702" sldId="303"/>
            <ac:spMk id="11" creationId="{BF77A208-1789-DFF3-BD9F-2E4BFFE1B9AB}"/>
          </ac:spMkLst>
        </pc:spChg>
        <pc:spChg chg="add mod">
          <ac:chgData name="Manish Sharma" userId="b799adb9ba789c8f" providerId="LiveId" clId="{698923DD-4175-4E16-B171-0D7D61CDDF22}" dt="2022-06-11T03:44:32.923" v="6"/>
          <ac:spMkLst>
            <pc:docMk/>
            <pc:sldMk cId="74185702" sldId="303"/>
            <ac:spMk id="13" creationId="{3E34B890-8AFF-8B03-0799-45063143326C}"/>
          </ac:spMkLst>
        </pc:spChg>
        <pc:spChg chg="add mod">
          <ac:chgData name="Manish Sharma" userId="b799adb9ba789c8f" providerId="LiveId" clId="{698923DD-4175-4E16-B171-0D7D61CDDF22}" dt="2022-06-11T03:45:25.866" v="7"/>
          <ac:spMkLst>
            <pc:docMk/>
            <pc:sldMk cId="74185702" sldId="303"/>
            <ac:spMk id="14" creationId="{D1D99AD8-DBFC-7DBA-7770-89A3AF8E9751}"/>
          </ac:spMkLst>
        </pc:spChg>
        <pc:spChg chg="add mod">
          <ac:chgData name="Manish Sharma" userId="b799adb9ba789c8f" providerId="LiveId" clId="{698923DD-4175-4E16-B171-0D7D61CDDF22}" dt="2022-06-11T03:45:25.866" v="7"/>
          <ac:spMkLst>
            <pc:docMk/>
            <pc:sldMk cId="74185702" sldId="303"/>
            <ac:spMk id="16" creationId="{227203CF-54F7-71A0-4165-B7B86A67649B}"/>
          </ac:spMkLst>
        </pc:spChg>
        <pc:spChg chg="add mod">
          <ac:chgData name="Manish Sharma" userId="b799adb9ba789c8f" providerId="LiveId" clId="{698923DD-4175-4E16-B171-0D7D61CDDF22}" dt="2022-06-11T03:45:25.866" v="7"/>
          <ac:spMkLst>
            <pc:docMk/>
            <pc:sldMk cId="74185702" sldId="303"/>
            <ac:spMk id="18" creationId="{C8FBB360-9CDB-D039-C010-09348A8E2251}"/>
          </ac:spMkLst>
        </pc:spChg>
        <pc:spChg chg="add mod">
          <ac:chgData name="Manish Sharma" userId="b799adb9ba789c8f" providerId="LiveId" clId="{698923DD-4175-4E16-B171-0D7D61CDDF22}" dt="2022-06-11T03:45:35.399" v="8"/>
          <ac:spMkLst>
            <pc:docMk/>
            <pc:sldMk cId="74185702" sldId="303"/>
            <ac:spMk id="19" creationId="{E9F57D37-0C05-2E67-4832-E47FA8787BD5}"/>
          </ac:spMkLst>
        </pc:spChg>
        <pc:spChg chg="add mod">
          <ac:chgData name="Manish Sharma" userId="b799adb9ba789c8f" providerId="LiveId" clId="{698923DD-4175-4E16-B171-0D7D61CDDF22}" dt="2022-06-11T03:45:35.399" v="8"/>
          <ac:spMkLst>
            <pc:docMk/>
            <pc:sldMk cId="74185702" sldId="303"/>
            <ac:spMk id="20" creationId="{EAF05539-BE48-6218-217F-C6205BCC8130}"/>
          </ac:spMkLst>
        </pc:spChg>
        <pc:spChg chg="add mod">
          <ac:chgData name="Manish Sharma" userId="b799adb9ba789c8f" providerId="LiveId" clId="{698923DD-4175-4E16-B171-0D7D61CDDF22}" dt="2022-06-11T03:45:35.399" v="8"/>
          <ac:spMkLst>
            <pc:docMk/>
            <pc:sldMk cId="74185702" sldId="303"/>
            <ac:spMk id="21" creationId="{4C9F8951-8F8E-01EE-402A-39220189D57A}"/>
          </ac:spMkLst>
        </pc:spChg>
        <pc:spChg chg="add mod">
          <ac:chgData name="Manish Sharma" userId="b799adb9ba789c8f" providerId="LiveId" clId="{698923DD-4175-4E16-B171-0D7D61CDDF22}" dt="2022-06-11T03:45:35.399" v="8"/>
          <ac:spMkLst>
            <pc:docMk/>
            <pc:sldMk cId="74185702" sldId="303"/>
            <ac:spMk id="22" creationId="{B0195601-3A55-D54C-3730-1E5EF6B07BB0}"/>
          </ac:spMkLst>
        </pc:spChg>
        <pc:spChg chg="add mod">
          <ac:chgData name="Manish Sharma" userId="b799adb9ba789c8f" providerId="LiveId" clId="{698923DD-4175-4E16-B171-0D7D61CDDF22}" dt="2022-06-11T03:45:35.399" v="8"/>
          <ac:spMkLst>
            <pc:docMk/>
            <pc:sldMk cId="74185702" sldId="303"/>
            <ac:spMk id="23" creationId="{33C6F1F7-44F3-4DFA-BD76-B5FF75A5AD53}"/>
          </ac:spMkLst>
        </pc:spChg>
        <pc:spChg chg="add mod">
          <ac:chgData name="Manish Sharma" userId="b799adb9ba789c8f" providerId="LiveId" clId="{698923DD-4175-4E16-B171-0D7D61CDDF22}" dt="2022-06-11T03:45:56.097" v="9"/>
          <ac:spMkLst>
            <pc:docMk/>
            <pc:sldMk cId="74185702" sldId="303"/>
            <ac:spMk id="25" creationId="{21F67E0A-EB39-6CE3-714F-1294363BD81D}"/>
          </ac:spMkLst>
        </pc:spChg>
        <pc:spChg chg="add mod">
          <ac:chgData name="Manish Sharma" userId="b799adb9ba789c8f" providerId="LiveId" clId="{698923DD-4175-4E16-B171-0D7D61CDDF22}" dt="2022-06-11T03:45:56.097" v="9"/>
          <ac:spMkLst>
            <pc:docMk/>
            <pc:sldMk cId="74185702" sldId="303"/>
            <ac:spMk id="26" creationId="{67E2C94F-E8D2-5D66-6F99-AEA1DA9B6B87}"/>
          </ac:spMkLst>
        </pc:spChg>
        <pc:spChg chg="mod">
          <ac:chgData name="Manish Sharma" userId="b799adb9ba789c8f" providerId="LiveId" clId="{698923DD-4175-4E16-B171-0D7D61CDDF22}" dt="2022-06-11T03:45:56.097" v="9"/>
          <ac:spMkLst>
            <pc:docMk/>
            <pc:sldMk cId="74185702" sldId="303"/>
            <ac:spMk id="28" creationId="{23C65727-9E0C-C8BF-AD06-1C3615121522}"/>
          </ac:spMkLst>
        </pc:spChg>
        <pc:spChg chg="mod">
          <ac:chgData name="Manish Sharma" userId="b799adb9ba789c8f" providerId="LiveId" clId="{698923DD-4175-4E16-B171-0D7D61CDDF22}" dt="2022-06-11T03:45:56.097" v="9"/>
          <ac:spMkLst>
            <pc:docMk/>
            <pc:sldMk cId="74185702" sldId="303"/>
            <ac:spMk id="29" creationId="{98705B60-32DE-0705-D6E1-C4BD1FFEDDC1}"/>
          </ac:spMkLst>
        </pc:spChg>
        <pc:grpChg chg="add mod">
          <ac:chgData name="Manish Sharma" userId="b799adb9ba789c8f" providerId="LiveId" clId="{698923DD-4175-4E16-B171-0D7D61CDDF22}" dt="2022-06-11T03:44:32.923" v="6"/>
          <ac:grpSpMkLst>
            <pc:docMk/>
            <pc:sldMk cId="74185702" sldId="303"/>
            <ac:grpSpMk id="6" creationId="{C719AA9F-C1FC-8334-D9A8-4CF47F0951F7}"/>
          </ac:grpSpMkLst>
        </pc:grpChg>
        <pc:grpChg chg="add mod">
          <ac:chgData name="Manish Sharma" userId="b799adb9ba789c8f" providerId="LiveId" clId="{698923DD-4175-4E16-B171-0D7D61CDDF22}" dt="2022-06-11T03:44:32.923" v="6"/>
          <ac:grpSpMkLst>
            <pc:docMk/>
            <pc:sldMk cId="74185702" sldId="303"/>
            <ac:grpSpMk id="9" creationId="{B9DA33FF-C17A-637A-B4EE-7F7FD2F8E260}"/>
          </ac:grpSpMkLst>
        </pc:grpChg>
        <pc:grpChg chg="add mod">
          <ac:chgData name="Manish Sharma" userId="b799adb9ba789c8f" providerId="LiveId" clId="{698923DD-4175-4E16-B171-0D7D61CDDF22}" dt="2022-06-11T03:45:56.097" v="9"/>
          <ac:grpSpMkLst>
            <pc:docMk/>
            <pc:sldMk cId="74185702" sldId="303"/>
            <ac:grpSpMk id="27" creationId="{F9129FC9-1CAD-C41A-6C28-D8953477D9D3}"/>
          </ac:grpSpMkLst>
        </pc:grpChg>
        <pc:cxnChg chg="add mod">
          <ac:chgData name="Manish Sharma" userId="b799adb9ba789c8f" providerId="LiveId" clId="{698923DD-4175-4E16-B171-0D7D61CDDF22}" dt="2022-06-11T03:44:32.923" v="6"/>
          <ac:cxnSpMkLst>
            <pc:docMk/>
            <pc:sldMk cId="74185702" sldId="303"/>
            <ac:cxnSpMk id="3" creationId="{81B32B2B-FD87-6DBF-DA13-81B72CC0F4DD}"/>
          </ac:cxnSpMkLst>
        </pc:cxnChg>
        <pc:cxnChg chg="add mod">
          <ac:chgData name="Manish Sharma" userId="b799adb9ba789c8f" providerId="LiveId" clId="{698923DD-4175-4E16-B171-0D7D61CDDF22}" dt="2022-06-11T03:44:32.923" v="6"/>
          <ac:cxnSpMkLst>
            <pc:docMk/>
            <pc:sldMk cId="74185702" sldId="303"/>
            <ac:cxnSpMk id="4" creationId="{A81D4ED5-A2B7-A690-846A-DE3C9B3DE647}"/>
          </ac:cxnSpMkLst>
        </pc:cxnChg>
        <pc:cxnChg chg="add mod">
          <ac:chgData name="Manish Sharma" userId="b799adb9ba789c8f" providerId="LiveId" clId="{698923DD-4175-4E16-B171-0D7D61CDDF22}" dt="2022-06-11T03:44:32.923" v="6"/>
          <ac:cxnSpMkLst>
            <pc:docMk/>
            <pc:sldMk cId="74185702" sldId="303"/>
            <ac:cxnSpMk id="12" creationId="{91689F11-AC14-020E-B82A-EC86E57B5889}"/>
          </ac:cxnSpMkLst>
        </pc:cxnChg>
        <pc:cxnChg chg="add mod">
          <ac:chgData name="Manish Sharma" userId="b799adb9ba789c8f" providerId="LiveId" clId="{698923DD-4175-4E16-B171-0D7D61CDDF22}" dt="2022-06-11T03:45:25.866" v="7"/>
          <ac:cxnSpMkLst>
            <pc:docMk/>
            <pc:sldMk cId="74185702" sldId="303"/>
            <ac:cxnSpMk id="15" creationId="{58C49493-E528-BC98-6795-3296E6D2F6E6}"/>
          </ac:cxnSpMkLst>
        </pc:cxnChg>
        <pc:cxnChg chg="add mod">
          <ac:chgData name="Manish Sharma" userId="b799adb9ba789c8f" providerId="LiveId" clId="{698923DD-4175-4E16-B171-0D7D61CDDF22}" dt="2022-06-11T03:45:25.866" v="7"/>
          <ac:cxnSpMkLst>
            <pc:docMk/>
            <pc:sldMk cId="74185702" sldId="303"/>
            <ac:cxnSpMk id="17" creationId="{45EB5FBF-4CF5-62D0-240E-FE8AB1132895}"/>
          </ac:cxnSpMkLst>
        </pc:cxnChg>
        <pc:cxnChg chg="add mod">
          <ac:chgData name="Manish Sharma" userId="b799adb9ba789c8f" providerId="LiveId" clId="{698923DD-4175-4E16-B171-0D7D61CDDF22}" dt="2022-06-11T03:45:56.097" v="9"/>
          <ac:cxnSpMkLst>
            <pc:docMk/>
            <pc:sldMk cId="74185702" sldId="303"/>
            <ac:cxnSpMk id="24" creationId="{0B951930-E455-8271-6676-CD488BDB1CC2}"/>
          </ac:cxnSpMkLst>
        </pc:cxnChg>
        <pc:cxnChg chg="add mod">
          <ac:chgData name="Manish Sharma" userId="b799adb9ba789c8f" providerId="LiveId" clId="{698923DD-4175-4E16-B171-0D7D61CDDF22}" dt="2022-06-11T03:45:56.097" v="9"/>
          <ac:cxnSpMkLst>
            <pc:docMk/>
            <pc:sldMk cId="74185702" sldId="303"/>
            <ac:cxnSpMk id="30" creationId="{83ED249F-78BE-2367-4CB4-08865BE264A4}"/>
          </ac:cxnSpMkLst>
        </pc:cxnChg>
      </pc:sldChg>
      <pc:sldChg chg="addSp modSp new">
        <pc:chgData name="Manish Sharma" userId="b799adb9ba789c8f" providerId="LiveId" clId="{698923DD-4175-4E16-B171-0D7D61CDDF22}" dt="2022-06-11T03:49:54.608" v="19"/>
        <pc:sldMkLst>
          <pc:docMk/>
          <pc:sldMk cId="674613534" sldId="304"/>
        </pc:sldMkLst>
        <pc:spChg chg="add mod">
          <ac:chgData name="Manish Sharma" userId="b799adb9ba789c8f" providerId="LiveId" clId="{698923DD-4175-4E16-B171-0D7D61CDDF22}" dt="2022-06-11T03:46:35.777" v="11"/>
          <ac:spMkLst>
            <pc:docMk/>
            <pc:sldMk cId="674613534" sldId="304"/>
            <ac:spMk id="2" creationId="{144B80D0-98B4-33E2-6DC0-4E84BF979F3A}"/>
          </ac:spMkLst>
        </pc:spChg>
        <pc:spChg chg="mod">
          <ac:chgData name="Manish Sharma" userId="b799adb9ba789c8f" providerId="LiveId" clId="{698923DD-4175-4E16-B171-0D7D61CDDF22}" dt="2022-06-11T03:46:35.777" v="11"/>
          <ac:spMkLst>
            <pc:docMk/>
            <pc:sldMk cId="674613534" sldId="304"/>
            <ac:spMk id="6" creationId="{11EFB5B0-8B32-80EC-349E-7B1FB2DCB018}"/>
          </ac:spMkLst>
        </pc:spChg>
        <pc:spChg chg="mod">
          <ac:chgData name="Manish Sharma" userId="b799adb9ba789c8f" providerId="LiveId" clId="{698923DD-4175-4E16-B171-0D7D61CDDF22}" dt="2022-06-11T03:46:35.777" v="11"/>
          <ac:spMkLst>
            <pc:docMk/>
            <pc:sldMk cId="674613534" sldId="304"/>
            <ac:spMk id="7" creationId="{D7A9D172-1D9E-7104-450D-89B64BFC8406}"/>
          </ac:spMkLst>
        </pc:spChg>
        <pc:spChg chg="mod">
          <ac:chgData name="Manish Sharma" userId="b799adb9ba789c8f" providerId="LiveId" clId="{698923DD-4175-4E16-B171-0D7D61CDDF22}" dt="2022-06-11T03:46:35.777" v="11"/>
          <ac:spMkLst>
            <pc:docMk/>
            <pc:sldMk cId="674613534" sldId="304"/>
            <ac:spMk id="9" creationId="{932E6266-17E9-2F4E-CDA6-AA7F3FE91801}"/>
          </ac:spMkLst>
        </pc:spChg>
        <pc:spChg chg="mod">
          <ac:chgData name="Manish Sharma" userId="b799adb9ba789c8f" providerId="LiveId" clId="{698923DD-4175-4E16-B171-0D7D61CDDF22}" dt="2022-06-11T03:46:35.777" v="11"/>
          <ac:spMkLst>
            <pc:docMk/>
            <pc:sldMk cId="674613534" sldId="304"/>
            <ac:spMk id="10" creationId="{3ECD5552-29B9-6255-7AD7-22CEDF0E7347}"/>
          </ac:spMkLst>
        </pc:spChg>
        <pc:spChg chg="mod">
          <ac:chgData name="Manish Sharma" userId="b799adb9ba789c8f" providerId="LiveId" clId="{698923DD-4175-4E16-B171-0D7D61CDDF22}" dt="2022-06-11T03:46:35.777" v="11"/>
          <ac:spMkLst>
            <pc:docMk/>
            <pc:sldMk cId="674613534" sldId="304"/>
            <ac:spMk id="12" creationId="{755ADCB5-E12C-31D5-F60E-2F388E8DD7AF}"/>
          </ac:spMkLst>
        </pc:spChg>
        <pc:spChg chg="mod">
          <ac:chgData name="Manish Sharma" userId="b799adb9ba789c8f" providerId="LiveId" clId="{698923DD-4175-4E16-B171-0D7D61CDDF22}" dt="2022-06-11T03:46:35.777" v="11"/>
          <ac:spMkLst>
            <pc:docMk/>
            <pc:sldMk cId="674613534" sldId="304"/>
            <ac:spMk id="13" creationId="{7700B478-20B0-B9F1-7C47-E6B71645C60D}"/>
          </ac:spMkLst>
        </pc:spChg>
        <pc:spChg chg="add mod">
          <ac:chgData name="Manish Sharma" userId="b799adb9ba789c8f" providerId="LiveId" clId="{698923DD-4175-4E16-B171-0D7D61CDDF22}" dt="2022-06-11T03:46:35.777" v="11"/>
          <ac:spMkLst>
            <pc:docMk/>
            <pc:sldMk cId="674613534" sldId="304"/>
            <ac:spMk id="14" creationId="{813442DE-60E8-79EB-7BF6-31F64E69E084}"/>
          </ac:spMkLst>
        </pc:spChg>
        <pc:spChg chg="add mod">
          <ac:chgData name="Manish Sharma" userId="b799adb9ba789c8f" providerId="LiveId" clId="{698923DD-4175-4E16-B171-0D7D61CDDF22}" dt="2022-06-11T03:46:46.300" v="12"/>
          <ac:spMkLst>
            <pc:docMk/>
            <pc:sldMk cId="674613534" sldId="304"/>
            <ac:spMk id="15" creationId="{4742E53A-4C5F-992F-DE81-AA4AE11C5489}"/>
          </ac:spMkLst>
        </pc:spChg>
        <pc:spChg chg="add mod">
          <ac:chgData name="Manish Sharma" userId="b799adb9ba789c8f" providerId="LiveId" clId="{698923DD-4175-4E16-B171-0D7D61CDDF22}" dt="2022-06-11T03:46:46.300" v="12"/>
          <ac:spMkLst>
            <pc:docMk/>
            <pc:sldMk cId="674613534" sldId="304"/>
            <ac:spMk id="16" creationId="{F2FC00B2-3D89-8EB6-16B8-8B7A96045D4C}"/>
          </ac:spMkLst>
        </pc:spChg>
        <pc:spChg chg="add mod">
          <ac:chgData name="Manish Sharma" userId="b799adb9ba789c8f" providerId="LiveId" clId="{698923DD-4175-4E16-B171-0D7D61CDDF22}" dt="2022-06-11T03:46:46.300" v="12"/>
          <ac:spMkLst>
            <pc:docMk/>
            <pc:sldMk cId="674613534" sldId="304"/>
            <ac:spMk id="18" creationId="{E989507A-C791-F634-B0BC-BFCFB29BBE62}"/>
          </ac:spMkLst>
        </pc:spChg>
        <pc:spChg chg="add mod">
          <ac:chgData name="Manish Sharma" userId="b799adb9ba789c8f" providerId="LiveId" clId="{698923DD-4175-4E16-B171-0D7D61CDDF22}" dt="2022-06-11T03:46:53.381" v="13"/>
          <ac:spMkLst>
            <pc:docMk/>
            <pc:sldMk cId="674613534" sldId="304"/>
            <ac:spMk id="20" creationId="{8ECDEDDF-F065-9AA4-B5ED-F060752DFC23}"/>
          </ac:spMkLst>
        </pc:spChg>
        <pc:spChg chg="add mod">
          <ac:chgData name="Manish Sharma" userId="b799adb9ba789c8f" providerId="LiveId" clId="{698923DD-4175-4E16-B171-0D7D61CDDF22}" dt="2022-06-11T03:47:07.673" v="14"/>
          <ac:spMkLst>
            <pc:docMk/>
            <pc:sldMk cId="674613534" sldId="304"/>
            <ac:spMk id="22" creationId="{F510C838-B0B4-3B45-D1CC-5B1D5DA87142}"/>
          </ac:spMkLst>
        </pc:spChg>
        <pc:spChg chg="add mod">
          <ac:chgData name="Manish Sharma" userId="b799adb9ba789c8f" providerId="LiveId" clId="{698923DD-4175-4E16-B171-0D7D61CDDF22}" dt="2022-06-11T03:47:07.673" v="14"/>
          <ac:spMkLst>
            <pc:docMk/>
            <pc:sldMk cId="674613534" sldId="304"/>
            <ac:spMk id="23" creationId="{803B2CF5-DA60-5421-6E67-4E96FE5DFADA}"/>
          </ac:spMkLst>
        </pc:spChg>
        <pc:spChg chg="add mod">
          <ac:chgData name="Manish Sharma" userId="b799adb9ba789c8f" providerId="LiveId" clId="{698923DD-4175-4E16-B171-0D7D61CDDF22}" dt="2022-06-11T03:47:07.673" v="14"/>
          <ac:spMkLst>
            <pc:docMk/>
            <pc:sldMk cId="674613534" sldId="304"/>
            <ac:spMk id="24" creationId="{D1D747CF-9930-DD43-F4D7-6B8ABF438173}"/>
          </ac:spMkLst>
        </pc:spChg>
        <pc:spChg chg="add mod">
          <ac:chgData name="Manish Sharma" userId="b799adb9ba789c8f" providerId="LiveId" clId="{698923DD-4175-4E16-B171-0D7D61CDDF22}" dt="2022-06-11T03:47:07.673" v="14"/>
          <ac:spMkLst>
            <pc:docMk/>
            <pc:sldMk cId="674613534" sldId="304"/>
            <ac:spMk id="25" creationId="{8A18AB76-A9EE-979C-2EDD-E2BA57874F38}"/>
          </ac:spMkLst>
        </pc:spChg>
        <pc:spChg chg="add mod">
          <ac:chgData name="Manish Sharma" userId="b799adb9ba789c8f" providerId="LiveId" clId="{698923DD-4175-4E16-B171-0D7D61CDDF22}" dt="2022-06-11T03:47:07.673" v="14"/>
          <ac:spMkLst>
            <pc:docMk/>
            <pc:sldMk cId="674613534" sldId="304"/>
            <ac:spMk id="26" creationId="{400E946D-6FA9-1BF1-1A6D-19892308A18D}"/>
          </ac:spMkLst>
        </pc:spChg>
        <pc:spChg chg="add mod">
          <ac:chgData name="Manish Sharma" userId="b799adb9ba789c8f" providerId="LiveId" clId="{698923DD-4175-4E16-B171-0D7D61CDDF22}" dt="2022-06-11T03:47:30.473" v="15"/>
          <ac:spMkLst>
            <pc:docMk/>
            <pc:sldMk cId="674613534" sldId="304"/>
            <ac:spMk id="29" creationId="{661FDBB5-7C9D-CB9F-5439-34882BBD4FB0}"/>
          </ac:spMkLst>
        </pc:spChg>
        <pc:spChg chg="add mod">
          <ac:chgData name="Manish Sharma" userId="b799adb9ba789c8f" providerId="LiveId" clId="{698923DD-4175-4E16-B171-0D7D61CDDF22}" dt="2022-06-11T03:47:30.473" v="15"/>
          <ac:spMkLst>
            <pc:docMk/>
            <pc:sldMk cId="674613534" sldId="304"/>
            <ac:spMk id="30" creationId="{73A86951-FBE6-8603-0D33-38FDBE8FFA41}"/>
          </ac:spMkLst>
        </pc:spChg>
        <pc:spChg chg="add mod">
          <ac:chgData name="Manish Sharma" userId="b799adb9ba789c8f" providerId="LiveId" clId="{698923DD-4175-4E16-B171-0D7D61CDDF22}" dt="2022-06-11T03:47:49.020" v="16"/>
          <ac:spMkLst>
            <pc:docMk/>
            <pc:sldMk cId="674613534" sldId="304"/>
            <ac:spMk id="31" creationId="{49D0C1BB-4E3F-18D0-29E5-B5D660005C5D}"/>
          </ac:spMkLst>
        </pc:spChg>
        <pc:spChg chg="add mod">
          <ac:chgData name="Manish Sharma" userId="b799adb9ba789c8f" providerId="LiveId" clId="{698923DD-4175-4E16-B171-0D7D61CDDF22}" dt="2022-06-11T03:48:08.794" v="17"/>
          <ac:spMkLst>
            <pc:docMk/>
            <pc:sldMk cId="674613534" sldId="304"/>
            <ac:spMk id="33" creationId="{2C2EF538-E24E-7EEC-B9CB-B747AD6B952A}"/>
          </ac:spMkLst>
        </pc:spChg>
        <pc:spChg chg="mod">
          <ac:chgData name="Manish Sharma" userId="b799adb9ba789c8f" providerId="LiveId" clId="{698923DD-4175-4E16-B171-0D7D61CDDF22}" dt="2022-06-11T03:48:16.792" v="18"/>
          <ac:spMkLst>
            <pc:docMk/>
            <pc:sldMk cId="674613534" sldId="304"/>
            <ac:spMk id="35" creationId="{7D4F67C9-F466-6EF8-C66F-E0827A91371B}"/>
          </ac:spMkLst>
        </pc:spChg>
        <pc:spChg chg="mod">
          <ac:chgData name="Manish Sharma" userId="b799adb9ba789c8f" providerId="LiveId" clId="{698923DD-4175-4E16-B171-0D7D61CDDF22}" dt="2022-06-11T03:48:16.792" v="18"/>
          <ac:spMkLst>
            <pc:docMk/>
            <pc:sldMk cId="674613534" sldId="304"/>
            <ac:spMk id="36" creationId="{49E896A8-99F2-58E3-424B-22BE5233E2F4}"/>
          </ac:spMkLst>
        </pc:spChg>
        <pc:spChg chg="add mod">
          <ac:chgData name="Manish Sharma" userId="b799adb9ba789c8f" providerId="LiveId" clId="{698923DD-4175-4E16-B171-0D7D61CDDF22}" dt="2022-06-11T03:49:54.608" v="19"/>
          <ac:spMkLst>
            <pc:docMk/>
            <pc:sldMk cId="674613534" sldId="304"/>
            <ac:spMk id="37" creationId="{91DE9C86-3EFD-21AF-6A61-69543387ED13}"/>
          </ac:spMkLst>
        </pc:spChg>
        <pc:grpChg chg="add mod">
          <ac:chgData name="Manish Sharma" userId="b799adb9ba789c8f" providerId="LiveId" clId="{698923DD-4175-4E16-B171-0D7D61CDDF22}" dt="2022-06-11T03:46:35.777" v="11"/>
          <ac:grpSpMkLst>
            <pc:docMk/>
            <pc:sldMk cId="674613534" sldId="304"/>
            <ac:grpSpMk id="5" creationId="{94C436AF-86D4-1F00-12E3-E21B165A8C95}"/>
          </ac:grpSpMkLst>
        </pc:grpChg>
        <pc:grpChg chg="add mod">
          <ac:chgData name="Manish Sharma" userId="b799adb9ba789c8f" providerId="LiveId" clId="{698923DD-4175-4E16-B171-0D7D61CDDF22}" dt="2022-06-11T03:46:35.777" v="11"/>
          <ac:grpSpMkLst>
            <pc:docMk/>
            <pc:sldMk cId="674613534" sldId="304"/>
            <ac:grpSpMk id="8" creationId="{BE78DF9B-03AF-7C94-E7E3-2E7545E9FA77}"/>
          </ac:grpSpMkLst>
        </pc:grpChg>
        <pc:grpChg chg="add mod">
          <ac:chgData name="Manish Sharma" userId="b799adb9ba789c8f" providerId="LiveId" clId="{698923DD-4175-4E16-B171-0D7D61CDDF22}" dt="2022-06-11T03:46:35.777" v="11"/>
          <ac:grpSpMkLst>
            <pc:docMk/>
            <pc:sldMk cId="674613534" sldId="304"/>
            <ac:grpSpMk id="11" creationId="{2683C160-BA69-EDB4-2B2A-551534EACE62}"/>
          </ac:grpSpMkLst>
        </pc:grpChg>
        <pc:grpChg chg="add mod">
          <ac:chgData name="Manish Sharma" userId="b799adb9ba789c8f" providerId="LiveId" clId="{698923DD-4175-4E16-B171-0D7D61CDDF22}" dt="2022-06-11T03:48:16.792" v="18"/>
          <ac:grpSpMkLst>
            <pc:docMk/>
            <pc:sldMk cId="674613534" sldId="304"/>
            <ac:grpSpMk id="34" creationId="{804EA599-92CA-BD31-A19F-A6DB2BFA6DD6}"/>
          </ac:grpSpMkLst>
        </pc:grpChg>
        <pc:cxnChg chg="add mod">
          <ac:chgData name="Manish Sharma" userId="b799adb9ba789c8f" providerId="LiveId" clId="{698923DD-4175-4E16-B171-0D7D61CDDF22}" dt="2022-06-11T03:46:35.777" v="11"/>
          <ac:cxnSpMkLst>
            <pc:docMk/>
            <pc:sldMk cId="674613534" sldId="304"/>
            <ac:cxnSpMk id="3" creationId="{BF9042A3-7F5E-CC74-6C17-EA6280C52E4E}"/>
          </ac:cxnSpMkLst>
        </pc:cxnChg>
        <pc:cxnChg chg="add mod">
          <ac:chgData name="Manish Sharma" userId="b799adb9ba789c8f" providerId="LiveId" clId="{698923DD-4175-4E16-B171-0D7D61CDDF22}" dt="2022-06-11T03:46:35.777" v="11"/>
          <ac:cxnSpMkLst>
            <pc:docMk/>
            <pc:sldMk cId="674613534" sldId="304"/>
            <ac:cxnSpMk id="4" creationId="{D02797DA-39A9-ADB2-D0BD-3EE53B715C9D}"/>
          </ac:cxnSpMkLst>
        </pc:cxnChg>
        <pc:cxnChg chg="add mod">
          <ac:chgData name="Manish Sharma" userId="b799adb9ba789c8f" providerId="LiveId" clId="{698923DD-4175-4E16-B171-0D7D61CDDF22}" dt="2022-06-11T03:46:46.300" v="12"/>
          <ac:cxnSpMkLst>
            <pc:docMk/>
            <pc:sldMk cId="674613534" sldId="304"/>
            <ac:cxnSpMk id="17" creationId="{6304B326-E45E-781E-43AB-8996E9F94824}"/>
          </ac:cxnSpMkLst>
        </pc:cxnChg>
        <pc:cxnChg chg="add mod">
          <ac:chgData name="Manish Sharma" userId="b799adb9ba789c8f" providerId="LiveId" clId="{698923DD-4175-4E16-B171-0D7D61CDDF22}" dt="2022-06-11T03:46:46.300" v="12"/>
          <ac:cxnSpMkLst>
            <pc:docMk/>
            <pc:sldMk cId="674613534" sldId="304"/>
            <ac:cxnSpMk id="19" creationId="{A05B6072-1CD5-AD8B-251F-922C4BFC19E4}"/>
          </ac:cxnSpMkLst>
        </pc:cxnChg>
        <pc:cxnChg chg="add mod">
          <ac:chgData name="Manish Sharma" userId="b799adb9ba789c8f" providerId="LiveId" clId="{698923DD-4175-4E16-B171-0D7D61CDDF22}" dt="2022-06-11T03:46:53.381" v="13"/>
          <ac:cxnSpMkLst>
            <pc:docMk/>
            <pc:sldMk cId="674613534" sldId="304"/>
            <ac:cxnSpMk id="21" creationId="{142C9930-0FE1-95CE-A841-DA1B180B4534}"/>
          </ac:cxnSpMkLst>
        </pc:cxnChg>
        <pc:cxnChg chg="add mod">
          <ac:chgData name="Manish Sharma" userId="b799adb9ba789c8f" providerId="LiveId" clId="{698923DD-4175-4E16-B171-0D7D61CDDF22}" dt="2022-06-11T03:47:30.473" v="15"/>
          <ac:cxnSpMkLst>
            <pc:docMk/>
            <pc:sldMk cId="674613534" sldId="304"/>
            <ac:cxnSpMk id="27" creationId="{2D8CD71B-39E0-15AC-80AC-8963E03A32FC}"/>
          </ac:cxnSpMkLst>
        </pc:cxnChg>
        <pc:cxnChg chg="add mod">
          <ac:chgData name="Manish Sharma" userId="b799adb9ba789c8f" providerId="LiveId" clId="{698923DD-4175-4E16-B171-0D7D61CDDF22}" dt="2022-06-11T03:47:30.473" v="15"/>
          <ac:cxnSpMkLst>
            <pc:docMk/>
            <pc:sldMk cId="674613534" sldId="304"/>
            <ac:cxnSpMk id="28" creationId="{B4CF1AB9-FFE5-B61D-6F05-555D0DBD45C3}"/>
          </ac:cxnSpMkLst>
        </pc:cxnChg>
        <pc:cxnChg chg="add mod">
          <ac:chgData name="Manish Sharma" userId="b799adb9ba789c8f" providerId="LiveId" clId="{698923DD-4175-4E16-B171-0D7D61CDDF22}" dt="2022-06-11T03:47:49.020" v="16"/>
          <ac:cxnSpMkLst>
            <pc:docMk/>
            <pc:sldMk cId="674613534" sldId="304"/>
            <ac:cxnSpMk id="32" creationId="{9D3323A9-EB63-6F63-4E43-9FBB2B5BE251}"/>
          </ac:cxnSpMkLst>
        </pc:cxnChg>
      </pc:sldChg>
      <pc:sldChg chg="addSp modSp new">
        <pc:chgData name="Manish Sharma" userId="b799adb9ba789c8f" providerId="LiveId" clId="{698923DD-4175-4E16-B171-0D7D61CDDF22}" dt="2022-06-11T03:58:50.783" v="31"/>
        <pc:sldMkLst>
          <pc:docMk/>
          <pc:sldMk cId="4045290228" sldId="305"/>
        </pc:sldMkLst>
        <pc:spChg chg="add mod">
          <ac:chgData name="Manish Sharma" userId="b799adb9ba789c8f" providerId="LiveId" clId="{698923DD-4175-4E16-B171-0D7D61CDDF22}" dt="2022-06-11T03:56:05.973" v="21"/>
          <ac:spMkLst>
            <pc:docMk/>
            <pc:sldMk cId="4045290228" sldId="305"/>
            <ac:spMk id="2" creationId="{F59F549C-DE3C-AA06-7202-E57D4CEA9668}"/>
          </ac:spMkLst>
        </pc:spChg>
        <pc:spChg chg="add mod">
          <ac:chgData name="Manish Sharma" userId="b799adb9ba789c8f" providerId="LiveId" clId="{698923DD-4175-4E16-B171-0D7D61CDDF22}" dt="2022-06-11T03:56:05.973" v="21"/>
          <ac:spMkLst>
            <pc:docMk/>
            <pc:sldMk cId="4045290228" sldId="305"/>
            <ac:spMk id="3" creationId="{B9E7D85A-3200-FD24-BF64-81EEBBE086A6}"/>
          </ac:spMkLst>
        </pc:spChg>
        <pc:spChg chg="add mod">
          <ac:chgData name="Manish Sharma" userId="b799adb9ba789c8f" providerId="LiveId" clId="{698923DD-4175-4E16-B171-0D7D61CDDF22}" dt="2022-06-11T03:56:05.973" v="21"/>
          <ac:spMkLst>
            <pc:docMk/>
            <pc:sldMk cId="4045290228" sldId="305"/>
            <ac:spMk id="4" creationId="{D3C65981-EFAE-11C2-FA2B-02E3F61269C1}"/>
          </ac:spMkLst>
        </pc:spChg>
        <pc:spChg chg="mod">
          <ac:chgData name="Manish Sharma" userId="b799adb9ba789c8f" providerId="LiveId" clId="{698923DD-4175-4E16-B171-0D7D61CDDF22}" dt="2022-06-11T03:56:05.973" v="21"/>
          <ac:spMkLst>
            <pc:docMk/>
            <pc:sldMk cId="4045290228" sldId="305"/>
            <ac:spMk id="6" creationId="{C9E74934-7BA9-245F-1773-E8A3D81F17EB}"/>
          </ac:spMkLst>
        </pc:spChg>
        <pc:spChg chg="mod">
          <ac:chgData name="Manish Sharma" userId="b799adb9ba789c8f" providerId="LiveId" clId="{698923DD-4175-4E16-B171-0D7D61CDDF22}" dt="2022-06-11T03:56:05.973" v="21"/>
          <ac:spMkLst>
            <pc:docMk/>
            <pc:sldMk cId="4045290228" sldId="305"/>
            <ac:spMk id="7" creationId="{88B16914-BF6F-3A32-2222-931651C40AE1}"/>
          </ac:spMkLst>
        </pc:spChg>
        <pc:spChg chg="mod">
          <ac:chgData name="Manish Sharma" userId="b799adb9ba789c8f" providerId="LiveId" clId="{698923DD-4175-4E16-B171-0D7D61CDDF22}" dt="2022-06-11T03:56:05.973" v="21"/>
          <ac:spMkLst>
            <pc:docMk/>
            <pc:sldMk cId="4045290228" sldId="305"/>
            <ac:spMk id="9" creationId="{E6147778-868A-1CF2-3676-D070E1B42949}"/>
          </ac:spMkLst>
        </pc:spChg>
        <pc:spChg chg="mod">
          <ac:chgData name="Manish Sharma" userId="b799adb9ba789c8f" providerId="LiveId" clId="{698923DD-4175-4E16-B171-0D7D61CDDF22}" dt="2022-06-11T03:56:05.973" v="21"/>
          <ac:spMkLst>
            <pc:docMk/>
            <pc:sldMk cId="4045290228" sldId="305"/>
            <ac:spMk id="10" creationId="{C8A97E93-833E-9125-2996-E0AAEB1574A0}"/>
          </ac:spMkLst>
        </pc:spChg>
        <pc:spChg chg="mod">
          <ac:chgData name="Manish Sharma" userId="b799adb9ba789c8f" providerId="LiveId" clId="{698923DD-4175-4E16-B171-0D7D61CDDF22}" dt="2022-06-11T03:56:05.973" v="21"/>
          <ac:spMkLst>
            <pc:docMk/>
            <pc:sldMk cId="4045290228" sldId="305"/>
            <ac:spMk id="12" creationId="{72AF9FB1-E762-BF93-4541-5B4E9EE64CCD}"/>
          </ac:spMkLst>
        </pc:spChg>
        <pc:spChg chg="mod">
          <ac:chgData name="Manish Sharma" userId="b799adb9ba789c8f" providerId="LiveId" clId="{698923DD-4175-4E16-B171-0D7D61CDDF22}" dt="2022-06-11T03:56:05.973" v="21"/>
          <ac:spMkLst>
            <pc:docMk/>
            <pc:sldMk cId="4045290228" sldId="305"/>
            <ac:spMk id="13" creationId="{155790E2-F419-DE17-4F85-E44042C64465}"/>
          </ac:spMkLst>
        </pc:spChg>
        <pc:spChg chg="add mod">
          <ac:chgData name="Manish Sharma" userId="b799adb9ba789c8f" providerId="LiveId" clId="{698923DD-4175-4E16-B171-0D7D61CDDF22}" dt="2022-06-11T03:56:13.629" v="22"/>
          <ac:spMkLst>
            <pc:docMk/>
            <pc:sldMk cId="4045290228" sldId="305"/>
            <ac:spMk id="16" creationId="{AC17E98A-F0F6-D4BB-A892-712FF87D8A8E}"/>
          </ac:spMkLst>
        </pc:spChg>
        <pc:spChg chg="add mod">
          <ac:chgData name="Manish Sharma" userId="b799adb9ba789c8f" providerId="LiveId" clId="{698923DD-4175-4E16-B171-0D7D61CDDF22}" dt="2022-06-11T03:56:13.629" v="22"/>
          <ac:spMkLst>
            <pc:docMk/>
            <pc:sldMk cId="4045290228" sldId="305"/>
            <ac:spMk id="17" creationId="{553600DD-8228-4C38-F1D4-5CBE0276E456}"/>
          </ac:spMkLst>
        </pc:spChg>
        <pc:spChg chg="add mod">
          <ac:chgData name="Manish Sharma" userId="b799adb9ba789c8f" providerId="LiveId" clId="{698923DD-4175-4E16-B171-0D7D61CDDF22}" dt="2022-06-11T03:56:13.629" v="22"/>
          <ac:spMkLst>
            <pc:docMk/>
            <pc:sldMk cId="4045290228" sldId="305"/>
            <ac:spMk id="19" creationId="{C4752EE8-4993-D033-FD19-0707B54EF8DE}"/>
          </ac:spMkLst>
        </pc:spChg>
        <pc:spChg chg="add mod">
          <ac:chgData name="Manish Sharma" userId="b799adb9ba789c8f" providerId="LiveId" clId="{698923DD-4175-4E16-B171-0D7D61CDDF22}" dt="2022-06-11T03:56:23.483" v="23"/>
          <ac:spMkLst>
            <pc:docMk/>
            <pc:sldMk cId="4045290228" sldId="305"/>
            <ac:spMk id="20" creationId="{D79D3F5A-8C4D-CB18-6829-16D16E6A2067}"/>
          </ac:spMkLst>
        </pc:spChg>
        <pc:spChg chg="add mod">
          <ac:chgData name="Manish Sharma" userId="b799adb9ba789c8f" providerId="LiveId" clId="{698923DD-4175-4E16-B171-0D7D61CDDF22}" dt="2022-06-11T03:56:23.483" v="23"/>
          <ac:spMkLst>
            <pc:docMk/>
            <pc:sldMk cId="4045290228" sldId="305"/>
            <ac:spMk id="21" creationId="{4054789A-E9AC-35D5-7670-86C6E19C83AE}"/>
          </ac:spMkLst>
        </pc:spChg>
        <pc:spChg chg="add mod">
          <ac:chgData name="Manish Sharma" userId="b799adb9ba789c8f" providerId="LiveId" clId="{698923DD-4175-4E16-B171-0D7D61CDDF22}" dt="2022-06-11T03:56:23.483" v="23"/>
          <ac:spMkLst>
            <pc:docMk/>
            <pc:sldMk cId="4045290228" sldId="305"/>
            <ac:spMk id="22" creationId="{93FEC6F3-7438-718E-FB1F-B6DAF6F06003}"/>
          </ac:spMkLst>
        </pc:spChg>
        <pc:spChg chg="add mod">
          <ac:chgData name="Manish Sharma" userId="b799adb9ba789c8f" providerId="LiveId" clId="{698923DD-4175-4E16-B171-0D7D61CDDF22}" dt="2022-06-11T03:56:23.483" v="23"/>
          <ac:spMkLst>
            <pc:docMk/>
            <pc:sldMk cId="4045290228" sldId="305"/>
            <ac:spMk id="23" creationId="{04C2C534-79B1-A145-D704-4E9AC435A73A}"/>
          </ac:spMkLst>
        </pc:spChg>
        <pc:spChg chg="add mod">
          <ac:chgData name="Manish Sharma" userId="b799adb9ba789c8f" providerId="LiveId" clId="{698923DD-4175-4E16-B171-0D7D61CDDF22}" dt="2022-06-11T03:56:23.483" v="23"/>
          <ac:spMkLst>
            <pc:docMk/>
            <pc:sldMk cId="4045290228" sldId="305"/>
            <ac:spMk id="24" creationId="{C30EA9BC-90BA-4923-E918-4F4C3750DCB6}"/>
          </ac:spMkLst>
        </pc:spChg>
        <pc:spChg chg="add mod">
          <ac:chgData name="Manish Sharma" userId="b799adb9ba789c8f" providerId="LiveId" clId="{698923DD-4175-4E16-B171-0D7D61CDDF22}" dt="2022-06-11T03:56:42.794" v="24"/>
          <ac:spMkLst>
            <pc:docMk/>
            <pc:sldMk cId="4045290228" sldId="305"/>
            <ac:spMk id="25" creationId="{E0167421-73D1-4644-5CD4-7E65A7028118}"/>
          </ac:spMkLst>
        </pc:spChg>
        <pc:spChg chg="add mod">
          <ac:chgData name="Manish Sharma" userId="b799adb9ba789c8f" providerId="LiveId" clId="{698923DD-4175-4E16-B171-0D7D61CDDF22}" dt="2022-06-11T03:56:42.794" v="24"/>
          <ac:spMkLst>
            <pc:docMk/>
            <pc:sldMk cId="4045290228" sldId="305"/>
            <ac:spMk id="27" creationId="{52E56DAB-41A6-F42D-35EB-AFE6E921A8B8}"/>
          </ac:spMkLst>
        </pc:spChg>
        <pc:spChg chg="add mod">
          <ac:chgData name="Manish Sharma" userId="b799adb9ba789c8f" providerId="LiveId" clId="{698923DD-4175-4E16-B171-0D7D61CDDF22}" dt="2022-06-11T03:56:42.794" v="24"/>
          <ac:spMkLst>
            <pc:docMk/>
            <pc:sldMk cId="4045290228" sldId="305"/>
            <ac:spMk id="29" creationId="{AE5EFF84-A387-51AD-82BD-21404B381F58}"/>
          </ac:spMkLst>
        </pc:spChg>
        <pc:spChg chg="add mod">
          <ac:chgData name="Manish Sharma" userId="b799adb9ba789c8f" providerId="LiveId" clId="{698923DD-4175-4E16-B171-0D7D61CDDF22}" dt="2022-06-11T03:56:56.218" v="25"/>
          <ac:spMkLst>
            <pc:docMk/>
            <pc:sldMk cId="4045290228" sldId="305"/>
            <ac:spMk id="30" creationId="{07E4EF2E-42AE-75E2-3802-C4543A2106A8}"/>
          </ac:spMkLst>
        </pc:spChg>
        <pc:spChg chg="add mod">
          <ac:chgData name="Manish Sharma" userId="b799adb9ba789c8f" providerId="LiveId" clId="{698923DD-4175-4E16-B171-0D7D61CDDF22}" dt="2022-06-11T03:57:04.646" v="26"/>
          <ac:spMkLst>
            <pc:docMk/>
            <pc:sldMk cId="4045290228" sldId="305"/>
            <ac:spMk id="31" creationId="{522B9EED-404A-47AD-03C1-4050EAFF16FD}"/>
          </ac:spMkLst>
        </pc:spChg>
        <pc:spChg chg="add mod">
          <ac:chgData name="Manish Sharma" userId="b799adb9ba789c8f" providerId="LiveId" clId="{698923DD-4175-4E16-B171-0D7D61CDDF22}" dt="2022-06-11T03:57:23.747" v="27"/>
          <ac:spMkLst>
            <pc:docMk/>
            <pc:sldMk cId="4045290228" sldId="305"/>
            <ac:spMk id="34" creationId="{95CCBDD5-8BCD-7670-7D6A-C3208F60A1CF}"/>
          </ac:spMkLst>
        </pc:spChg>
        <pc:spChg chg="add mod">
          <ac:chgData name="Manish Sharma" userId="b799adb9ba789c8f" providerId="LiveId" clId="{698923DD-4175-4E16-B171-0D7D61CDDF22}" dt="2022-06-11T03:57:43.438" v="28"/>
          <ac:spMkLst>
            <pc:docMk/>
            <pc:sldMk cId="4045290228" sldId="305"/>
            <ac:spMk id="35" creationId="{0A0930CB-4539-FC62-9196-144D602763B2}"/>
          </ac:spMkLst>
        </pc:spChg>
        <pc:spChg chg="add mod">
          <ac:chgData name="Manish Sharma" userId="b799adb9ba789c8f" providerId="LiveId" clId="{698923DD-4175-4E16-B171-0D7D61CDDF22}" dt="2022-06-11T03:58:01.658" v="29"/>
          <ac:spMkLst>
            <pc:docMk/>
            <pc:sldMk cId="4045290228" sldId="305"/>
            <ac:spMk id="36" creationId="{D3E29A07-7CDF-D53C-99E1-569F6A29B4A4}"/>
          </ac:spMkLst>
        </pc:spChg>
        <pc:spChg chg="add mod">
          <ac:chgData name="Manish Sharma" userId="b799adb9ba789c8f" providerId="LiveId" clId="{698923DD-4175-4E16-B171-0D7D61CDDF22}" dt="2022-06-11T03:58:30.621" v="30"/>
          <ac:spMkLst>
            <pc:docMk/>
            <pc:sldMk cId="4045290228" sldId="305"/>
            <ac:spMk id="37" creationId="{F31A626B-8B51-5544-539E-01679B7BD077}"/>
          </ac:spMkLst>
        </pc:spChg>
        <pc:spChg chg="add mod">
          <ac:chgData name="Manish Sharma" userId="b799adb9ba789c8f" providerId="LiveId" clId="{698923DD-4175-4E16-B171-0D7D61CDDF22}" dt="2022-06-11T03:58:50.783" v="31"/>
          <ac:spMkLst>
            <pc:docMk/>
            <pc:sldMk cId="4045290228" sldId="305"/>
            <ac:spMk id="38" creationId="{0F74B459-0146-C7A9-E30A-ACE356F55E22}"/>
          </ac:spMkLst>
        </pc:spChg>
        <pc:grpChg chg="add mod">
          <ac:chgData name="Manish Sharma" userId="b799adb9ba789c8f" providerId="LiveId" clId="{698923DD-4175-4E16-B171-0D7D61CDDF22}" dt="2022-06-11T03:56:05.973" v="21"/>
          <ac:grpSpMkLst>
            <pc:docMk/>
            <pc:sldMk cId="4045290228" sldId="305"/>
            <ac:grpSpMk id="5" creationId="{779719A3-87A9-B5A5-8893-DE82F2D34999}"/>
          </ac:grpSpMkLst>
        </pc:grpChg>
        <pc:grpChg chg="add mod">
          <ac:chgData name="Manish Sharma" userId="b799adb9ba789c8f" providerId="LiveId" clId="{698923DD-4175-4E16-B171-0D7D61CDDF22}" dt="2022-06-11T03:56:05.973" v="21"/>
          <ac:grpSpMkLst>
            <pc:docMk/>
            <pc:sldMk cId="4045290228" sldId="305"/>
            <ac:grpSpMk id="8" creationId="{E5750717-363D-EFA9-C40C-444B70937ACC}"/>
          </ac:grpSpMkLst>
        </pc:grpChg>
        <pc:grpChg chg="add mod">
          <ac:chgData name="Manish Sharma" userId="b799adb9ba789c8f" providerId="LiveId" clId="{698923DD-4175-4E16-B171-0D7D61CDDF22}" dt="2022-06-11T03:56:05.973" v="21"/>
          <ac:grpSpMkLst>
            <pc:docMk/>
            <pc:sldMk cId="4045290228" sldId="305"/>
            <ac:grpSpMk id="11" creationId="{860B8D1D-5F63-2BE8-D984-EA69D849C2BD}"/>
          </ac:grpSpMkLst>
        </pc:grpChg>
        <pc:cxnChg chg="add mod">
          <ac:chgData name="Manish Sharma" userId="b799adb9ba789c8f" providerId="LiveId" clId="{698923DD-4175-4E16-B171-0D7D61CDDF22}" dt="2022-06-11T03:56:05.973" v="21"/>
          <ac:cxnSpMkLst>
            <pc:docMk/>
            <pc:sldMk cId="4045290228" sldId="305"/>
            <ac:cxnSpMk id="14" creationId="{64260BC6-ECEC-D277-BD05-8A05EB668A5D}"/>
          </ac:cxnSpMkLst>
        </pc:cxnChg>
        <pc:cxnChg chg="add mod">
          <ac:chgData name="Manish Sharma" userId="b799adb9ba789c8f" providerId="LiveId" clId="{698923DD-4175-4E16-B171-0D7D61CDDF22}" dt="2022-06-11T03:56:13.629" v="22"/>
          <ac:cxnSpMkLst>
            <pc:docMk/>
            <pc:sldMk cId="4045290228" sldId="305"/>
            <ac:cxnSpMk id="15" creationId="{5D7EC0A2-63B9-193B-57FB-C3BBF6ABD9EA}"/>
          </ac:cxnSpMkLst>
        </pc:cxnChg>
        <pc:cxnChg chg="add mod">
          <ac:chgData name="Manish Sharma" userId="b799adb9ba789c8f" providerId="LiveId" clId="{698923DD-4175-4E16-B171-0D7D61CDDF22}" dt="2022-06-11T03:56:13.629" v="22"/>
          <ac:cxnSpMkLst>
            <pc:docMk/>
            <pc:sldMk cId="4045290228" sldId="305"/>
            <ac:cxnSpMk id="18" creationId="{F4376BEA-5AA7-0BB5-E302-75877570AAF4}"/>
          </ac:cxnSpMkLst>
        </pc:cxnChg>
        <pc:cxnChg chg="add mod">
          <ac:chgData name="Manish Sharma" userId="b799adb9ba789c8f" providerId="LiveId" clId="{698923DD-4175-4E16-B171-0D7D61CDDF22}" dt="2022-06-11T03:56:42.794" v="24"/>
          <ac:cxnSpMkLst>
            <pc:docMk/>
            <pc:sldMk cId="4045290228" sldId="305"/>
            <ac:cxnSpMk id="26" creationId="{EF9CA1B0-4849-EB89-9468-FA4D37E644FE}"/>
          </ac:cxnSpMkLst>
        </pc:cxnChg>
        <pc:cxnChg chg="add mod">
          <ac:chgData name="Manish Sharma" userId="b799adb9ba789c8f" providerId="LiveId" clId="{698923DD-4175-4E16-B171-0D7D61CDDF22}" dt="2022-06-11T03:56:42.794" v="24"/>
          <ac:cxnSpMkLst>
            <pc:docMk/>
            <pc:sldMk cId="4045290228" sldId="305"/>
            <ac:cxnSpMk id="28" creationId="{D95279E6-7CBB-B13D-433A-CA0DA0D95AA4}"/>
          </ac:cxnSpMkLst>
        </pc:cxnChg>
        <pc:cxnChg chg="add mod">
          <ac:chgData name="Manish Sharma" userId="b799adb9ba789c8f" providerId="LiveId" clId="{698923DD-4175-4E16-B171-0D7D61CDDF22}" dt="2022-06-11T03:57:04.646" v="26"/>
          <ac:cxnSpMkLst>
            <pc:docMk/>
            <pc:sldMk cId="4045290228" sldId="305"/>
            <ac:cxnSpMk id="32" creationId="{F72CD8B6-AA9B-69F9-DE52-0240EBAAD7CE}"/>
          </ac:cxnSpMkLst>
        </pc:cxnChg>
        <pc:cxnChg chg="add mod">
          <ac:chgData name="Manish Sharma" userId="b799adb9ba789c8f" providerId="LiveId" clId="{698923DD-4175-4E16-B171-0D7D61CDDF22}" dt="2022-06-11T03:57:04.646" v="26"/>
          <ac:cxnSpMkLst>
            <pc:docMk/>
            <pc:sldMk cId="4045290228" sldId="305"/>
            <ac:cxnSpMk id="33" creationId="{64F42CAB-178A-018D-E921-FBAD660B62CA}"/>
          </ac:cxnSpMkLst>
        </pc:cxnChg>
      </pc:sldChg>
      <pc:sldChg chg="addSp delSp modSp new mod">
        <pc:chgData name="Manish Sharma" userId="b799adb9ba789c8f" providerId="LiveId" clId="{698923DD-4175-4E16-B171-0D7D61CDDF22}" dt="2022-06-11T04:00:35.660" v="38"/>
        <pc:sldMkLst>
          <pc:docMk/>
          <pc:sldMk cId="1345778640" sldId="306"/>
        </pc:sldMkLst>
        <pc:spChg chg="add mod">
          <ac:chgData name="Manish Sharma" userId="b799adb9ba789c8f" providerId="LiveId" clId="{698923DD-4175-4E16-B171-0D7D61CDDF22}" dt="2022-06-11T03:59:54.800" v="33"/>
          <ac:spMkLst>
            <pc:docMk/>
            <pc:sldMk cId="1345778640" sldId="306"/>
            <ac:spMk id="2" creationId="{DD6BE308-3A2D-204B-4590-8F218FFA9246}"/>
          </ac:spMkLst>
        </pc:spChg>
        <pc:spChg chg="add mod">
          <ac:chgData name="Manish Sharma" userId="b799adb9ba789c8f" providerId="LiveId" clId="{698923DD-4175-4E16-B171-0D7D61CDDF22}" dt="2022-06-11T03:59:54.800" v="33"/>
          <ac:spMkLst>
            <pc:docMk/>
            <pc:sldMk cId="1345778640" sldId="306"/>
            <ac:spMk id="3" creationId="{A2D22607-7919-A30F-ABA5-FB019EBE7819}"/>
          </ac:spMkLst>
        </pc:spChg>
        <pc:spChg chg="add mod">
          <ac:chgData name="Manish Sharma" userId="b799adb9ba789c8f" providerId="LiveId" clId="{698923DD-4175-4E16-B171-0D7D61CDDF22}" dt="2022-06-11T03:59:54.800" v="33"/>
          <ac:spMkLst>
            <pc:docMk/>
            <pc:sldMk cId="1345778640" sldId="306"/>
            <ac:spMk id="4" creationId="{CA643D11-6F22-E590-53C0-3953160E2A0E}"/>
          </ac:spMkLst>
        </pc:spChg>
        <pc:spChg chg="mod">
          <ac:chgData name="Manish Sharma" userId="b799adb9ba789c8f" providerId="LiveId" clId="{698923DD-4175-4E16-B171-0D7D61CDDF22}" dt="2022-06-11T03:59:54.800" v="33"/>
          <ac:spMkLst>
            <pc:docMk/>
            <pc:sldMk cId="1345778640" sldId="306"/>
            <ac:spMk id="6" creationId="{D8190101-2911-F2BF-A54C-DF43355A6689}"/>
          </ac:spMkLst>
        </pc:spChg>
        <pc:spChg chg="mod">
          <ac:chgData name="Manish Sharma" userId="b799adb9ba789c8f" providerId="LiveId" clId="{698923DD-4175-4E16-B171-0D7D61CDDF22}" dt="2022-06-11T03:59:54.800" v="33"/>
          <ac:spMkLst>
            <pc:docMk/>
            <pc:sldMk cId="1345778640" sldId="306"/>
            <ac:spMk id="7" creationId="{EB4B9252-08E1-36A7-1D7F-34E61FB33706}"/>
          </ac:spMkLst>
        </pc:spChg>
        <pc:spChg chg="mod">
          <ac:chgData name="Manish Sharma" userId="b799adb9ba789c8f" providerId="LiveId" clId="{698923DD-4175-4E16-B171-0D7D61CDDF22}" dt="2022-06-11T03:59:54.800" v="33"/>
          <ac:spMkLst>
            <pc:docMk/>
            <pc:sldMk cId="1345778640" sldId="306"/>
            <ac:spMk id="9" creationId="{1F163918-09B5-AAC0-AF57-9B5882C5F92C}"/>
          </ac:spMkLst>
        </pc:spChg>
        <pc:spChg chg="mod">
          <ac:chgData name="Manish Sharma" userId="b799adb9ba789c8f" providerId="LiveId" clId="{698923DD-4175-4E16-B171-0D7D61CDDF22}" dt="2022-06-11T03:59:54.800" v="33"/>
          <ac:spMkLst>
            <pc:docMk/>
            <pc:sldMk cId="1345778640" sldId="306"/>
            <ac:spMk id="10" creationId="{C5DCC0BC-B1FF-1CE8-0490-D51065BC9F97}"/>
          </ac:spMkLst>
        </pc:spChg>
        <pc:spChg chg="mod">
          <ac:chgData name="Manish Sharma" userId="b799adb9ba789c8f" providerId="LiveId" clId="{698923DD-4175-4E16-B171-0D7D61CDDF22}" dt="2022-06-11T03:59:54.800" v="33"/>
          <ac:spMkLst>
            <pc:docMk/>
            <pc:sldMk cId="1345778640" sldId="306"/>
            <ac:spMk id="12" creationId="{AD1E2E0C-6D46-3441-19EE-A3F83B45AC1A}"/>
          </ac:spMkLst>
        </pc:spChg>
        <pc:spChg chg="mod">
          <ac:chgData name="Manish Sharma" userId="b799adb9ba789c8f" providerId="LiveId" clId="{698923DD-4175-4E16-B171-0D7D61CDDF22}" dt="2022-06-11T03:59:54.800" v="33"/>
          <ac:spMkLst>
            <pc:docMk/>
            <pc:sldMk cId="1345778640" sldId="306"/>
            <ac:spMk id="13" creationId="{6A332556-05EA-ACD2-AAD0-D0A164ED51D8}"/>
          </ac:spMkLst>
        </pc:spChg>
        <pc:spChg chg="add mod">
          <ac:chgData name="Manish Sharma" userId="b799adb9ba789c8f" providerId="LiveId" clId="{698923DD-4175-4E16-B171-0D7D61CDDF22}" dt="2022-06-11T03:59:54.800" v="33"/>
          <ac:spMkLst>
            <pc:docMk/>
            <pc:sldMk cId="1345778640" sldId="306"/>
            <ac:spMk id="16" creationId="{00CBA606-A2E5-961C-67D2-9A62376B0B7B}"/>
          </ac:spMkLst>
        </pc:spChg>
        <pc:spChg chg="add mod">
          <ac:chgData name="Manish Sharma" userId="b799adb9ba789c8f" providerId="LiveId" clId="{698923DD-4175-4E16-B171-0D7D61CDDF22}" dt="2022-06-11T03:59:54.800" v="33"/>
          <ac:spMkLst>
            <pc:docMk/>
            <pc:sldMk cId="1345778640" sldId="306"/>
            <ac:spMk id="17" creationId="{9C56520C-B826-0860-7648-576DFE4A8BD1}"/>
          </ac:spMkLst>
        </pc:spChg>
        <pc:spChg chg="add mod">
          <ac:chgData name="Manish Sharma" userId="b799adb9ba789c8f" providerId="LiveId" clId="{698923DD-4175-4E16-B171-0D7D61CDDF22}" dt="2022-06-11T03:59:54.800" v="33"/>
          <ac:spMkLst>
            <pc:docMk/>
            <pc:sldMk cId="1345778640" sldId="306"/>
            <ac:spMk id="19" creationId="{BAF6D69B-6091-46B0-5947-59399F688743}"/>
          </ac:spMkLst>
        </pc:spChg>
        <pc:spChg chg="add mod">
          <ac:chgData name="Manish Sharma" userId="b799adb9ba789c8f" providerId="LiveId" clId="{698923DD-4175-4E16-B171-0D7D61CDDF22}" dt="2022-06-11T03:59:54.800" v="33"/>
          <ac:spMkLst>
            <pc:docMk/>
            <pc:sldMk cId="1345778640" sldId="306"/>
            <ac:spMk id="20" creationId="{4BC5CCF6-39FD-C279-7359-8F46F24F97E0}"/>
          </ac:spMkLst>
        </pc:spChg>
        <pc:spChg chg="add mod">
          <ac:chgData name="Manish Sharma" userId="b799adb9ba789c8f" providerId="LiveId" clId="{698923DD-4175-4E16-B171-0D7D61CDDF22}" dt="2022-06-11T03:59:54.800" v="33"/>
          <ac:spMkLst>
            <pc:docMk/>
            <pc:sldMk cId="1345778640" sldId="306"/>
            <ac:spMk id="21" creationId="{76DF97BC-078B-49FB-9E47-FB30513BED5A}"/>
          </ac:spMkLst>
        </pc:spChg>
        <pc:spChg chg="add mod">
          <ac:chgData name="Manish Sharma" userId="b799adb9ba789c8f" providerId="LiveId" clId="{698923DD-4175-4E16-B171-0D7D61CDDF22}" dt="2022-06-11T03:59:54.800" v="33"/>
          <ac:spMkLst>
            <pc:docMk/>
            <pc:sldMk cId="1345778640" sldId="306"/>
            <ac:spMk id="22" creationId="{F89DFAA5-2B07-77D6-A9BE-BC320AF44E06}"/>
          </ac:spMkLst>
        </pc:spChg>
        <pc:spChg chg="add mod">
          <ac:chgData name="Manish Sharma" userId="b799adb9ba789c8f" providerId="LiveId" clId="{698923DD-4175-4E16-B171-0D7D61CDDF22}" dt="2022-06-11T03:59:54.800" v="33"/>
          <ac:spMkLst>
            <pc:docMk/>
            <pc:sldMk cId="1345778640" sldId="306"/>
            <ac:spMk id="23" creationId="{F06F9AF3-B216-E012-4207-A373E5A26D63}"/>
          </ac:spMkLst>
        </pc:spChg>
        <pc:spChg chg="add mod">
          <ac:chgData name="Manish Sharma" userId="b799adb9ba789c8f" providerId="LiveId" clId="{698923DD-4175-4E16-B171-0D7D61CDDF22}" dt="2022-06-11T03:59:54.800" v="33"/>
          <ac:spMkLst>
            <pc:docMk/>
            <pc:sldMk cId="1345778640" sldId="306"/>
            <ac:spMk id="24" creationId="{829D40C3-5FEB-510B-7C4B-ACF0B72CD400}"/>
          </ac:spMkLst>
        </pc:spChg>
        <pc:spChg chg="add del mod">
          <ac:chgData name="Manish Sharma" userId="b799adb9ba789c8f" providerId="LiveId" clId="{698923DD-4175-4E16-B171-0D7D61CDDF22}" dt="2022-06-11T04:00:00.104" v="34" actId="478"/>
          <ac:spMkLst>
            <pc:docMk/>
            <pc:sldMk cId="1345778640" sldId="306"/>
            <ac:spMk id="25" creationId="{A6277A53-93D5-FCA2-664B-F1FE0EC7B48C}"/>
          </ac:spMkLst>
        </pc:spChg>
        <pc:spChg chg="add del mod">
          <ac:chgData name="Manish Sharma" userId="b799adb9ba789c8f" providerId="LiveId" clId="{698923DD-4175-4E16-B171-0D7D61CDDF22}" dt="2022-06-11T04:00:00.104" v="34" actId="478"/>
          <ac:spMkLst>
            <pc:docMk/>
            <pc:sldMk cId="1345778640" sldId="306"/>
            <ac:spMk id="27" creationId="{861D09F8-A249-A6C9-19F7-798A55F1732A}"/>
          </ac:spMkLst>
        </pc:spChg>
        <pc:spChg chg="add del mod">
          <ac:chgData name="Manish Sharma" userId="b799adb9ba789c8f" providerId="LiveId" clId="{698923DD-4175-4E16-B171-0D7D61CDDF22}" dt="2022-06-11T04:00:00.104" v="34" actId="478"/>
          <ac:spMkLst>
            <pc:docMk/>
            <pc:sldMk cId="1345778640" sldId="306"/>
            <ac:spMk id="29" creationId="{AEE00822-9453-11EF-7665-95A6BF61D78E}"/>
          </ac:spMkLst>
        </pc:spChg>
        <pc:spChg chg="add del mod">
          <ac:chgData name="Manish Sharma" userId="b799adb9ba789c8f" providerId="LiveId" clId="{698923DD-4175-4E16-B171-0D7D61CDDF22}" dt="2022-06-11T04:00:00.104" v="34" actId="478"/>
          <ac:spMkLst>
            <pc:docMk/>
            <pc:sldMk cId="1345778640" sldId="306"/>
            <ac:spMk id="30" creationId="{5EA0908C-A1FE-5D62-490A-77B095851636}"/>
          </ac:spMkLst>
        </pc:spChg>
        <pc:spChg chg="add del mod">
          <ac:chgData name="Manish Sharma" userId="b799adb9ba789c8f" providerId="LiveId" clId="{698923DD-4175-4E16-B171-0D7D61CDDF22}" dt="2022-06-11T04:00:00.104" v="34" actId="478"/>
          <ac:spMkLst>
            <pc:docMk/>
            <pc:sldMk cId="1345778640" sldId="306"/>
            <ac:spMk id="31" creationId="{3D247A3E-CEB8-EC45-C684-61AF59F5296E}"/>
          </ac:spMkLst>
        </pc:spChg>
        <pc:spChg chg="add mod">
          <ac:chgData name="Manish Sharma" userId="b799adb9ba789c8f" providerId="LiveId" clId="{698923DD-4175-4E16-B171-0D7D61CDDF22}" dt="2022-06-11T03:59:54.800" v="33"/>
          <ac:spMkLst>
            <pc:docMk/>
            <pc:sldMk cId="1345778640" sldId="306"/>
            <ac:spMk id="34" creationId="{7A038AC3-15A2-C21A-899B-4745F3C64EDA}"/>
          </ac:spMkLst>
        </pc:spChg>
        <pc:spChg chg="add mod">
          <ac:chgData name="Manish Sharma" userId="b799adb9ba789c8f" providerId="LiveId" clId="{698923DD-4175-4E16-B171-0D7D61CDDF22}" dt="2022-06-11T03:59:54.800" v="33"/>
          <ac:spMkLst>
            <pc:docMk/>
            <pc:sldMk cId="1345778640" sldId="306"/>
            <ac:spMk id="35" creationId="{B7C0273E-0160-33A7-6B9C-D83806CB0D14}"/>
          </ac:spMkLst>
        </pc:spChg>
        <pc:spChg chg="add mod">
          <ac:chgData name="Manish Sharma" userId="b799adb9ba789c8f" providerId="LiveId" clId="{698923DD-4175-4E16-B171-0D7D61CDDF22}" dt="2022-06-11T03:59:54.800" v="33"/>
          <ac:spMkLst>
            <pc:docMk/>
            <pc:sldMk cId="1345778640" sldId="306"/>
            <ac:spMk id="36" creationId="{CC0FDCA5-F3B0-DB02-04DF-6818BD1A8578}"/>
          </ac:spMkLst>
        </pc:spChg>
        <pc:spChg chg="add mod">
          <ac:chgData name="Manish Sharma" userId="b799adb9ba789c8f" providerId="LiveId" clId="{698923DD-4175-4E16-B171-0D7D61CDDF22}" dt="2022-06-11T03:59:54.800" v="33"/>
          <ac:spMkLst>
            <pc:docMk/>
            <pc:sldMk cId="1345778640" sldId="306"/>
            <ac:spMk id="37" creationId="{007AEA83-8FF0-956E-617C-A6D11CF8AF25}"/>
          </ac:spMkLst>
        </pc:spChg>
        <pc:spChg chg="add mod">
          <ac:chgData name="Manish Sharma" userId="b799adb9ba789c8f" providerId="LiveId" clId="{698923DD-4175-4E16-B171-0D7D61CDDF22}" dt="2022-06-11T03:59:54.800" v="33"/>
          <ac:spMkLst>
            <pc:docMk/>
            <pc:sldMk cId="1345778640" sldId="306"/>
            <ac:spMk id="38" creationId="{9306694B-BCE1-0B31-33A9-7D4E4FDE20CB}"/>
          </ac:spMkLst>
        </pc:spChg>
        <pc:spChg chg="add mod">
          <ac:chgData name="Manish Sharma" userId="b799adb9ba789c8f" providerId="LiveId" clId="{698923DD-4175-4E16-B171-0D7D61CDDF22}" dt="2022-06-11T04:00:15.571" v="36"/>
          <ac:spMkLst>
            <pc:docMk/>
            <pc:sldMk cId="1345778640" sldId="306"/>
            <ac:spMk id="39" creationId="{87864109-96B2-A561-2285-3EBDEE064A92}"/>
          </ac:spMkLst>
        </pc:spChg>
        <pc:spChg chg="add mod">
          <ac:chgData name="Manish Sharma" userId="b799adb9ba789c8f" providerId="LiveId" clId="{698923DD-4175-4E16-B171-0D7D61CDDF22}" dt="2022-06-11T04:00:15.571" v="36"/>
          <ac:spMkLst>
            <pc:docMk/>
            <pc:sldMk cId="1345778640" sldId="306"/>
            <ac:spMk id="42" creationId="{9087FAA6-AA39-1C1C-CE7C-D85B14D677E3}"/>
          </ac:spMkLst>
        </pc:spChg>
        <pc:spChg chg="add mod">
          <ac:chgData name="Manish Sharma" userId="b799adb9ba789c8f" providerId="LiveId" clId="{698923DD-4175-4E16-B171-0D7D61CDDF22}" dt="2022-06-11T04:00:15.571" v="36"/>
          <ac:spMkLst>
            <pc:docMk/>
            <pc:sldMk cId="1345778640" sldId="306"/>
            <ac:spMk id="43" creationId="{4665EE85-F41F-83FE-D724-2C4702BE8C3F}"/>
          </ac:spMkLst>
        </pc:spChg>
        <pc:spChg chg="mod">
          <ac:chgData name="Manish Sharma" userId="b799adb9ba789c8f" providerId="LiveId" clId="{698923DD-4175-4E16-B171-0D7D61CDDF22}" dt="2022-06-11T04:00:26.554" v="37"/>
          <ac:spMkLst>
            <pc:docMk/>
            <pc:sldMk cId="1345778640" sldId="306"/>
            <ac:spMk id="45" creationId="{805597EF-919B-1CDB-3EF6-731CDDDD0541}"/>
          </ac:spMkLst>
        </pc:spChg>
        <pc:spChg chg="mod">
          <ac:chgData name="Manish Sharma" userId="b799adb9ba789c8f" providerId="LiveId" clId="{698923DD-4175-4E16-B171-0D7D61CDDF22}" dt="2022-06-11T04:00:26.554" v="37"/>
          <ac:spMkLst>
            <pc:docMk/>
            <pc:sldMk cId="1345778640" sldId="306"/>
            <ac:spMk id="46" creationId="{04F23E53-4B9E-37F9-3F65-639A526D0F33}"/>
          </ac:spMkLst>
        </pc:spChg>
        <pc:spChg chg="mod">
          <ac:chgData name="Manish Sharma" userId="b799adb9ba789c8f" providerId="LiveId" clId="{698923DD-4175-4E16-B171-0D7D61CDDF22}" dt="2022-06-11T04:00:26.554" v="37"/>
          <ac:spMkLst>
            <pc:docMk/>
            <pc:sldMk cId="1345778640" sldId="306"/>
            <ac:spMk id="47" creationId="{09980A86-AA08-DB32-9CCE-0E243E0CE7B4}"/>
          </ac:spMkLst>
        </pc:spChg>
        <pc:spChg chg="mod">
          <ac:chgData name="Manish Sharma" userId="b799adb9ba789c8f" providerId="LiveId" clId="{698923DD-4175-4E16-B171-0D7D61CDDF22}" dt="2022-06-11T04:00:26.554" v="37"/>
          <ac:spMkLst>
            <pc:docMk/>
            <pc:sldMk cId="1345778640" sldId="306"/>
            <ac:spMk id="49" creationId="{5829088B-FA10-C594-1FDA-E2FD2707F220}"/>
          </ac:spMkLst>
        </pc:spChg>
        <pc:spChg chg="mod">
          <ac:chgData name="Manish Sharma" userId="b799adb9ba789c8f" providerId="LiveId" clId="{698923DD-4175-4E16-B171-0D7D61CDDF22}" dt="2022-06-11T04:00:26.554" v="37"/>
          <ac:spMkLst>
            <pc:docMk/>
            <pc:sldMk cId="1345778640" sldId="306"/>
            <ac:spMk id="50" creationId="{7EE1971E-5325-3D7D-4B75-31B5D7DE05B3}"/>
          </ac:spMkLst>
        </pc:spChg>
        <pc:spChg chg="mod">
          <ac:chgData name="Manish Sharma" userId="b799adb9ba789c8f" providerId="LiveId" clId="{698923DD-4175-4E16-B171-0D7D61CDDF22}" dt="2022-06-11T04:00:26.554" v="37"/>
          <ac:spMkLst>
            <pc:docMk/>
            <pc:sldMk cId="1345778640" sldId="306"/>
            <ac:spMk id="51" creationId="{D9FF5BB4-CE5D-856E-184D-8EDA2EB6D41D}"/>
          </ac:spMkLst>
        </pc:spChg>
        <pc:spChg chg="mod">
          <ac:chgData name="Manish Sharma" userId="b799adb9ba789c8f" providerId="LiveId" clId="{698923DD-4175-4E16-B171-0D7D61CDDF22}" dt="2022-06-11T04:00:26.554" v="37"/>
          <ac:spMkLst>
            <pc:docMk/>
            <pc:sldMk cId="1345778640" sldId="306"/>
            <ac:spMk id="53" creationId="{E6788861-0716-161C-E611-3DA3C85289F4}"/>
          </ac:spMkLst>
        </pc:spChg>
        <pc:spChg chg="mod">
          <ac:chgData name="Manish Sharma" userId="b799adb9ba789c8f" providerId="LiveId" clId="{698923DD-4175-4E16-B171-0D7D61CDDF22}" dt="2022-06-11T04:00:26.554" v="37"/>
          <ac:spMkLst>
            <pc:docMk/>
            <pc:sldMk cId="1345778640" sldId="306"/>
            <ac:spMk id="54" creationId="{2DF42E7D-C5B1-E99F-8E6F-0B1E935AC40A}"/>
          </ac:spMkLst>
        </pc:spChg>
        <pc:spChg chg="mod">
          <ac:chgData name="Manish Sharma" userId="b799adb9ba789c8f" providerId="LiveId" clId="{698923DD-4175-4E16-B171-0D7D61CDDF22}" dt="2022-06-11T04:00:26.554" v="37"/>
          <ac:spMkLst>
            <pc:docMk/>
            <pc:sldMk cId="1345778640" sldId="306"/>
            <ac:spMk id="55" creationId="{21D64B59-2CB2-16D9-0FDF-0680D1DAEDEB}"/>
          </ac:spMkLst>
        </pc:spChg>
        <pc:grpChg chg="add mod">
          <ac:chgData name="Manish Sharma" userId="b799adb9ba789c8f" providerId="LiveId" clId="{698923DD-4175-4E16-B171-0D7D61CDDF22}" dt="2022-06-11T03:59:54.800" v="33"/>
          <ac:grpSpMkLst>
            <pc:docMk/>
            <pc:sldMk cId="1345778640" sldId="306"/>
            <ac:grpSpMk id="5" creationId="{A051279D-6BF8-4096-F99F-5EE889A56FA1}"/>
          </ac:grpSpMkLst>
        </pc:grpChg>
        <pc:grpChg chg="add mod">
          <ac:chgData name="Manish Sharma" userId="b799adb9ba789c8f" providerId="LiveId" clId="{698923DD-4175-4E16-B171-0D7D61CDDF22}" dt="2022-06-11T03:59:54.800" v="33"/>
          <ac:grpSpMkLst>
            <pc:docMk/>
            <pc:sldMk cId="1345778640" sldId="306"/>
            <ac:grpSpMk id="8" creationId="{78749806-8ABA-A8E9-3D71-ACAC81BE99D7}"/>
          </ac:grpSpMkLst>
        </pc:grpChg>
        <pc:grpChg chg="add mod">
          <ac:chgData name="Manish Sharma" userId="b799adb9ba789c8f" providerId="LiveId" clId="{698923DD-4175-4E16-B171-0D7D61CDDF22}" dt="2022-06-11T03:59:54.800" v="33"/>
          <ac:grpSpMkLst>
            <pc:docMk/>
            <pc:sldMk cId="1345778640" sldId="306"/>
            <ac:grpSpMk id="11" creationId="{C1218F7D-20B1-A2B5-5A2D-1C830F997AD1}"/>
          </ac:grpSpMkLst>
        </pc:grpChg>
        <pc:grpChg chg="add mod">
          <ac:chgData name="Manish Sharma" userId="b799adb9ba789c8f" providerId="LiveId" clId="{698923DD-4175-4E16-B171-0D7D61CDDF22}" dt="2022-06-11T04:00:26.554" v="37"/>
          <ac:grpSpMkLst>
            <pc:docMk/>
            <pc:sldMk cId="1345778640" sldId="306"/>
            <ac:grpSpMk id="44" creationId="{A0F625C7-35DF-C2C2-2F98-C112A86BC588}"/>
          </ac:grpSpMkLst>
        </pc:grpChg>
        <pc:grpChg chg="add mod">
          <ac:chgData name="Manish Sharma" userId="b799adb9ba789c8f" providerId="LiveId" clId="{698923DD-4175-4E16-B171-0D7D61CDDF22}" dt="2022-06-11T04:00:26.554" v="37"/>
          <ac:grpSpMkLst>
            <pc:docMk/>
            <pc:sldMk cId="1345778640" sldId="306"/>
            <ac:grpSpMk id="48" creationId="{88351332-8752-5CE9-6213-5B9B2A880F66}"/>
          </ac:grpSpMkLst>
        </pc:grpChg>
        <pc:grpChg chg="add mod">
          <ac:chgData name="Manish Sharma" userId="b799adb9ba789c8f" providerId="LiveId" clId="{698923DD-4175-4E16-B171-0D7D61CDDF22}" dt="2022-06-11T04:00:26.554" v="37"/>
          <ac:grpSpMkLst>
            <pc:docMk/>
            <pc:sldMk cId="1345778640" sldId="306"/>
            <ac:grpSpMk id="52" creationId="{2C8EF9B0-A2F8-F2E1-15B8-A8AC22ECFE4E}"/>
          </ac:grpSpMkLst>
        </pc:grpChg>
        <pc:cxnChg chg="add mod">
          <ac:chgData name="Manish Sharma" userId="b799adb9ba789c8f" providerId="LiveId" clId="{698923DD-4175-4E16-B171-0D7D61CDDF22}" dt="2022-06-11T03:59:54.800" v="33"/>
          <ac:cxnSpMkLst>
            <pc:docMk/>
            <pc:sldMk cId="1345778640" sldId="306"/>
            <ac:cxnSpMk id="14" creationId="{0D977AC6-9478-1176-40D7-4EEC66CE1860}"/>
          </ac:cxnSpMkLst>
        </pc:cxnChg>
        <pc:cxnChg chg="add mod">
          <ac:chgData name="Manish Sharma" userId="b799adb9ba789c8f" providerId="LiveId" clId="{698923DD-4175-4E16-B171-0D7D61CDDF22}" dt="2022-06-11T03:59:54.800" v="33"/>
          <ac:cxnSpMkLst>
            <pc:docMk/>
            <pc:sldMk cId="1345778640" sldId="306"/>
            <ac:cxnSpMk id="15" creationId="{DC8AE494-4F99-1992-378E-526973B12118}"/>
          </ac:cxnSpMkLst>
        </pc:cxnChg>
        <pc:cxnChg chg="add mod">
          <ac:chgData name="Manish Sharma" userId="b799adb9ba789c8f" providerId="LiveId" clId="{698923DD-4175-4E16-B171-0D7D61CDDF22}" dt="2022-06-11T03:59:54.800" v="33"/>
          <ac:cxnSpMkLst>
            <pc:docMk/>
            <pc:sldMk cId="1345778640" sldId="306"/>
            <ac:cxnSpMk id="18" creationId="{FDA116EC-D85E-5FE3-732E-3D0A30D8E1D9}"/>
          </ac:cxnSpMkLst>
        </pc:cxnChg>
        <pc:cxnChg chg="add del mod">
          <ac:chgData name="Manish Sharma" userId="b799adb9ba789c8f" providerId="LiveId" clId="{698923DD-4175-4E16-B171-0D7D61CDDF22}" dt="2022-06-11T04:00:03.601" v="35" actId="478"/>
          <ac:cxnSpMkLst>
            <pc:docMk/>
            <pc:sldMk cId="1345778640" sldId="306"/>
            <ac:cxnSpMk id="26" creationId="{3696C50C-3AD7-FE67-55C8-D9E76B651B5B}"/>
          </ac:cxnSpMkLst>
        </pc:cxnChg>
        <pc:cxnChg chg="add del mod">
          <ac:chgData name="Manish Sharma" userId="b799adb9ba789c8f" providerId="LiveId" clId="{698923DD-4175-4E16-B171-0D7D61CDDF22}" dt="2022-06-11T04:00:03.601" v="35" actId="478"/>
          <ac:cxnSpMkLst>
            <pc:docMk/>
            <pc:sldMk cId="1345778640" sldId="306"/>
            <ac:cxnSpMk id="28" creationId="{45D16162-F0C9-7FA6-0D87-CA910BBD2A3E}"/>
          </ac:cxnSpMkLst>
        </pc:cxnChg>
        <pc:cxnChg chg="add del mod">
          <ac:chgData name="Manish Sharma" userId="b799adb9ba789c8f" providerId="LiveId" clId="{698923DD-4175-4E16-B171-0D7D61CDDF22}" dt="2022-06-11T04:00:00.104" v="34" actId="478"/>
          <ac:cxnSpMkLst>
            <pc:docMk/>
            <pc:sldMk cId="1345778640" sldId="306"/>
            <ac:cxnSpMk id="32" creationId="{3F24CAC2-D69A-4606-CAF7-3918AE8F8895}"/>
          </ac:cxnSpMkLst>
        </pc:cxnChg>
        <pc:cxnChg chg="add del mod">
          <ac:chgData name="Manish Sharma" userId="b799adb9ba789c8f" providerId="LiveId" clId="{698923DD-4175-4E16-B171-0D7D61CDDF22}" dt="2022-06-11T04:00:00.104" v="34" actId="478"/>
          <ac:cxnSpMkLst>
            <pc:docMk/>
            <pc:sldMk cId="1345778640" sldId="306"/>
            <ac:cxnSpMk id="33" creationId="{51899200-93E9-209B-3068-4ACC1F50848A}"/>
          </ac:cxnSpMkLst>
        </pc:cxnChg>
        <pc:cxnChg chg="add mod">
          <ac:chgData name="Manish Sharma" userId="b799adb9ba789c8f" providerId="LiveId" clId="{698923DD-4175-4E16-B171-0D7D61CDDF22}" dt="2022-06-11T04:00:15.571" v="36"/>
          <ac:cxnSpMkLst>
            <pc:docMk/>
            <pc:sldMk cId="1345778640" sldId="306"/>
            <ac:cxnSpMk id="40" creationId="{94D1F29F-C67A-1D3E-857E-1FA7B109CE9A}"/>
          </ac:cxnSpMkLst>
        </pc:cxnChg>
        <pc:cxnChg chg="add mod">
          <ac:chgData name="Manish Sharma" userId="b799adb9ba789c8f" providerId="LiveId" clId="{698923DD-4175-4E16-B171-0D7D61CDDF22}" dt="2022-06-11T04:00:15.571" v="36"/>
          <ac:cxnSpMkLst>
            <pc:docMk/>
            <pc:sldMk cId="1345778640" sldId="306"/>
            <ac:cxnSpMk id="41" creationId="{ABF55F06-D42D-C749-ADA8-79E08D34B8AA}"/>
          </ac:cxnSpMkLst>
        </pc:cxnChg>
        <pc:cxnChg chg="add mod">
          <ac:chgData name="Manish Sharma" userId="b799adb9ba789c8f" providerId="LiveId" clId="{698923DD-4175-4E16-B171-0D7D61CDDF22}" dt="2022-06-11T04:00:35.660" v="38"/>
          <ac:cxnSpMkLst>
            <pc:docMk/>
            <pc:sldMk cId="1345778640" sldId="306"/>
            <ac:cxnSpMk id="56" creationId="{E57D813E-FD73-F07D-33E0-312B089243EC}"/>
          </ac:cxnSpMkLst>
        </pc:cxnChg>
        <pc:cxnChg chg="add mod">
          <ac:chgData name="Manish Sharma" userId="b799adb9ba789c8f" providerId="LiveId" clId="{698923DD-4175-4E16-B171-0D7D61CDDF22}" dt="2022-06-11T04:00:35.660" v="38"/>
          <ac:cxnSpMkLst>
            <pc:docMk/>
            <pc:sldMk cId="1345778640" sldId="306"/>
            <ac:cxnSpMk id="57" creationId="{9D0A63D8-23B7-0468-1DF9-4583944E221C}"/>
          </ac:cxnSpMkLst>
        </pc:cxnChg>
        <pc:cxnChg chg="add mod">
          <ac:chgData name="Manish Sharma" userId="b799adb9ba789c8f" providerId="LiveId" clId="{698923DD-4175-4E16-B171-0D7D61CDDF22}" dt="2022-06-11T04:00:35.660" v="38"/>
          <ac:cxnSpMkLst>
            <pc:docMk/>
            <pc:sldMk cId="1345778640" sldId="306"/>
            <ac:cxnSpMk id="58" creationId="{1C6BA6AC-1447-BAAC-F595-4A790EA8A1D6}"/>
          </ac:cxnSpMkLst>
        </pc:cxnChg>
      </pc:sldChg>
      <pc:sldChg chg="addSp delSp modSp new mod">
        <pc:chgData name="Manish Sharma" userId="b799adb9ba789c8f" providerId="LiveId" clId="{698923DD-4175-4E16-B171-0D7D61CDDF22}" dt="2022-06-11T04:10:43.893" v="43" actId="27614"/>
        <pc:sldMkLst>
          <pc:docMk/>
          <pc:sldMk cId="1331594529" sldId="307"/>
        </pc:sldMkLst>
        <pc:spChg chg="del">
          <ac:chgData name="Manish Sharma" userId="b799adb9ba789c8f" providerId="LiveId" clId="{698923DD-4175-4E16-B171-0D7D61CDDF22}" dt="2022-06-11T04:10:29.768" v="41" actId="478"/>
          <ac:spMkLst>
            <pc:docMk/>
            <pc:sldMk cId="1331594529" sldId="307"/>
            <ac:spMk id="2" creationId="{84BB010A-E7C7-7420-DCA2-29AEB633C076}"/>
          </ac:spMkLst>
        </pc:spChg>
        <pc:spChg chg="del">
          <ac:chgData name="Manish Sharma" userId="b799adb9ba789c8f" providerId="LiveId" clId="{698923DD-4175-4E16-B171-0D7D61CDDF22}" dt="2022-06-11T04:10:29.768" v="41" actId="478"/>
          <ac:spMkLst>
            <pc:docMk/>
            <pc:sldMk cId="1331594529" sldId="307"/>
            <ac:spMk id="3" creationId="{6F86635F-4953-2CFF-A34F-CAD875A52556}"/>
          </ac:spMkLst>
        </pc:spChg>
        <pc:picChg chg="add mod">
          <ac:chgData name="Manish Sharma" userId="b799adb9ba789c8f" providerId="LiveId" clId="{698923DD-4175-4E16-B171-0D7D61CDDF22}" dt="2022-06-11T04:10:43.893" v="43" actId="27614"/>
          <ac:picMkLst>
            <pc:docMk/>
            <pc:sldMk cId="1331594529" sldId="307"/>
            <ac:picMk id="5" creationId="{FAC5A469-8404-9D23-E899-4B26A247D6FE}"/>
          </ac:picMkLst>
        </pc:picChg>
      </pc:sldChg>
      <pc:sldChg chg="addSp delSp modSp new mod">
        <pc:chgData name="Manish Sharma" userId="b799adb9ba789c8f" providerId="LiveId" clId="{698923DD-4175-4E16-B171-0D7D61CDDF22}" dt="2022-06-11T04:25:41.520" v="58"/>
        <pc:sldMkLst>
          <pc:docMk/>
          <pc:sldMk cId="974502418" sldId="308"/>
        </pc:sldMkLst>
        <pc:spChg chg="del">
          <ac:chgData name="Manish Sharma" userId="b799adb9ba789c8f" providerId="LiveId" clId="{698923DD-4175-4E16-B171-0D7D61CDDF22}" dt="2022-06-11T04:23:22.239" v="46" actId="478"/>
          <ac:spMkLst>
            <pc:docMk/>
            <pc:sldMk cId="974502418" sldId="308"/>
            <ac:spMk id="2" creationId="{556277B9-22D4-D86B-F7C5-34AF85B1D8C4}"/>
          </ac:spMkLst>
        </pc:spChg>
        <pc:spChg chg="del">
          <ac:chgData name="Manish Sharma" userId="b799adb9ba789c8f" providerId="LiveId" clId="{698923DD-4175-4E16-B171-0D7D61CDDF22}" dt="2022-06-11T04:23:22.239" v="46" actId="478"/>
          <ac:spMkLst>
            <pc:docMk/>
            <pc:sldMk cId="974502418" sldId="308"/>
            <ac:spMk id="3" creationId="{2BF729DB-D325-C466-A1DF-FEE9C73F8BE1}"/>
          </ac:spMkLst>
        </pc:spChg>
        <pc:spChg chg="add mod">
          <ac:chgData name="Manish Sharma" userId="b799adb9ba789c8f" providerId="LiveId" clId="{698923DD-4175-4E16-B171-0D7D61CDDF22}" dt="2022-06-11T04:23:28.288" v="47"/>
          <ac:spMkLst>
            <pc:docMk/>
            <pc:sldMk cId="974502418" sldId="308"/>
            <ac:spMk id="4" creationId="{7C2C4D83-EEAB-C722-AF39-9518F9CE5A7C}"/>
          </ac:spMkLst>
        </pc:spChg>
        <pc:spChg chg="add mod">
          <ac:chgData name="Manish Sharma" userId="b799adb9ba789c8f" providerId="LiveId" clId="{698923DD-4175-4E16-B171-0D7D61CDDF22}" dt="2022-06-11T04:23:28.288" v="47"/>
          <ac:spMkLst>
            <pc:docMk/>
            <pc:sldMk cId="974502418" sldId="308"/>
            <ac:spMk id="5" creationId="{D45CBF49-CFFB-92E1-1592-5541FC45CFEB}"/>
          </ac:spMkLst>
        </pc:spChg>
        <pc:spChg chg="add mod">
          <ac:chgData name="Manish Sharma" userId="b799adb9ba789c8f" providerId="LiveId" clId="{698923DD-4175-4E16-B171-0D7D61CDDF22}" dt="2022-06-11T04:23:28.288" v="47"/>
          <ac:spMkLst>
            <pc:docMk/>
            <pc:sldMk cId="974502418" sldId="308"/>
            <ac:spMk id="6" creationId="{CED33B4A-45C2-98FB-DE99-7EBDC5DC2CAA}"/>
          </ac:spMkLst>
        </pc:spChg>
        <pc:spChg chg="add mod">
          <ac:chgData name="Manish Sharma" userId="b799adb9ba789c8f" providerId="LiveId" clId="{698923DD-4175-4E16-B171-0D7D61CDDF22}" dt="2022-06-11T04:23:36.421" v="48"/>
          <ac:spMkLst>
            <pc:docMk/>
            <pc:sldMk cId="974502418" sldId="308"/>
            <ac:spMk id="7" creationId="{22EEC5F9-4115-7757-3629-103940B00E51}"/>
          </ac:spMkLst>
        </pc:spChg>
        <pc:spChg chg="add mod">
          <ac:chgData name="Manish Sharma" userId="b799adb9ba789c8f" providerId="LiveId" clId="{698923DD-4175-4E16-B171-0D7D61CDDF22}" dt="2022-06-11T04:23:54.974" v="49"/>
          <ac:spMkLst>
            <pc:docMk/>
            <pc:sldMk cId="974502418" sldId="308"/>
            <ac:spMk id="8" creationId="{E9CF6D7B-BAA1-0E31-CCB1-5B53EC90ACFF}"/>
          </ac:spMkLst>
        </pc:spChg>
        <pc:spChg chg="add mod">
          <ac:chgData name="Manish Sharma" userId="b799adb9ba789c8f" providerId="LiveId" clId="{698923DD-4175-4E16-B171-0D7D61CDDF22}" dt="2022-06-11T04:24:20.729" v="50"/>
          <ac:spMkLst>
            <pc:docMk/>
            <pc:sldMk cId="974502418" sldId="308"/>
            <ac:spMk id="10" creationId="{FBFD715A-2871-173A-EB96-8A7B93CC47A8}"/>
          </ac:spMkLst>
        </pc:spChg>
        <pc:spChg chg="add mod ord">
          <ac:chgData name="Manish Sharma" userId="b799adb9ba789c8f" providerId="LiveId" clId="{698923DD-4175-4E16-B171-0D7D61CDDF22}" dt="2022-06-11T04:24:58.146" v="53" actId="167"/>
          <ac:spMkLst>
            <pc:docMk/>
            <pc:sldMk cId="974502418" sldId="308"/>
            <ac:spMk id="15" creationId="{EAC0270B-04A9-DA6B-E977-532371C660D7}"/>
          </ac:spMkLst>
        </pc:spChg>
        <pc:spChg chg="add mod">
          <ac:chgData name="Manish Sharma" userId="b799adb9ba789c8f" providerId="LiveId" clId="{698923DD-4175-4E16-B171-0D7D61CDDF22}" dt="2022-06-11T04:25:10.189" v="55" actId="1076"/>
          <ac:spMkLst>
            <pc:docMk/>
            <pc:sldMk cId="974502418" sldId="308"/>
            <ac:spMk id="16" creationId="{E1A80A7A-4A33-47BB-EAB2-DC4D3EA898B1}"/>
          </ac:spMkLst>
        </pc:spChg>
        <pc:spChg chg="add mod">
          <ac:chgData name="Manish Sharma" userId="b799adb9ba789c8f" providerId="LiveId" clId="{698923DD-4175-4E16-B171-0D7D61CDDF22}" dt="2022-06-11T04:25:10.189" v="55" actId="1076"/>
          <ac:spMkLst>
            <pc:docMk/>
            <pc:sldMk cId="974502418" sldId="308"/>
            <ac:spMk id="17" creationId="{073536F9-FC27-B655-02FC-26FC82244E20}"/>
          </ac:spMkLst>
        </pc:spChg>
        <pc:spChg chg="add mod">
          <ac:chgData name="Manish Sharma" userId="b799adb9ba789c8f" providerId="LiveId" clId="{698923DD-4175-4E16-B171-0D7D61CDDF22}" dt="2022-06-11T04:25:10.189" v="55" actId="1076"/>
          <ac:spMkLst>
            <pc:docMk/>
            <pc:sldMk cId="974502418" sldId="308"/>
            <ac:spMk id="18" creationId="{998FE357-C18C-74B2-F159-768C5C1FBA62}"/>
          </ac:spMkLst>
        </pc:spChg>
        <pc:spChg chg="add mod">
          <ac:chgData name="Manish Sharma" userId="b799adb9ba789c8f" providerId="LiveId" clId="{698923DD-4175-4E16-B171-0D7D61CDDF22}" dt="2022-06-11T04:25:10.189" v="55" actId="1076"/>
          <ac:spMkLst>
            <pc:docMk/>
            <pc:sldMk cId="974502418" sldId="308"/>
            <ac:spMk id="19" creationId="{BD55BEC8-B60D-4BF3-9355-43D76A1F4671}"/>
          </ac:spMkLst>
        </pc:spChg>
        <pc:spChg chg="add mod">
          <ac:chgData name="Manish Sharma" userId="b799adb9ba789c8f" providerId="LiveId" clId="{698923DD-4175-4E16-B171-0D7D61CDDF22}" dt="2022-06-11T04:25:10.189" v="55" actId="1076"/>
          <ac:spMkLst>
            <pc:docMk/>
            <pc:sldMk cId="974502418" sldId="308"/>
            <ac:spMk id="20" creationId="{D8FD64E8-9C88-59EA-75DB-E250F898CCE2}"/>
          </ac:spMkLst>
        </pc:spChg>
        <pc:spChg chg="add mod">
          <ac:chgData name="Manish Sharma" userId="b799adb9ba789c8f" providerId="LiveId" clId="{698923DD-4175-4E16-B171-0D7D61CDDF22}" dt="2022-06-11T04:25:18.150" v="57" actId="20577"/>
          <ac:spMkLst>
            <pc:docMk/>
            <pc:sldMk cId="974502418" sldId="308"/>
            <ac:spMk id="21" creationId="{2763AA9E-7B63-E009-FFC1-D03E9DEEC657}"/>
          </ac:spMkLst>
        </pc:spChg>
        <pc:spChg chg="add mod">
          <ac:chgData name="Manish Sharma" userId="b799adb9ba789c8f" providerId="LiveId" clId="{698923DD-4175-4E16-B171-0D7D61CDDF22}" dt="2022-06-11T04:25:10.189" v="55" actId="1076"/>
          <ac:spMkLst>
            <pc:docMk/>
            <pc:sldMk cId="974502418" sldId="308"/>
            <ac:spMk id="23" creationId="{B68B6FDB-1CA8-C076-F903-49450B14736B}"/>
          </ac:spMkLst>
        </pc:spChg>
        <pc:spChg chg="add mod">
          <ac:chgData name="Manish Sharma" userId="b799adb9ba789c8f" providerId="LiveId" clId="{698923DD-4175-4E16-B171-0D7D61CDDF22}" dt="2022-06-11T04:25:41.520" v="58"/>
          <ac:spMkLst>
            <pc:docMk/>
            <pc:sldMk cId="974502418" sldId="308"/>
            <ac:spMk id="29" creationId="{D28A72C1-971D-F8B4-E52E-CFF09F13611E}"/>
          </ac:spMkLst>
        </pc:spChg>
        <pc:spChg chg="add mod">
          <ac:chgData name="Manish Sharma" userId="b799adb9ba789c8f" providerId="LiveId" clId="{698923DD-4175-4E16-B171-0D7D61CDDF22}" dt="2022-06-11T04:25:41.520" v="58"/>
          <ac:spMkLst>
            <pc:docMk/>
            <pc:sldMk cId="974502418" sldId="308"/>
            <ac:spMk id="30" creationId="{40B8A478-1A2F-BC1A-13F2-62EB0A7213F2}"/>
          </ac:spMkLst>
        </pc:spChg>
        <pc:cxnChg chg="add mod">
          <ac:chgData name="Manish Sharma" userId="b799adb9ba789c8f" providerId="LiveId" clId="{698923DD-4175-4E16-B171-0D7D61CDDF22}" dt="2022-06-11T04:24:20.729" v="50"/>
          <ac:cxnSpMkLst>
            <pc:docMk/>
            <pc:sldMk cId="974502418" sldId="308"/>
            <ac:cxnSpMk id="9" creationId="{B2F54E82-9AB5-0BD2-0188-53DC7121E4F6}"/>
          </ac:cxnSpMkLst>
        </pc:cxnChg>
        <pc:cxnChg chg="add mod">
          <ac:chgData name="Manish Sharma" userId="b799adb9ba789c8f" providerId="LiveId" clId="{698923DD-4175-4E16-B171-0D7D61CDDF22}" dt="2022-06-11T04:24:20.729" v="50"/>
          <ac:cxnSpMkLst>
            <pc:docMk/>
            <pc:sldMk cId="974502418" sldId="308"/>
            <ac:cxnSpMk id="11" creationId="{5B80E5A8-8005-FE9F-F32C-64CDDAB8BB34}"/>
          </ac:cxnSpMkLst>
        </pc:cxnChg>
        <pc:cxnChg chg="add mod">
          <ac:chgData name="Manish Sharma" userId="b799adb9ba789c8f" providerId="LiveId" clId="{698923DD-4175-4E16-B171-0D7D61CDDF22}" dt="2022-06-11T04:24:39.313" v="51"/>
          <ac:cxnSpMkLst>
            <pc:docMk/>
            <pc:sldMk cId="974502418" sldId="308"/>
            <ac:cxnSpMk id="12" creationId="{AA7A5C72-CE31-DE7F-5C81-D8F2BA66D782}"/>
          </ac:cxnSpMkLst>
        </pc:cxnChg>
        <pc:cxnChg chg="add mod">
          <ac:chgData name="Manish Sharma" userId="b799adb9ba789c8f" providerId="LiveId" clId="{698923DD-4175-4E16-B171-0D7D61CDDF22}" dt="2022-06-11T04:24:39.313" v="51"/>
          <ac:cxnSpMkLst>
            <pc:docMk/>
            <pc:sldMk cId="974502418" sldId="308"/>
            <ac:cxnSpMk id="13" creationId="{4DDF5BFE-2760-B6C0-642C-E249094123E6}"/>
          </ac:cxnSpMkLst>
        </pc:cxnChg>
        <pc:cxnChg chg="add mod">
          <ac:chgData name="Manish Sharma" userId="b799adb9ba789c8f" providerId="LiveId" clId="{698923DD-4175-4E16-B171-0D7D61CDDF22}" dt="2022-06-11T04:24:39.313" v="51"/>
          <ac:cxnSpMkLst>
            <pc:docMk/>
            <pc:sldMk cId="974502418" sldId="308"/>
            <ac:cxnSpMk id="14" creationId="{07E2CD67-E86B-F822-780F-4346F0904581}"/>
          </ac:cxnSpMkLst>
        </pc:cxnChg>
        <pc:cxnChg chg="add mod">
          <ac:chgData name="Manish Sharma" userId="b799adb9ba789c8f" providerId="LiveId" clId="{698923DD-4175-4E16-B171-0D7D61CDDF22}" dt="2022-06-11T04:25:10.189" v="55" actId="1076"/>
          <ac:cxnSpMkLst>
            <pc:docMk/>
            <pc:sldMk cId="974502418" sldId="308"/>
            <ac:cxnSpMk id="22" creationId="{1BCA15D3-5F61-CEC3-3A67-7BAEE57C59BE}"/>
          </ac:cxnSpMkLst>
        </pc:cxnChg>
        <pc:cxnChg chg="add mod">
          <ac:chgData name="Manish Sharma" userId="b799adb9ba789c8f" providerId="LiveId" clId="{698923DD-4175-4E16-B171-0D7D61CDDF22}" dt="2022-06-11T04:25:10.189" v="55" actId="1076"/>
          <ac:cxnSpMkLst>
            <pc:docMk/>
            <pc:sldMk cId="974502418" sldId="308"/>
            <ac:cxnSpMk id="24" creationId="{59EF1290-B2EB-6908-CDEE-1FE822B0E634}"/>
          </ac:cxnSpMkLst>
        </pc:cxnChg>
        <pc:cxnChg chg="add mod">
          <ac:chgData name="Manish Sharma" userId="b799adb9ba789c8f" providerId="LiveId" clId="{698923DD-4175-4E16-B171-0D7D61CDDF22}" dt="2022-06-11T04:25:10.189" v="55" actId="1076"/>
          <ac:cxnSpMkLst>
            <pc:docMk/>
            <pc:sldMk cId="974502418" sldId="308"/>
            <ac:cxnSpMk id="25" creationId="{906CDB5F-FD37-580E-C0EB-1BBB06C6A59C}"/>
          </ac:cxnSpMkLst>
        </pc:cxnChg>
        <pc:cxnChg chg="add mod">
          <ac:chgData name="Manish Sharma" userId="b799adb9ba789c8f" providerId="LiveId" clId="{698923DD-4175-4E16-B171-0D7D61CDDF22}" dt="2022-06-11T04:25:10.189" v="55" actId="1076"/>
          <ac:cxnSpMkLst>
            <pc:docMk/>
            <pc:sldMk cId="974502418" sldId="308"/>
            <ac:cxnSpMk id="26" creationId="{FD53B053-6281-3D99-FA1F-3B70CBD4210B}"/>
          </ac:cxnSpMkLst>
        </pc:cxnChg>
        <pc:cxnChg chg="add mod">
          <ac:chgData name="Manish Sharma" userId="b799adb9ba789c8f" providerId="LiveId" clId="{698923DD-4175-4E16-B171-0D7D61CDDF22}" dt="2022-06-11T04:25:10.189" v="55" actId="1076"/>
          <ac:cxnSpMkLst>
            <pc:docMk/>
            <pc:sldMk cId="974502418" sldId="308"/>
            <ac:cxnSpMk id="27" creationId="{D8056A62-BECF-0024-4F63-83E20FF9DF0A}"/>
          </ac:cxnSpMkLst>
        </pc:cxnChg>
        <pc:cxnChg chg="add mod">
          <ac:chgData name="Manish Sharma" userId="b799adb9ba789c8f" providerId="LiveId" clId="{698923DD-4175-4E16-B171-0D7D61CDDF22}" dt="2022-06-11T04:25:41.520" v="58"/>
          <ac:cxnSpMkLst>
            <pc:docMk/>
            <pc:sldMk cId="974502418" sldId="308"/>
            <ac:cxnSpMk id="28" creationId="{E5CF47A9-6E10-B0B2-9CC2-27BC29F8689B}"/>
          </ac:cxnSpMkLst>
        </pc:cxnChg>
      </pc:sldChg>
      <pc:sldChg chg="addSp delSp modSp new mod">
        <pc:chgData name="Manish Sharma" userId="b799adb9ba789c8f" providerId="LiveId" clId="{698923DD-4175-4E16-B171-0D7D61CDDF22}" dt="2022-06-11T05:05:43.916" v="115" actId="20577"/>
        <pc:sldMkLst>
          <pc:docMk/>
          <pc:sldMk cId="484061926" sldId="309"/>
        </pc:sldMkLst>
        <pc:spChg chg="del">
          <ac:chgData name="Manish Sharma" userId="b799adb9ba789c8f" providerId="LiveId" clId="{698923DD-4175-4E16-B171-0D7D61CDDF22}" dt="2022-06-11T04:27:00.584" v="60" actId="478"/>
          <ac:spMkLst>
            <pc:docMk/>
            <pc:sldMk cId="484061926" sldId="309"/>
            <ac:spMk id="2" creationId="{87040DAE-9E9F-FC57-BDB2-48E0E19EA119}"/>
          </ac:spMkLst>
        </pc:spChg>
        <pc:spChg chg="del">
          <ac:chgData name="Manish Sharma" userId="b799adb9ba789c8f" providerId="LiveId" clId="{698923DD-4175-4E16-B171-0D7D61CDDF22}" dt="2022-06-11T04:27:00.584" v="60" actId="478"/>
          <ac:spMkLst>
            <pc:docMk/>
            <pc:sldMk cId="484061926" sldId="309"/>
            <ac:spMk id="3" creationId="{E831E5A3-8077-C0B5-6A4E-65D5B9237F54}"/>
          </ac:spMkLst>
        </pc:spChg>
        <pc:spChg chg="add mod">
          <ac:chgData name="Manish Sharma" userId="b799adb9ba789c8f" providerId="LiveId" clId="{698923DD-4175-4E16-B171-0D7D61CDDF22}" dt="2022-06-11T05:05:43.916" v="115" actId="20577"/>
          <ac:spMkLst>
            <pc:docMk/>
            <pc:sldMk cId="484061926" sldId="309"/>
            <ac:spMk id="4" creationId="{56045345-7BE5-DB72-4F31-317A2244107C}"/>
          </ac:spMkLst>
        </pc:spChg>
        <pc:spChg chg="add mod">
          <ac:chgData name="Manish Sharma" userId="b799adb9ba789c8f" providerId="LiveId" clId="{698923DD-4175-4E16-B171-0D7D61CDDF22}" dt="2022-06-11T04:28:03.201" v="62"/>
          <ac:spMkLst>
            <pc:docMk/>
            <pc:sldMk cId="484061926" sldId="309"/>
            <ac:spMk id="5" creationId="{D9C7A464-F005-FB92-857D-13F438188F88}"/>
          </ac:spMkLst>
        </pc:spChg>
        <pc:spChg chg="add mod">
          <ac:chgData name="Manish Sharma" userId="b799adb9ba789c8f" providerId="LiveId" clId="{698923DD-4175-4E16-B171-0D7D61CDDF22}" dt="2022-06-11T04:33:18.839" v="63"/>
          <ac:spMkLst>
            <pc:docMk/>
            <pc:sldMk cId="484061926" sldId="309"/>
            <ac:spMk id="7" creationId="{517DD588-A54A-BEEE-5336-71CF67A0F8EC}"/>
          </ac:spMkLst>
        </pc:spChg>
        <pc:spChg chg="add mod">
          <ac:chgData name="Manish Sharma" userId="b799adb9ba789c8f" providerId="LiveId" clId="{698923DD-4175-4E16-B171-0D7D61CDDF22}" dt="2022-06-11T04:33:30.905" v="64"/>
          <ac:spMkLst>
            <pc:docMk/>
            <pc:sldMk cId="484061926" sldId="309"/>
            <ac:spMk id="9" creationId="{D2641719-E155-98B4-D33A-DE59D3D23F20}"/>
          </ac:spMkLst>
        </pc:spChg>
        <pc:spChg chg="add mod">
          <ac:chgData name="Manish Sharma" userId="b799adb9ba789c8f" providerId="LiveId" clId="{698923DD-4175-4E16-B171-0D7D61CDDF22}" dt="2022-06-11T04:33:44.917" v="65"/>
          <ac:spMkLst>
            <pc:docMk/>
            <pc:sldMk cId="484061926" sldId="309"/>
            <ac:spMk id="11" creationId="{49B7834D-7FFE-0833-E40D-2A6B5963E0D5}"/>
          </ac:spMkLst>
        </pc:spChg>
        <pc:cxnChg chg="add mod">
          <ac:chgData name="Manish Sharma" userId="b799adb9ba789c8f" providerId="LiveId" clId="{698923DD-4175-4E16-B171-0D7D61CDDF22}" dt="2022-06-11T04:28:03.201" v="62"/>
          <ac:cxnSpMkLst>
            <pc:docMk/>
            <pc:sldMk cId="484061926" sldId="309"/>
            <ac:cxnSpMk id="6" creationId="{F0C7EE49-7B3C-7008-C7C4-EAFBF7496DC1}"/>
          </ac:cxnSpMkLst>
        </pc:cxnChg>
        <pc:cxnChg chg="add mod">
          <ac:chgData name="Manish Sharma" userId="b799adb9ba789c8f" providerId="LiveId" clId="{698923DD-4175-4E16-B171-0D7D61CDDF22}" dt="2022-06-11T04:33:18.839" v="63"/>
          <ac:cxnSpMkLst>
            <pc:docMk/>
            <pc:sldMk cId="484061926" sldId="309"/>
            <ac:cxnSpMk id="8" creationId="{A53BDEE2-2ECA-6743-A1F2-4B8348D2CCC6}"/>
          </ac:cxnSpMkLst>
        </pc:cxnChg>
        <pc:cxnChg chg="add mod">
          <ac:chgData name="Manish Sharma" userId="b799adb9ba789c8f" providerId="LiveId" clId="{698923DD-4175-4E16-B171-0D7D61CDDF22}" dt="2022-06-11T04:33:30.905" v="64"/>
          <ac:cxnSpMkLst>
            <pc:docMk/>
            <pc:sldMk cId="484061926" sldId="309"/>
            <ac:cxnSpMk id="10" creationId="{2C392E04-76FA-3FEA-EEC8-D125B2368F72}"/>
          </ac:cxnSpMkLst>
        </pc:cxnChg>
        <pc:cxnChg chg="add mod">
          <ac:chgData name="Manish Sharma" userId="b799adb9ba789c8f" providerId="LiveId" clId="{698923DD-4175-4E16-B171-0D7D61CDDF22}" dt="2022-06-11T04:33:44.917" v="65"/>
          <ac:cxnSpMkLst>
            <pc:docMk/>
            <pc:sldMk cId="484061926" sldId="309"/>
            <ac:cxnSpMk id="12" creationId="{6AF7943C-6053-4C9E-E280-9166029CDBCC}"/>
          </ac:cxnSpMkLst>
        </pc:cxnChg>
      </pc:sldChg>
      <pc:sldChg chg="addSp delSp modSp new mod">
        <pc:chgData name="Manish Sharma" userId="b799adb9ba789c8f" providerId="LiveId" clId="{698923DD-4175-4E16-B171-0D7D61CDDF22}" dt="2022-06-11T04:40:21.297" v="108"/>
        <pc:sldMkLst>
          <pc:docMk/>
          <pc:sldMk cId="713330616" sldId="310"/>
        </pc:sldMkLst>
        <pc:spChg chg="mod">
          <ac:chgData name="Manish Sharma" userId="b799adb9ba789c8f" providerId="LiveId" clId="{698923DD-4175-4E16-B171-0D7D61CDDF22}" dt="2022-06-11T04:39:38.999" v="103" actId="20577"/>
          <ac:spMkLst>
            <pc:docMk/>
            <pc:sldMk cId="713330616" sldId="310"/>
            <ac:spMk id="2" creationId="{BE0B3559-536D-6ACA-23AB-55A00BE0A7DD}"/>
          </ac:spMkLst>
        </pc:spChg>
        <pc:spChg chg="del">
          <ac:chgData name="Manish Sharma" userId="b799adb9ba789c8f" providerId="LiveId" clId="{698923DD-4175-4E16-B171-0D7D61CDDF22}" dt="2022-06-11T04:39:42.137" v="104" actId="478"/>
          <ac:spMkLst>
            <pc:docMk/>
            <pc:sldMk cId="713330616" sldId="310"/>
            <ac:spMk id="3" creationId="{00FE8447-61E0-D107-51C2-603AC78C42F9}"/>
          </ac:spMkLst>
        </pc:spChg>
        <pc:spChg chg="add mod">
          <ac:chgData name="Manish Sharma" userId="b799adb9ba789c8f" providerId="LiveId" clId="{698923DD-4175-4E16-B171-0D7D61CDDF22}" dt="2022-06-11T04:39:48.078" v="105"/>
          <ac:spMkLst>
            <pc:docMk/>
            <pc:sldMk cId="713330616" sldId="310"/>
            <ac:spMk id="4" creationId="{C9471338-E8D1-3D75-EFFC-CE14A003BF17}"/>
          </ac:spMkLst>
        </pc:spChg>
        <pc:spChg chg="add mod">
          <ac:chgData name="Manish Sharma" userId="b799adb9ba789c8f" providerId="LiveId" clId="{698923DD-4175-4E16-B171-0D7D61CDDF22}" dt="2022-06-11T04:39:48.078" v="105"/>
          <ac:spMkLst>
            <pc:docMk/>
            <pc:sldMk cId="713330616" sldId="310"/>
            <ac:spMk id="5" creationId="{D963ADD7-778D-B0BA-610E-357EFC45D0AD}"/>
          </ac:spMkLst>
        </pc:spChg>
        <pc:spChg chg="add mod">
          <ac:chgData name="Manish Sharma" userId="b799adb9ba789c8f" providerId="LiveId" clId="{698923DD-4175-4E16-B171-0D7D61CDDF22}" dt="2022-06-11T04:40:04.411" v="106"/>
          <ac:spMkLst>
            <pc:docMk/>
            <pc:sldMk cId="713330616" sldId="310"/>
            <ac:spMk id="6" creationId="{CAE96EEE-7B4B-5F2F-91A1-8B7F74E85124}"/>
          </ac:spMkLst>
        </pc:spChg>
        <pc:spChg chg="add mod">
          <ac:chgData name="Manish Sharma" userId="b799adb9ba789c8f" providerId="LiveId" clId="{698923DD-4175-4E16-B171-0D7D61CDDF22}" dt="2022-06-11T04:40:15.183" v="107"/>
          <ac:spMkLst>
            <pc:docMk/>
            <pc:sldMk cId="713330616" sldId="310"/>
            <ac:spMk id="7" creationId="{CD66260C-868E-6DDD-D576-6BD549F6DF61}"/>
          </ac:spMkLst>
        </pc:spChg>
        <pc:spChg chg="add mod">
          <ac:chgData name="Manish Sharma" userId="b799adb9ba789c8f" providerId="LiveId" clId="{698923DD-4175-4E16-B171-0D7D61CDDF22}" dt="2022-06-11T04:40:15.183" v="107"/>
          <ac:spMkLst>
            <pc:docMk/>
            <pc:sldMk cId="713330616" sldId="310"/>
            <ac:spMk id="8" creationId="{4FCCED44-7EFE-5D0F-576E-E7366D007105}"/>
          </ac:spMkLst>
        </pc:spChg>
        <pc:spChg chg="add mod">
          <ac:chgData name="Manish Sharma" userId="b799adb9ba789c8f" providerId="LiveId" clId="{698923DD-4175-4E16-B171-0D7D61CDDF22}" dt="2022-06-11T04:40:15.183" v="107"/>
          <ac:spMkLst>
            <pc:docMk/>
            <pc:sldMk cId="713330616" sldId="310"/>
            <ac:spMk id="9" creationId="{31CD7F4F-5835-F262-4BE3-7C6BBBB6F94F}"/>
          </ac:spMkLst>
        </pc:spChg>
        <pc:spChg chg="add mod">
          <ac:chgData name="Manish Sharma" userId="b799adb9ba789c8f" providerId="LiveId" clId="{698923DD-4175-4E16-B171-0D7D61CDDF22}" dt="2022-06-11T04:40:15.183" v="107"/>
          <ac:spMkLst>
            <pc:docMk/>
            <pc:sldMk cId="713330616" sldId="310"/>
            <ac:spMk id="10" creationId="{38A06B9A-98E4-529A-A44C-CCC52E5F017B}"/>
          </ac:spMkLst>
        </pc:spChg>
        <pc:spChg chg="add mod">
          <ac:chgData name="Manish Sharma" userId="b799adb9ba789c8f" providerId="LiveId" clId="{698923DD-4175-4E16-B171-0D7D61CDDF22}" dt="2022-06-11T04:40:21.297" v="108"/>
          <ac:spMkLst>
            <pc:docMk/>
            <pc:sldMk cId="713330616" sldId="310"/>
            <ac:spMk id="11" creationId="{636E6A9C-BDFF-3410-E21F-2E4DBF9D90EE}"/>
          </ac:spMkLst>
        </pc:spChg>
        <pc:spChg chg="add mod">
          <ac:chgData name="Manish Sharma" userId="b799adb9ba789c8f" providerId="LiveId" clId="{698923DD-4175-4E16-B171-0D7D61CDDF22}" dt="2022-06-11T04:40:21.297" v="108"/>
          <ac:spMkLst>
            <pc:docMk/>
            <pc:sldMk cId="713330616" sldId="310"/>
            <ac:spMk id="12" creationId="{4DD0FBED-4271-CD72-E596-1EE0AF708E80}"/>
          </ac:spMkLst>
        </pc:spChg>
        <pc:spChg chg="add mod">
          <ac:chgData name="Manish Sharma" userId="b799adb9ba789c8f" providerId="LiveId" clId="{698923DD-4175-4E16-B171-0D7D61CDDF22}" dt="2022-06-11T04:40:21.297" v="108"/>
          <ac:spMkLst>
            <pc:docMk/>
            <pc:sldMk cId="713330616" sldId="310"/>
            <ac:spMk id="13" creationId="{4DAD5D4E-BC78-A5B8-2015-05F5D30A339F}"/>
          </ac:spMkLst>
        </pc:spChg>
        <pc:spChg chg="add mod">
          <ac:chgData name="Manish Sharma" userId="b799adb9ba789c8f" providerId="LiveId" clId="{698923DD-4175-4E16-B171-0D7D61CDDF22}" dt="2022-06-11T04:40:21.297" v="108"/>
          <ac:spMkLst>
            <pc:docMk/>
            <pc:sldMk cId="713330616" sldId="310"/>
            <ac:spMk id="14" creationId="{C2857449-D7F9-26D3-1CCA-6E6DA8784F89}"/>
          </ac:spMkLst>
        </pc:spChg>
      </pc:sldChg>
      <pc:sldChg chg="add">
        <pc:chgData name="Manish Sharma" userId="b799adb9ba789c8f" providerId="LiveId" clId="{698923DD-4175-4E16-B171-0D7D61CDDF22}" dt="2022-06-11T04:41:29.683" v="109"/>
        <pc:sldMkLst>
          <pc:docMk/>
          <pc:sldMk cId="1222050639" sldId="311"/>
        </pc:sldMkLst>
      </pc:sldChg>
      <pc:sldChg chg="add">
        <pc:chgData name="Manish Sharma" userId="b799adb9ba789c8f" providerId="LiveId" clId="{698923DD-4175-4E16-B171-0D7D61CDDF22}" dt="2022-06-11T04:52:48.712" v="110"/>
        <pc:sldMkLst>
          <pc:docMk/>
          <pc:sldMk cId="3578941083" sldId="329"/>
        </pc:sldMkLst>
      </pc:sldChg>
      <pc:sldChg chg="addSp delSp modSp new mod">
        <pc:chgData name="Manish Sharma" userId="b799adb9ba789c8f" providerId="LiveId" clId="{698923DD-4175-4E16-B171-0D7D61CDDF22}" dt="2022-06-11T05:21:52.583" v="151" actId="1076"/>
        <pc:sldMkLst>
          <pc:docMk/>
          <pc:sldMk cId="458260774" sldId="330"/>
        </pc:sldMkLst>
        <pc:spChg chg="del">
          <ac:chgData name="Manish Sharma" userId="b799adb9ba789c8f" providerId="LiveId" clId="{698923DD-4175-4E16-B171-0D7D61CDDF22}" dt="2022-06-11T05:15:51.639" v="117" actId="478"/>
          <ac:spMkLst>
            <pc:docMk/>
            <pc:sldMk cId="458260774" sldId="330"/>
            <ac:spMk id="2" creationId="{F6A7DD2A-08E0-C5E0-7C31-60BC45665E60}"/>
          </ac:spMkLst>
        </pc:spChg>
        <pc:spChg chg="del">
          <ac:chgData name="Manish Sharma" userId="b799adb9ba789c8f" providerId="LiveId" clId="{698923DD-4175-4E16-B171-0D7D61CDDF22}" dt="2022-06-11T05:15:51.639" v="117" actId="478"/>
          <ac:spMkLst>
            <pc:docMk/>
            <pc:sldMk cId="458260774" sldId="330"/>
            <ac:spMk id="3" creationId="{A0375F03-7665-E629-67FB-8A428380D51B}"/>
          </ac:spMkLst>
        </pc:spChg>
        <pc:spChg chg="add mod">
          <ac:chgData name="Manish Sharma" userId="b799adb9ba789c8f" providerId="LiveId" clId="{698923DD-4175-4E16-B171-0D7D61CDDF22}" dt="2022-06-11T05:19:04.696" v="125" actId="20577"/>
          <ac:spMkLst>
            <pc:docMk/>
            <pc:sldMk cId="458260774" sldId="330"/>
            <ac:spMk id="4" creationId="{D02CA71A-D578-2DBB-5D8D-33F346C7BDA5}"/>
          </ac:spMkLst>
        </pc:spChg>
        <pc:spChg chg="add mod">
          <ac:chgData name="Manish Sharma" userId="b799adb9ba789c8f" providerId="LiveId" clId="{698923DD-4175-4E16-B171-0D7D61CDDF22}" dt="2022-06-11T05:18:26.835" v="118"/>
          <ac:spMkLst>
            <pc:docMk/>
            <pc:sldMk cId="458260774" sldId="330"/>
            <ac:spMk id="6" creationId="{E178715B-FA9B-85AC-8AB8-747F8D5FE5E2}"/>
          </ac:spMkLst>
        </pc:spChg>
        <pc:spChg chg="add mod">
          <ac:chgData name="Manish Sharma" userId="b799adb9ba789c8f" providerId="LiveId" clId="{698923DD-4175-4E16-B171-0D7D61CDDF22}" dt="2022-06-11T05:18:36.048" v="119"/>
          <ac:spMkLst>
            <pc:docMk/>
            <pc:sldMk cId="458260774" sldId="330"/>
            <ac:spMk id="7" creationId="{FC69A43D-E25F-121E-98FF-37EC4AB1EE71}"/>
          </ac:spMkLst>
        </pc:spChg>
        <pc:spChg chg="add mod">
          <ac:chgData name="Manish Sharma" userId="b799adb9ba789c8f" providerId="LiveId" clId="{698923DD-4175-4E16-B171-0D7D61CDDF22}" dt="2022-06-11T05:19:25.744" v="126"/>
          <ac:spMkLst>
            <pc:docMk/>
            <pc:sldMk cId="458260774" sldId="330"/>
            <ac:spMk id="9" creationId="{FFD14540-B0B5-26E3-2CD9-50F76D010241}"/>
          </ac:spMkLst>
        </pc:spChg>
        <pc:spChg chg="add mod">
          <ac:chgData name="Manish Sharma" userId="b799adb9ba789c8f" providerId="LiveId" clId="{698923DD-4175-4E16-B171-0D7D61CDDF22}" dt="2022-06-11T05:19:25.744" v="126"/>
          <ac:spMkLst>
            <pc:docMk/>
            <pc:sldMk cId="458260774" sldId="330"/>
            <ac:spMk id="10" creationId="{A3BA8929-A4DE-5473-2752-DBC9EFEF465F}"/>
          </ac:spMkLst>
        </pc:spChg>
        <pc:spChg chg="add mod">
          <ac:chgData name="Manish Sharma" userId="b799adb9ba789c8f" providerId="LiveId" clId="{698923DD-4175-4E16-B171-0D7D61CDDF22}" dt="2022-06-11T05:19:38.039" v="127"/>
          <ac:spMkLst>
            <pc:docMk/>
            <pc:sldMk cId="458260774" sldId="330"/>
            <ac:spMk id="12" creationId="{5B20352C-FC99-208C-6BF6-599255AB2688}"/>
          </ac:spMkLst>
        </pc:spChg>
        <pc:spChg chg="add mod">
          <ac:chgData name="Manish Sharma" userId="b799adb9ba789c8f" providerId="LiveId" clId="{698923DD-4175-4E16-B171-0D7D61CDDF22}" dt="2022-06-11T05:19:38.039" v="127"/>
          <ac:spMkLst>
            <pc:docMk/>
            <pc:sldMk cId="458260774" sldId="330"/>
            <ac:spMk id="13" creationId="{455CF342-ED71-73BE-9EC3-CF625B384F27}"/>
          </ac:spMkLst>
        </pc:spChg>
        <pc:spChg chg="add mod">
          <ac:chgData name="Manish Sharma" userId="b799adb9ba789c8f" providerId="LiveId" clId="{698923DD-4175-4E16-B171-0D7D61CDDF22}" dt="2022-06-11T05:20:00.048" v="128"/>
          <ac:spMkLst>
            <pc:docMk/>
            <pc:sldMk cId="458260774" sldId="330"/>
            <ac:spMk id="14" creationId="{3800B3BF-394B-305B-7A95-60F09DB07C59}"/>
          </ac:spMkLst>
        </pc:spChg>
        <pc:spChg chg="add mod">
          <ac:chgData name="Manish Sharma" userId="b799adb9ba789c8f" providerId="LiveId" clId="{698923DD-4175-4E16-B171-0D7D61CDDF22}" dt="2022-06-11T05:20:00.048" v="128"/>
          <ac:spMkLst>
            <pc:docMk/>
            <pc:sldMk cId="458260774" sldId="330"/>
            <ac:spMk id="16" creationId="{17C5A9C4-02D9-D3A8-02F9-024F5468E763}"/>
          </ac:spMkLst>
        </pc:spChg>
        <pc:spChg chg="add mod">
          <ac:chgData name="Manish Sharma" userId="b799adb9ba789c8f" providerId="LiveId" clId="{698923DD-4175-4E16-B171-0D7D61CDDF22}" dt="2022-06-11T05:20:00.048" v="128"/>
          <ac:spMkLst>
            <pc:docMk/>
            <pc:sldMk cId="458260774" sldId="330"/>
            <ac:spMk id="17" creationId="{B44F5B99-DA28-2F6C-C69C-410557621308}"/>
          </ac:spMkLst>
        </pc:spChg>
        <pc:spChg chg="add mod">
          <ac:chgData name="Manish Sharma" userId="b799adb9ba789c8f" providerId="LiveId" clId="{698923DD-4175-4E16-B171-0D7D61CDDF22}" dt="2022-06-11T05:20:21.658" v="130"/>
          <ac:spMkLst>
            <pc:docMk/>
            <pc:sldMk cId="458260774" sldId="330"/>
            <ac:spMk id="21" creationId="{BB29F9E6-E4C9-0522-CC93-00B966A0D8B5}"/>
          </ac:spMkLst>
        </pc:spChg>
        <pc:spChg chg="add mod">
          <ac:chgData name="Manish Sharma" userId="b799adb9ba789c8f" providerId="LiveId" clId="{698923DD-4175-4E16-B171-0D7D61CDDF22}" dt="2022-06-11T05:20:21.658" v="130"/>
          <ac:spMkLst>
            <pc:docMk/>
            <pc:sldMk cId="458260774" sldId="330"/>
            <ac:spMk id="22" creationId="{8764D236-5E39-0501-1BDC-65EA78E99D71}"/>
          </ac:spMkLst>
        </pc:spChg>
        <pc:spChg chg="add mod">
          <ac:chgData name="Manish Sharma" userId="b799adb9ba789c8f" providerId="LiveId" clId="{698923DD-4175-4E16-B171-0D7D61CDDF22}" dt="2022-06-11T05:20:34.469" v="131"/>
          <ac:spMkLst>
            <pc:docMk/>
            <pc:sldMk cId="458260774" sldId="330"/>
            <ac:spMk id="23" creationId="{133DFACF-EF08-DD00-88B0-EC46F56D7944}"/>
          </ac:spMkLst>
        </pc:spChg>
        <pc:spChg chg="add mod">
          <ac:chgData name="Manish Sharma" userId="b799adb9ba789c8f" providerId="LiveId" clId="{698923DD-4175-4E16-B171-0D7D61CDDF22}" dt="2022-06-11T05:20:51.021" v="132"/>
          <ac:spMkLst>
            <pc:docMk/>
            <pc:sldMk cId="458260774" sldId="330"/>
            <ac:spMk id="24" creationId="{7D364ADF-9D5E-39C7-7B73-9AF9F7A151BF}"/>
          </ac:spMkLst>
        </pc:spChg>
        <pc:spChg chg="add mod">
          <ac:chgData name="Manish Sharma" userId="b799adb9ba789c8f" providerId="LiveId" clId="{698923DD-4175-4E16-B171-0D7D61CDDF22}" dt="2022-06-11T05:20:51.021" v="132"/>
          <ac:spMkLst>
            <pc:docMk/>
            <pc:sldMk cId="458260774" sldId="330"/>
            <ac:spMk id="25" creationId="{DE9977C3-56B4-D825-A9E9-4AE8988E1EAE}"/>
          </ac:spMkLst>
        </pc:spChg>
        <pc:spChg chg="add mod">
          <ac:chgData name="Manish Sharma" userId="b799adb9ba789c8f" providerId="LiveId" clId="{698923DD-4175-4E16-B171-0D7D61CDDF22}" dt="2022-06-11T05:20:51.021" v="132"/>
          <ac:spMkLst>
            <pc:docMk/>
            <pc:sldMk cId="458260774" sldId="330"/>
            <ac:spMk id="26" creationId="{86D6F781-BE32-5DCC-9F4C-EF9B0EEC4B1A}"/>
          </ac:spMkLst>
        </pc:spChg>
        <pc:spChg chg="add mod">
          <ac:chgData name="Manish Sharma" userId="b799adb9ba789c8f" providerId="LiveId" clId="{698923DD-4175-4E16-B171-0D7D61CDDF22}" dt="2022-06-11T05:21:08.778" v="133"/>
          <ac:spMkLst>
            <pc:docMk/>
            <pc:sldMk cId="458260774" sldId="330"/>
            <ac:spMk id="29" creationId="{989F4EF4-68CC-0E6A-510D-66F97FEE9DB7}"/>
          </ac:spMkLst>
        </pc:spChg>
        <pc:spChg chg="add mod">
          <ac:chgData name="Manish Sharma" userId="b799adb9ba789c8f" providerId="LiveId" clId="{698923DD-4175-4E16-B171-0D7D61CDDF22}" dt="2022-06-11T05:21:08.778" v="133"/>
          <ac:spMkLst>
            <pc:docMk/>
            <pc:sldMk cId="458260774" sldId="330"/>
            <ac:spMk id="30" creationId="{15722597-FC95-51F7-7019-9C54FE56F340}"/>
          </ac:spMkLst>
        </pc:spChg>
        <pc:spChg chg="add mod">
          <ac:chgData name="Manish Sharma" userId="b799adb9ba789c8f" providerId="LiveId" clId="{698923DD-4175-4E16-B171-0D7D61CDDF22}" dt="2022-06-11T05:21:52.583" v="151" actId="1076"/>
          <ac:spMkLst>
            <pc:docMk/>
            <pc:sldMk cId="458260774" sldId="330"/>
            <ac:spMk id="31" creationId="{B020D3AA-2A5E-85D5-939B-BEA1BC92A9A0}"/>
          </ac:spMkLst>
        </pc:spChg>
        <pc:cxnChg chg="add mod">
          <ac:chgData name="Manish Sharma" userId="b799adb9ba789c8f" providerId="LiveId" clId="{698923DD-4175-4E16-B171-0D7D61CDDF22}" dt="2022-06-11T05:18:26.835" v="118"/>
          <ac:cxnSpMkLst>
            <pc:docMk/>
            <pc:sldMk cId="458260774" sldId="330"/>
            <ac:cxnSpMk id="5" creationId="{A4023285-B03C-E27E-CA49-8A6D66ABA399}"/>
          </ac:cxnSpMkLst>
        </pc:cxnChg>
        <pc:cxnChg chg="add mod">
          <ac:chgData name="Manish Sharma" userId="b799adb9ba789c8f" providerId="LiveId" clId="{698923DD-4175-4E16-B171-0D7D61CDDF22}" dt="2022-06-11T05:19:25.744" v="126"/>
          <ac:cxnSpMkLst>
            <pc:docMk/>
            <pc:sldMk cId="458260774" sldId="330"/>
            <ac:cxnSpMk id="8" creationId="{ABDF4988-850A-0E27-5EDB-5375BAEEA17B}"/>
          </ac:cxnSpMkLst>
        </pc:cxnChg>
        <pc:cxnChg chg="add mod">
          <ac:chgData name="Manish Sharma" userId="b799adb9ba789c8f" providerId="LiveId" clId="{698923DD-4175-4E16-B171-0D7D61CDDF22}" dt="2022-06-11T05:19:38.039" v="127"/>
          <ac:cxnSpMkLst>
            <pc:docMk/>
            <pc:sldMk cId="458260774" sldId="330"/>
            <ac:cxnSpMk id="11" creationId="{1799B653-AA44-D299-A68D-2D4EFF9A3902}"/>
          </ac:cxnSpMkLst>
        </pc:cxnChg>
        <pc:cxnChg chg="add mod">
          <ac:chgData name="Manish Sharma" userId="b799adb9ba789c8f" providerId="LiveId" clId="{698923DD-4175-4E16-B171-0D7D61CDDF22}" dt="2022-06-11T05:20:00.048" v="128"/>
          <ac:cxnSpMkLst>
            <pc:docMk/>
            <pc:sldMk cId="458260774" sldId="330"/>
            <ac:cxnSpMk id="15" creationId="{70C9BF6A-4B2A-716E-9DBE-E69F31284206}"/>
          </ac:cxnSpMkLst>
        </pc:cxnChg>
        <pc:cxnChg chg="add mod">
          <ac:chgData name="Manish Sharma" userId="b799adb9ba789c8f" providerId="LiveId" clId="{698923DD-4175-4E16-B171-0D7D61CDDF22}" dt="2022-06-11T05:20:00.048" v="128"/>
          <ac:cxnSpMkLst>
            <pc:docMk/>
            <pc:sldMk cId="458260774" sldId="330"/>
            <ac:cxnSpMk id="18" creationId="{593F6386-64CA-4981-9834-AF8857B02D15}"/>
          </ac:cxnSpMkLst>
        </pc:cxnChg>
        <pc:cxnChg chg="add mod">
          <ac:chgData name="Manish Sharma" userId="b799adb9ba789c8f" providerId="LiveId" clId="{698923DD-4175-4E16-B171-0D7D61CDDF22}" dt="2022-06-11T05:20:00.048" v="128"/>
          <ac:cxnSpMkLst>
            <pc:docMk/>
            <pc:sldMk cId="458260774" sldId="330"/>
            <ac:cxnSpMk id="19" creationId="{2199F039-D0FC-1D84-470C-935A75DE9CAB}"/>
          </ac:cxnSpMkLst>
        </pc:cxnChg>
        <pc:cxnChg chg="add mod">
          <ac:chgData name="Manish Sharma" userId="b799adb9ba789c8f" providerId="LiveId" clId="{698923DD-4175-4E16-B171-0D7D61CDDF22}" dt="2022-06-11T05:20:06.952" v="129"/>
          <ac:cxnSpMkLst>
            <pc:docMk/>
            <pc:sldMk cId="458260774" sldId="330"/>
            <ac:cxnSpMk id="20" creationId="{48919B59-BC43-5B26-75E0-E3B464A84189}"/>
          </ac:cxnSpMkLst>
        </pc:cxnChg>
        <pc:cxnChg chg="add mod">
          <ac:chgData name="Manish Sharma" userId="b799adb9ba789c8f" providerId="LiveId" clId="{698923DD-4175-4E16-B171-0D7D61CDDF22}" dt="2022-06-11T05:21:08.778" v="133"/>
          <ac:cxnSpMkLst>
            <pc:docMk/>
            <pc:sldMk cId="458260774" sldId="330"/>
            <ac:cxnSpMk id="27" creationId="{C6089246-691A-6CF5-13E6-81655AF2127D}"/>
          </ac:cxnSpMkLst>
        </pc:cxnChg>
        <pc:cxnChg chg="add mod">
          <ac:chgData name="Manish Sharma" userId="b799adb9ba789c8f" providerId="LiveId" clId="{698923DD-4175-4E16-B171-0D7D61CDDF22}" dt="2022-06-11T05:21:08.778" v="133"/>
          <ac:cxnSpMkLst>
            <pc:docMk/>
            <pc:sldMk cId="458260774" sldId="330"/>
            <ac:cxnSpMk id="28" creationId="{756B4F74-9083-5100-3B30-2B2F72F67610}"/>
          </ac:cxnSpMkLst>
        </pc:cxnChg>
      </pc:sldChg>
      <pc:sldChg chg="add">
        <pc:chgData name="Manish Sharma" userId="b799adb9ba789c8f" providerId="LiveId" clId="{698923DD-4175-4E16-B171-0D7D61CDDF22}" dt="2022-06-11T05:51:46.762" v="152"/>
        <pc:sldMkLst>
          <pc:docMk/>
          <pc:sldMk cId="1148456520" sldId="331"/>
        </pc:sldMkLst>
      </pc:sldChg>
      <pc:sldChg chg="add">
        <pc:chgData name="Manish Sharma" userId="b799adb9ba789c8f" providerId="LiveId" clId="{698923DD-4175-4E16-B171-0D7D61CDDF22}" dt="2022-06-19T09:55:19.812" v="995"/>
        <pc:sldMkLst>
          <pc:docMk/>
          <pc:sldMk cId="3305788119" sldId="334"/>
        </pc:sldMkLst>
      </pc:sldChg>
      <pc:sldChg chg="add">
        <pc:chgData name="Manish Sharma" userId="b799adb9ba789c8f" providerId="LiveId" clId="{698923DD-4175-4E16-B171-0D7D61CDDF22}" dt="2022-06-19T10:03:32.485" v="1116"/>
        <pc:sldMkLst>
          <pc:docMk/>
          <pc:sldMk cId="599601856" sldId="336"/>
        </pc:sldMkLst>
      </pc:sldChg>
      <pc:sldChg chg="add">
        <pc:chgData name="Manish Sharma" userId="b799adb9ba789c8f" providerId="LiveId" clId="{698923DD-4175-4E16-B171-0D7D61CDDF22}" dt="2022-06-12T11:01:58.339" v="827"/>
        <pc:sldMkLst>
          <pc:docMk/>
          <pc:sldMk cId="2737212266" sldId="340"/>
        </pc:sldMkLst>
      </pc:sldChg>
      <pc:sldChg chg="add">
        <pc:chgData name="Manish Sharma" userId="b799adb9ba789c8f" providerId="LiveId" clId="{698923DD-4175-4E16-B171-0D7D61CDDF22}" dt="2022-06-12T11:01:58.339" v="827"/>
        <pc:sldMkLst>
          <pc:docMk/>
          <pc:sldMk cId="1876232458" sldId="341"/>
        </pc:sldMkLst>
      </pc:sldChg>
      <pc:sldChg chg="add">
        <pc:chgData name="Manish Sharma" userId="b799adb9ba789c8f" providerId="LiveId" clId="{698923DD-4175-4E16-B171-0D7D61CDDF22}" dt="2022-06-12T10:22:47.491" v="825"/>
        <pc:sldMkLst>
          <pc:docMk/>
          <pc:sldMk cId="1083906838" sldId="344"/>
        </pc:sldMkLst>
      </pc:sldChg>
      <pc:sldChg chg="modSp add mod">
        <pc:chgData name="Manish Sharma" userId="b799adb9ba789c8f" providerId="LiveId" clId="{698923DD-4175-4E16-B171-0D7D61CDDF22}" dt="2022-06-19T10:01:49.796" v="1115" actId="20577"/>
        <pc:sldMkLst>
          <pc:docMk/>
          <pc:sldMk cId="3543660359" sldId="354"/>
        </pc:sldMkLst>
        <pc:spChg chg="mod">
          <ac:chgData name="Manish Sharma" userId="b799adb9ba789c8f" providerId="LiveId" clId="{698923DD-4175-4E16-B171-0D7D61CDDF22}" dt="2022-06-19T10:01:49.796" v="1115" actId="20577"/>
          <ac:spMkLst>
            <pc:docMk/>
            <pc:sldMk cId="3543660359" sldId="354"/>
            <ac:spMk id="3" creationId="{38AA7A56-7317-443A-B362-D7EF140B1CD1}"/>
          </ac:spMkLst>
        </pc:spChg>
      </pc:sldChg>
      <pc:sldChg chg="add">
        <pc:chgData name="Manish Sharma" userId="b799adb9ba789c8f" providerId="LiveId" clId="{698923DD-4175-4E16-B171-0D7D61CDDF22}" dt="2022-06-11T09:23:54.967" v="155"/>
        <pc:sldMkLst>
          <pc:docMk/>
          <pc:sldMk cId="2514910419" sldId="379"/>
        </pc:sldMkLst>
      </pc:sldChg>
      <pc:sldChg chg="add">
        <pc:chgData name="Manish Sharma" userId="b799adb9ba789c8f" providerId="LiveId" clId="{698923DD-4175-4E16-B171-0D7D61CDDF22}" dt="2022-06-12T05:13:31.859" v="733"/>
        <pc:sldMkLst>
          <pc:docMk/>
          <pc:sldMk cId="486550458" sldId="383"/>
        </pc:sldMkLst>
      </pc:sldChg>
      <pc:sldChg chg="add">
        <pc:chgData name="Manish Sharma" userId="b799adb9ba789c8f" providerId="LiveId" clId="{698923DD-4175-4E16-B171-0D7D61CDDF22}" dt="2022-06-12T05:13:31.859" v="733"/>
        <pc:sldMkLst>
          <pc:docMk/>
          <pc:sldMk cId="1424805398" sldId="384"/>
        </pc:sldMkLst>
      </pc:sldChg>
      <pc:sldChg chg="add">
        <pc:chgData name="Manish Sharma" userId="b799adb9ba789c8f" providerId="LiveId" clId="{698923DD-4175-4E16-B171-0D7D61CDDF22}" dt="2022-06-12T07:03:20.724" v="784"/>
        <pc:sldMkLst>
          <pc:docMk/>
          <pc:sldMk cId="1239693065" sldId="386"/>
        </pc:sldMkLst>
      </pc:sldChg>
      <pc:sldChg chg="add">
        <pc:chgData name="Manish Sharma" userId="b799adb9ba789c8f" providerId="LiveId" clId="{698923DD-4175-4E16-B171-0D7D61CDDF22}" dt="2022-06-12T07:03:20.724" v="784"/>
        <pc:sldMkLst>
          <pc:docMk/>
          <pc:sldMk cId="2331089218" sldId="387"/>
        </pc:sldMkLst>
      </pc:sldChg>
      <pc:sldChg chg="add">
        <pc:chgData name="Manish Sharma" userId="b799adb9ba789c8f" providerId="LiveId" clId="{698923DD-4175-4E16-B171-0D7D61CDDF22}" dt="2022-06-12T07:03:20.724" v="784"/>
        <pc:sldMkLst>
          <pc:docMk/>
          <pc:sldMk cId="940231496" sldId="388"/>
        </pc:sldMkLst>
      </pc:sldChg>
      <pc:sldChg chg="add">
        <pc:chgData name="Manish Sharma" userId="b799adb9ba789c8f" providerId="LiveId" clId="{698923DD-4175-4E16-B171-0D7D61CDDF22}" dt="2022-06-18T11:33:41.317" v="931"/>
        <pc:sldMkLst>
          <pc:docMk/>
          <pc:sldMk cId="3313300973" sldId="391"/>
        </pc:sldMkLst>
      </pc:sldChg>
      <pc:sldChg chg="add">
        <pc:chgData name="Manish Sharma" userId="b799adb9ba789c8f" providerId="LiveId" clId="{698923DD-4175-4E16-B171-0D7D61CDDF22}" dt="2022-06-18T04:33:35.480" v="828"/>
        <pc:sldMkLst>
          <pc:docMk/>
          <pc:sldMk cId="2204562738" sldId="392"/>
        </pc:sldMkLst>
      </pc:sldChg>
      <pc:sldChg chg="add">
        <pc:chgData name="Manish Sharma" userId="b799adb9ba789c8f" providerId="LiveId" clId="{698923DD-4175-4E16-B171-0D7D61CDDF22}" dt="2022-06-12T10:22:47.491" v="825"/>
        <pc:sldMkLst>
          <pc:docMk/>
          <pc:sldMk cId="23709531" sldId="393"/>
        </pc:sldMkLst>
      </pc:sldChg>
      <pc:sldChg chg="add">
        <pc:chgData name="Manish Sharma" userId="b799adb9ba789c8f" providerId="LiveId" clId="{698923DD-4175-4E16-B171-0D7D61CDDF22}" dt="2022-06-18T09:35:30.699" v="928"/>
        <pc:sldMkLst>
          <pc:docMk/>
          <pc:sldMk cId="694169232" sldId="395"/>
        </pc:sldMkLst>
      </pc:sldChg>
      <pc:sldChg chg="add">
        <pc:chgData name="Manish Sharma" userId="b799adb9ba789c8f" providerId="LiveId" clId="{698923DD-4175-4E16-B171-0D7D61CDDF22}" dt="2022-06-18T09:35:30.699" v="928"/>
        <pc:sldMkLst>
          <pc:docMk/>
          <pc:sldMk cId="3920928659" sldId="396"/>
        </pc:sldMkLst>
      </pc:sldChg>
      <pc:sldChg chg="add">
        <pc:chgData name="Manish Sharma" userId="b799adb9ba789c8f" providerId="LiveId" clId="{698923DD-4175-4E16-B171-0D7D61CDDF22}" dt="2022-06-19T06:06:18.871" v="979"/>
        <pc:sldMkLst>
          <pc:docMk/>
          <pc:sldMk cId="3923253326" sldId="399"/>
        </pc:sldMkLst>
      </pc:sldChg>
      <pc:sldChg chg="add">
        <pc:chgData name="Manish Sharma" userId="b799adb9ba789c8f" providerId="LiveId" clId="{698923DD-4175-4E16-B171-0D7D61CDDF22}" dt="2022-06-19T06:06:18.871" v="979"/>
        <pc:sldMkLst>
          <pc:docMk/>
          <pc:sldMk cId="1859098652" sldId="400"/>
        </pc:sldMkLst>
      </pc:sldChg>
      <pc:sldChg chg="add">
        <pc:chgData name="Manish Sharma" userId="b799adb9ba789c8f" providerId="LiveId" clId="{698923DD-4175-4E16-B171-0D7D61CDDF22}" dt="2022-06-19T06:32:10.646" v="980"/>
        <pc:sldMkLst>
          <pc:docMk/>
          <pc:sldMk cId="2486780815" sldId="401"/>
        </pc:sldMkLst>
      </pc:sldChg>
      <pc:sldChg chg="add">
        <pc:chgData name="Manish Sharma" userId="b799adb9ba789c8f" providerId="LiveId" clId="{698923DD-4175-4E16-B171-0D7D61CDDF22}" dt="2022-06-19T06:32:10.646" v="980"/>
        <pc:sldMkLst>
          <pc:docMk/>
          <pc:sldMk cId="2478318775" sldId="402"/>
        </pc:sldMkLst>
      </pc:sldChg>
      <pc:sldChg chg="add">
        <pc:chgData name="Manish Sharma" userId="b799adb9ba789c8f" providerId="LiveId" clId="{698923DD-4175-4E16-B171-0D7D61CDDF22}" dt="2022-06-19T09:55:19.812" v="995"/>
        <pc:sldMkLst>
          <pc:docMk/>
          <pc:sldMk cId="2909444576" sldId="404"/>
        </pc:sldMkLst>
      </pc:sldChg>
      <pc:sldChg chg="add">
        <pc:chgData name="Manish Sharma" userId="b799adb9ba789c8f" providerId="LiveId" clId="{698923DD-4175-4E16-B171-0D7D61CDDF22}" dt="2022-06-19T09:55:19.812" v="995"/>
        <pc:sldMkLst>
          <pc:docMk/>
          <pc:sldMk cId="1747891241" sldId="405"/>
        </pc:sldMkLst>
      </pc:sldChg>
      <pc:sldChg chg="add">
        <pc:chgData name="Manish Sharma" userId="b799adb9ba789c8f" providerId="LiveId" clId="{698923DD-4175-4E16-B171-0D7D61CDDF22}" dt="2022-06-11T07:02:09.689" v="153"/>
        <pc:sldMkLst>
          <pc:docMk/>
          <pc:sldMk cId="1426255416" sldId="419"/>
        </pc:sldMkLst>
      </pc:sldChg>
      <pc:sldChg chg="add">
        <pc:chgData name="Manish Sharma" userId="b799adb9ba789c8f" providerId="LiveId" clId="{698923DD-4175-4E16-B171-0D7D61CDDF22}" dt="2022-06-11T07:02:09.689" v="153"/>
        <pc:sldMkLst>
          <pc:docMk/>
          <pc:sldMk cId="1148228370" sldId="420"/>
        </pc:sldMkLst>
      </pc:sldChg>
      <pc:sldChg chg="add">
        <pc:chgData name="Manish Sharma" userId="b799adb9ba789c8f" providerId="LiveId" clId="{698923DD-4175-4E16-B171-0D7D61CDDF22}" dt="2022-06-11T09:10:17.008" v="154"/>
        <pc:sldMkLst>
          <pc:docMk/>
          <pc:sldMk cId="2543228366" sldId="422"/>
        </pc:sldMkLst>
      </pc:sldChg>
      <pc:sldChg chg="add">
        <pc:chgData name="Manish Sharma" userId="b799adb9ba789c8f" providerId="LiveId" clId="{698923DD-4175-4E16-B171-0D7D61CDDF22}" dt="2022-06-11T09:23:54.967" v="155"/>
        <pc:sldMkLst>
          <pc:docMk/>
          <pc:sldMk cId="2451827515" sldId="423"/>
        </pc:sldMkLst>
      </pc:sldChg>
      <pc:sldChg chg="addSp delSp modSp new mod">
        <pc:chgData name="Manish Sharma" userId="b799adb9ba789c8f" providerId="LiveId" clId="{698923DD-4175-4E16-B171-0D7D61CDDF22}" dt="2022-06-11T10:14:09.418" v="167"/>
        <pc:sldMkLst>
          <pc:docMk/>
          <pc:sldMk cId="1371608187" sldId="424"/>
        </pc:sldMkLst>
        <pc:spChg chg="mod">
          <ac:chgData name="Manish Sharma" userId="b799adb9ba789c8f" providerId="LiveId" clId="{698923DD-4175-4E16-B171-0D7D61CDDF22}" dt="2022-06-11T10:04:46.159" v="157"/>
          <ac:spMkLst>
            <pc:docMk/>
            <pc:sldMk cId="1371608187" sldId="424"/>
            <ac:spMk id="2" creationId="{3703179F-13FE-1B82-EA17-F646006C5E4B}"/>
          </ac:spMkLst>
        </pc:spChg>
        <pc:spChg chg="del">
          <ac:chgData name="Manish Sharma" userId="b799adb9ba789c8f" providerId="LiveId" clId="{698923DD-4175-4E16-B171-0D7D61CDDF22}" dt="2022-06-11T10:05:20.400" v="158" actId="478"/>
          <ac:spMkLst>
            <pc:docMk/>
            <pc:sldMk cId="1371608187" sldId="424"/>
            <ac:spMk id="3" creationId="{5AFC4B63-DD9E-09F1-4091-BB64D03F8AFB}"/>
          </ac:spMkLst>
        </pc:spChg>
        <pc:spChg chg="add mod">
          <ac:chgData name="Manish Sharma" userId="b799adb9ba789c8f" providerId="LiveId" clId="{698923DD-4175-4E16-B171-0D7D61CDDF22}" dt="2022-06-11T10:11:50.402" v="159"/>
          <ac:spMkLst>
            <pc:docMk/>
            <pc:sldMk cId="1371608187" sldId="424"/>
            <ac:spMk id="4" creationId="{470427B8-FE25-5691-40FE-81FEC0F63C49}"/>
          </ac:spMkLst>
        </pc:spChg>
        <pc:spChg chg="add mod">
          <ac:chgData name="Manish Sharma" userId="b799adb9ba789c8f" providerId="LiveId" clId="{698923DD-4175-4E16-B171-0D7D61CDDF22}" dt="2022-06-11T10:11:50.402" v="159"/>
          <ac:spMkLst>
            <pc:docMk/>
            <pc:sldMk cId="1371608187" sldId="424"/>
            <ac:spMk id="5" creationId="{48BE0837-8622-5175-B4DA-7D5149F083C2}"/>
          </ac:spMkLst>
        </pc:spChg>
        <pc:spChg chg="add mod">
          <ac:chgData name="Manish Sharma" userId="b799adb9ba789c8f" providerId="LiveId" clId="{698923DD-4175-4E16-B171-0D7D61CDDF22}" dt="2022-06-11T10:11:50.402" v="159"/>
          <ac:spMkLst>
            <pc:docMk/>
            <pc:sldMk cId="1371608187" sldId="424"/>
            <ac:spMk id="7" creationId="{8E4A5551-C50F-E090-B326-EB693F630BDB}"/>
          </ac:spMkLst>
        </pc:spChg>
        <pc:spChg chg="add mod">
          <ac:chgData name="Manish Sharma" userId="b799adb9ba789c8f" providerId="LiveId" clId="{698923DD-4175-4E16-B171-0D7D61CDDF22}" dt="2022-06-11T10:12:05.561" v="160"/>
          <ac:spMkLst>
            <pc:docMk/>
            <pc:sldMk cId="1371608187" sldId="424"/>
            <ac:spMk id="9" creationId="{665224C4-804C-4181-C510-CDBA6F42C5A3}"/>
          </ac:spMkLst>
        </pc:spChg>
        <pc:spChg chg="add mod">
          <ac:chgData name="Manish Sharma" userId="b799adb9ba789c8f" providerId="LiveId" clId="{698923DD-4175-4E16-B171-0D7D61CDDF22}" dt="2022-06-11T10:12:30.481" v="161"/>
          <ac:spMkLst>
            <pc:docMk/>
            <pc:sldMk cId="1371608187" sldId="424"/>
            <ac:spMk id="11" creationId="{B8C5A1E9-6F59-0573-1844-B6559966B5EA}"/>
          </ac:spMkLst>
        </pc:spChg>
        <pc:spChg chg="add mod">
          <ac:chgData name="Manish Sharma" userId="b799adb9ba789c8f" providerId="LiveId" clId="{698923DD-4175-4E16-B171-0D7D61CDDF22}" dt="2022-06-11T10:12:30.481" v="161"/>
          <ac:spMkLst>
            <pc:docMk/>
            <pc:sldMk cId="1371608187" sldId="424"/>
            <ac:spMk id="12" creationId="{E6E8A6BF-DBE9-54B1-6C98-E91EE180BC27}"/>
          </ac:spMkLst>
        </pc:spChg>
        <pc:spChg chg="add mod">
          <ac:chgData name="Manish Sharma" userId="b799adb9ba789c8f" providerId="LiveId" clId="{698923DD-4175-4E16-B171-0D7D61CDDF22}" dt="2022-06-11T10:12:30.481" v="161"/>
          <ac:spMkLst>
            <pc:docMk/>
            <pc:sldMk cId="1371608187" sldId="424"/>
            <ac:spMk id="14" creationId="{AA37D970-4FB2-20CA-2AEB-A1131F78B00F}"/>
          </ac:spMkLst>
        </pc:spChg>
        <pc:spChg chg="add mod">
          <ac:chgData name="Manish Sharma" userId="b799adb9ba789c8f" providerId="LiveId" clId="{698923DD-4175-4E16-B171-0D7D61CDDF22}" dt="2022-06-11T10:12:55.324" v="162"/>
          <ac:spMkLst>
            <pc:docMk/>
            <pc:sldMk cId="1371608187" sldId="424"/>
            <ac:spMk id="16" creationId="{7EF9EF37-D168-AA09-3568-9877EB51F1D4}"/>
          </ac:spMkLst>
        </pc:spChg>
        <pc:spChg chg="add mod">
          <ac:chgData name="Manish Sharma" userId="b799adb9ba789c8f" providerId="LiveId" clId="{698923DD-4175-4E16-B171-0D7D61CDDF22}" dt="2022-06-11T10:13:05.889" v="163"/>
          <ac:spMkLst>
            <pc:docMk/>
            <pc:sldMk cId="1371608187" sldId="424"/>
            <ac:spMk id="19" creationId="{910A0500-CFAE-AE3B-A876-47DF233B9451}"/>
          </ac:spMkLst>
        </pc:spChg>
        <pc:spChg chg="add mod">
          <ac:chgData name="Manish Sharma" userId="b799adb9ba789c8f" providerId="LiveId" clId="{698923DD-4175-4E16-B171-0D7D61CDDF22}" dt="2022-06-11T10:13:16.603" v="164"/>
          <ac:spMkLst>
            <pc:docMk/>
            <pc:sldMk cId="1371608187" sldId="424"/>
            <ac:spMk id="21" creationId="{C9C2E7E2-17CD-95DB-D727-A8883A75FBE6}"/>
          </ac:spMkLst>
        </pc:spChg>
        <pc:spChg chg="add mod">
          <ac:chgData name="Manish Sharma" userId="b799adb9ba789c8f" providerId="LiveId" clId="{698923DD-4175-4E16-B171-0D7D61CDDF22}" dt="2022-06-11T10:13:54.046" v="165"/>
          <ac:spMkLst>
            <pc:docMk/>
            <pc:sldMk cId="1371608187" sldId="424"/>
            <ac:spMk id="23" creationId="{D2275A0C-64BB-7DC2-DA0E-D9DA6EC44FD1}"/>
          </ac:spMkLst>
        </pc:spChg>
        <pc:spChg chg="add mod">
          <ac:chgData name="Manish Sharma" userId="b799adb9ba789c8f" providerId="LiveId" clId="{698923DD-4175-4E16-B171-0D7D61CDDF22}" dt="2022-06-11T10:14:09.418" v="167"/>
          <ac:spMkLst>
            <pc:docMk/>
            <pc:sldMk cId="1371608187" sldId="424"/>
            <ac:spMk id="26" creationId="{FF9D60D8-0BDA-1191-37D4-889A27D4D888}"/>
          </ac:spMkLst>
        </pc:spChg>
        <pc:cxnChg chg="add mod">
          <ac:chgData name="Manish Sharma" userId="b799adb9ba789c8f" providerId="LiveId" clId="{698923DD-4175-4E16-B171-0D7D61CDDF22}" dt="2022-06-11T10:11:50.402" v="159"/>
          <ac:cxnSpMkLst>
            <pc:docMk/>
            <pc:sldMk cId="1371608187" sldId="424"/>
            <ac:cxnSpMk id="6" creationId="{9980C645-A017-B06E-9B0E-DBA8A5EFA2D1}"/>
          </ac:cxnSpMkLst>
        </pc:cxnChg>
        <pc:cxnChg chg="add mod">
          <ac:chgData name="Manish Sharma" userId="b799adb9ba789c8f" providerId="LiveId" clId="{698923DD-4175-4E16-B171-0D7D61CDDF22}" dt="2022-06-11T10:11:50.402" v="159"/>
          <ac:cxnSpMkLst>
            <pc:docMk/>
            <pc:sldMk cId="1371608187" sldId="424"/>
            <ac:cxnSpMk id="8" creationId="{AAB1AB31-43C5-87FF-696C-2BFACB9631A4}"/>
          </ac:cxnSpMkLst>
        </pc:cxnChg>
        <pc:cxnChg chg="add mod">
          <ac:chgData name="Manish Sharma" userId="b799adb9ba789c8f" providerId="LiveId" clId="{698923DD-4175-4E16-B171-0D7D61CDDF22}" dt="2022-06-11T10:12:05.561" v="160"/>
          <ac:cxnSpMkLst>
            <pc:docMk/>
            <pc:sldMk cId="1371608187" sldId="424"/>
            <ac:cxnSpMk id="10" creationId="{DDAA3BAA-5794-216E-0A16-E11FD9E37697}"/>
          </ac:cxnSpMkLst>
        </pc:cxnChg>
        <pc:cxnChg chg="add mod">
          <ac:chgData name="Manish Sharma" userId="b799adb9ba789c8f" providerId="LiveId" clId="{698923DD-4175-4E16-B171-0D7D61CDDF22}" dt="2022-06-11T10:12:30.481" v="161"/>
          <ac:cxnSpMkLst>
            <pc:docMk/>
            <pc:sldMk cId="1371608187" sldId="424"/>
            <ac:cxnSpMk id="13" creationId="{7CD589FC-1FA9-EE4A-F235-389A4EE0B088}"/>
          </ac:cxnSpMkLst>
        </pc:cxnChg>
        <pc:cxnChg chg="add mod">
          <ac:chgData name="Manish Sharma" userId="b799adb9ba789c8f" providerId="LiveId" clId="{698923DD-4175-4E16-B171-0D7D61CDDF22}" dt="2022-06-11T10:12:30.481" v="161"/>
          <ac:cxnSpMkLst>
            <pc:docMk/>
            <pc:sldMk cId="1371608187" sldId="424"/>
            <ac:cxnSpMk id="15" creationId="{B927008C-B0C3-CC05-09DE-8A9420A29C48}"/>
          </ac:cxnSpMkLst>
        </pc:cxnChg>
        <pc:cxnChg chg="add mod">
          <ac:chgData name="Manish Sharma" userId="b799adb9ba789c8f" providerId="LiveId" clId="{698923DD-4175-4E16-B171-0D7D61CDDF22}" dt="2022-06-11T10:12:55.324" v="162"/>
          <ac:cxnSpMkLst>
            <pc:docMk/>
            <pc:sldMk cId="1371608187" sldId="424"/>
            <ac:cxnSpMk id="17" creationId="{F5A4EC89-A75F-09CC-7166-1EA9D578AD93}"/>
          </ac:cxnSpMkLst>
        </pc:cxnChg>
        <pc:cxnChg chg="add mod">
          <ac:chgData name="Manish Sharma" userId="b799adb9ba789c8f" providerId="LiveId" clId="{698923DD-4175-4E16-B171-0D7D61CDDF22}" dt="2022-06-11T10:12:55.324" v="162"/>
          <ac:cxnSpMkLst>
            <pc:docMk/>
            <pc:sldMk cId="1371608187" sldId="424"/>
            <ac:cxnSpMk id="18" creationId="{CCE7F5BB-3789-FD65-F73C-3E184965CCEA}"/>
          </ac:cxnSpMkLst>
        </pc:cxnChg>
        <pc:cxnChg chg="add mod">
          <ac:chgData name="Manish Sharma" userId="b799adb9ba789c8f" providerId="LiveId" clId="{698923DD-4175-4E16-B171-0D7D61CDDF22}" dt="2022-06-11T10:13:05.889" v="163"/>
          <ac:cxnSpMkLst>
            <pc:docMk/>
            <pc:sldMk cId="1371608187" sldId="424"/>
            <ac:cxnSpMk id="20" creationId="{DC2C1B78-58E2-8EB8-81F7-E31353552CAF}"/>
          </ac:cxnSpMkLst>
        </pc:cxnChg>
        <pc:cxnChg chg="add mod">
          <ac:chgData name="Manish Sharma" userId="b799adb9ba789c8f" providerId="LiveId" clId="{698923DD-4175-4E16-B171-0D7D61CDDF22}" dt="2022-06-11T10:13:16.603" v="164"/>
          <ac:cxnSpMkLst>
            <pc:docMk/>
            <pc:sldMk cId="1371608187" sldId="424"/>
            <ac:cxnSpMk id="22" creationId="{20997174-E1CE-E2E6-FA65-2BDD5DA719C8}"/>
          </ac:cxnSpMkLst>
        </pc:cxnChg>
        <pc:cxnChg chg="add mod">
          <ac:chgData name="Manish Sharma" userId="b799adb9ba789c8f" providerId="LiveId" clId="{698923DD-4175-4E16-B171-0D7D61CDDF22}" dt="2022-06-11T10:13:54.046" v="165"/>
          <ac:cxnSpMkLst>
            <pc:docMk/>
            <pc:sldMk cId="1371608187" sldId="424"/>
            <ac:cxnSpMk id="24" creationId="{748544C5-645A-D72F-77BE-51D7789DB340}"/>
          </ac:cxnSpMkLst>
        </pc:cxnChg>
        <pc:cxnChg chg="add mod">
          <ac:chgData name="Manish Sharma" userId="b799adb9ba789c8f" providerId="LiveId" clId="{698923DD-4175-4E16-B171-0D7D61CDDF22}" dt="2022-06-11T10:13:58.709" v="166"/>
          <ac:cxnSpMkLst>
            <pc:docMk/>
            <pc:sldMk cId="1371608187" sldId="424"/>
            <ac:cxnSpMk id="25" creationId="{48B1E021-C437-B722-8794-E1781C8B60CD}"/>
          </ac:cxnSpMkLst>
        </pc:cxnChg>
      </pc:sldChg>
      <pc:sldChg chg="addSp delSp modSp new mod">
        <pc:chgData name="Manish Sharma" userId="b799adb9ba789c8f" providerId="LiveId" clId="{698923DD-4175-4E16-B171-0D7D61CDDF22}" dt="2022-06-11T10:31:06.044" v="181"/>
        <pc:sldMkLst>
          <pc:docMk/>
          <pc:sldMk cId="2571189140" sldId="425"/>
        </pc:sldMkLst>
        <pc:spChg chg="del">
          <ac:chgData name="Manish Sharma" userId="b799adb9ba789c8f" providerId="LiveId" clId="{698923DD-4175-4E16-B171-0D7D61CDDF22}" dt="2022-06-11T10:26:20.202" v="171" actId="478"/>
          <ac:spMkLst>
            <pc:docMk/>
            <pc:sldMk cId="2571189140" sldId="425"/>
            <ac:spMk id="2" creationId="{5F9841E1-1005-AD81-2255-D416593FC27A}"/>
          </ac:spMkLst>
        </pc:spChg>
        <pc:spChg chg="del">
          <ac:chgData name="Manish Sharma" userId="b799adb9ba789c8f" providerId="LiveId" clId="{698923DD-4175-4E16-B171-0D7D61CDDF22}" dt="2022-06-11T10:26:20.202" v="171" actId="478"/>
          <ac:spMkLst>
            <pc:docMk/>
            <pc:sldMk cId="2571189140" sldId="425"/>
            <ac:spMk id="3" creationId="{F2A84C4D-EA4E-E8C3-317C-8E95B8C0060A}"/>
          </ac:spMkLst>
        </pc:spChg>
        <pc:spChg chg="add mod">
          <ac:chgData name="Manish Sharma" userId="b799adb9ba789c8f" providerId="LiveId" clId="{698923DD-4175-4E16-B171-0D7D61CDDF22}" dt="2022-06-11T10:26:36.308" v="172"/>
          <ac:spMkLst>
            <pc:docMk/>
            <pc:sldMk cId="2571189140" sldId="425"/>
            <ac:spMk id="4" creationId="{A8BA54A6-611F-C42F-5D71-F0BBA63EA0A9}"/>
          </ac:spMkLst>
        </pc:spChg>
        <pc:spChg chg="add mod">
          <ac:chgData name="Manish Sharma" userId="b799adb9ba789c8f" providerId="LiveId" clId="{698923DD-4175-4E16-B171-0D7D61CDDF22}" dt="2022-06-11T10:26:36.308" v="172"/>
          <ac:spMkLst>
            <pc:docMk/>
            <pc:sldMk cId="2571189140" sldId="425"/>
            <ac:spMk id="5" creationId="{726ECF0D-EC77-7EB6-F888-68644A1EEAE1}"/>
          </ac:spMkLst>
        </pc:spChg>
        <pc:spChg chg="add mod">
          <ac:chgData name="Manish Sharma" userId="b799adb9ba789c8f" providerId="LiveId" clId="{698923DD-4175-4E16-B171-0D7D61CDDF22}" dt="2022-06-11T10:26:52.719" v="173" actId="20577"/>
          <ac:spMkLst>
            <pc:docMk/>
            <pc:sldMk cId="2571189140" sldId="425"/>
            <ac:spMk id="6" creationId="{CF7D0404-8441-91B9-48E7-777BDA5EBC35}"/>
          </ac:spMkLst>
        </pc:spChg>
        <pc:spChg chg="add mod">
          <ac:chgData name="Manish Sharma" userId="b799adb9ba789c8f" providerId="LiveId" clId="{698923DD-4175-4E16-B171-0D7D61CDDF22}" dt="2022-06-11T10:27:21.034" v="174"/>
          <ac:spMkLst>
            <pc:docMk/>
            <pc:sldMk cId="2571189140" sldId="425"/>
            <ac:spMk id="9" creationId="{D0B5589A-2BB1-7F64-0521-D0538A6B213F}"/>
          </ac:spMkLst>
        </pc:spChg>
        <pc:spChg chg="add mod">
          <ac:chgData name="Manish Sharma" userId="b799adb9ba789c8f" providerId="LiveId" clId="{698923DD-4175-4E16-B171-0D7D61CDDF22}" dt="2022-06-11T10:27:33.704" v="175"/>
          <ac:spMkLst>
            <pc:docMk/>
            <pc:sldMk cId="2571189140" sldId="425"/>
            <ac:spMk id="11" creationId="{DCBE1BA1-7184-EE64-43AF-FF98C93E1A30}"/>
          </ac:spMkLst>
        </pc:spChg>
        <pc:spChg chg="add mod">
          <ac:chgData name="Manish Sharma" userId="b799adb9ba789c8f" providerId="LiveId" clId="{698923DD-4175-4E16-B171-0D7D61CDDF22}" dt="2022-06-11T10:28:07.363" v="176"/>
          <ac:spMkLst>
            <pc:docMk/>
            <pc:sldMk cId="2571189140" sldId="425"/>
            <ac:spMk id="12" creationId="{D084D9AC-834F-31B3-66A7-3DACDB22697A}"/>
          </ac:spMkLst>
        </pc:spChg>
        <pc:spChg chg="add mod">
          <ac:chgData name="Manish Sharma" userId="b799adb9ba789c8f" providerId="LiveId" clId="{698923DD-4175-4E16-B171-0D7D61CDDF22}" dt="2022-06-11T10:28:16.090" v="177"/>
          <ac:spMkLst>
            <pc:docMk/>
            <pc:sldMk cId="2571189140" sldId="425"/>
            <ac:spMk id="15" creationId="{03CB29CB-93B1-6B7D-4BB3-C11EBAB53CB0}"/>
          </ac:spMkLst>
        </pc:spChg>
        <pc:spChg chg="add mod">
          <ac:chgData name="Manish Sharma" userId="b799adb9ba789c8f" providerId="LiveId" clId="{698923DD-4175-4E16-B171-0D7D61CDDF22}" dt="2022-06-11T10:28:39.671" v="178"/>
          <ac:spMkLst>
            <pc:docMk/>
            <pc:sldMk cId="2571189140" sldId="425"/>
            <ac:spMk id="16" creationId="{427D67A7-C47A-8A6E-48B0-4B64925BF432}"/>
          </ac:spMkLst>
        </pc:spChg>
        <pc:spChg chg="add mod">
          <ac:chgData name="Manish Sharma" userId="b799adb9ba789c8f" providerId="LiveId" clId="{698923DD-4175-4E16-B171-0D7D61CDDF22}" dt="2022-06-11T10:28:49.843" v="179"/>
          <ac:spMkLst>
            <pc:docMk/>
            <pc:sldMk cId="2571189140" sldId="425"/>
            <ac:spMk id="18" creationId="{C3A7F5BE-90B7-FE46-ADA4-292A1F62268F}"/>
          </ac:spMkLst>
        </pc:spChg>
        <pc:spChg chg="add mod">
          <ac:chgData name="Manish Sharma" userId="b799adb9ba789c8f" providerId="LiveId" clId="{698923DD-4175-4E16-B171-0D7D61CDDF22}" dt="2022-06-11T10:29:11.514" v="180"/>
          <ac:spMkLst>
            <pc:docMk/>
            <pc:sldMk cId="2571189140" sldId="425"/>
            <ac:spMk id="19" creationId="{6597BD14-F5B9-4167-7531-7EF0419D7287}"/>
          </ac:spMkLst>
        </pc:spChg>
        <pc:spChg chg="add mod">
          <ac:chgData name="Manish Sharma" userId="b799adb9ba789c8f" providerId="LiveId" clId="{698923DD-4175-4E16-B171-0D7D61CDDF22}" dt="2022-06-11T10:31:06.044" v="181"/>
          <ac:spMkLst>
            <pc:docMk/>
            <pc:sldMk cId="2571189140" sldId="425"/>
            <ac:spMk id="21" creationId="{453B2A38-3B9A-E16A-E26D-880C2753D547}"/>
          </ac:spMkLst>
        </pc:spChg>
        <pc:cxnChg chg="add mod">
          <ac:chgData name="Manish Sharma" userId="b799adb9ba789c8f" providerId="LiveId" clId="{698923DD-4175-4E16-B171-0D7D61CDDF22}" dt="2022-06-11T10:26:36.308" v="172"/>
          <ac:cxnSpMkLst>
            <pc:docMk/>
            <pc:sldMk cId="2571189140" sldId="425"/>
            <ac:cxnSpMk id="7" creationId="{4F0CC706-E9DC-A0BD-EB66-F1199FF0396B}"/>
          </ac:cxnSpMkLst>
        </pc:cxnChg>
        <pc:cxnChg chg="add mod">
          <ac:chgData name="Manish Sharma" userId="b799adb9ba789c8f" providerId="LiveId" clId="{698923DD-4175-4E16-B171-0D7D61CDDF22}" dt="2022-06-11T10:27:21.034" v="174"/>
          <ac:cxnSpMkLst>
            <pc:docMk/>
            <pc:sldMk cId="2571189140" sldId="425"/>
            <ac:cxnSpMk id="8" creationId="{6F4191A0-1AC7-98BF-95EB-38233E703C62}"/>
          </ac:cxnSpMkLst>
        </pc:cxnChg>
        <pc:cxnChg chg="add mod">
          <ac:chgData name="Manish Sharma" userId="b799adb9ba789c8f" providerId="LiveId" clId="{698923DD-4175-4E16-B171-0D7D61CDDF22}" dt="2022-06-11T10:27:33.704" v="175"/>
          <ac:cxnSpMkLst>
            <pc:docMk/>
            <pc:sldMk cId="2571189140" sldId="425"/>
            <ac:cxnSpMk id="10" creationId="{D98E47FA-A7B7-3E47-E809-BB23C53E68FA}"/>
          </ac:cxnSpMkLst>
        </pc:cxnChg>
        <pc:cxnChg chg="add mod">
          <ac:chgData name="Manish Sharma" userId="b799adb9ba789c8f" providerId="LiveId" clId="{698923DD-4175-4E16-B171-0D7D61CDDF22}" dt="2022-06-11T10:28:07.363" v="176"/>
          <ac:cxnSpMkLst>
            <pc:docMk/>
            <pc:sldMk cId="2571189140" sldId="425"/>
            <ac:cxnSpMk id="13" creationId="{4BEC1CB7-4DE8-3D0C-7F6A-29BAC72FD3C4}"/>
          </ac:cxnSpMkLst>
        </pc:cxnChg>
        <pc:cxnChg chg="add mod">
          <ac:chgData name="Manish Sharma" userId="b799adb9ba789c8f" providerId="LiveId" clId="{698923DD-4175-4E16-B171-0D7D61CDDF22}" dt="2022-06-11T10:28:16.090" v="177"/>
          <ac:cxnSpMkLst>
            <pc:docMk/>
            <pc:sldMk cId="2571189140" sldId="425"/>
            <ac:cxnSpMk id="14" creationId="{17A8EC8B-2379-5964-2C00-F5B5C35C8EE6}"/>
          </ac:cxnSpMkLst>
        </pc:cxnChg>
        <pc:cxnChg chg="add mod">
          <ac:chgData name="Manish Sharma" userId="b799adb9ba789c8f" providerId="LiveId" clId="{698923DD-4175-4E16-B171-0D7D61CDDF22}" dt="2022-06-11T10:28:39.671" v="178"/>
          <ac:cxnSpMkLst>
            <pc:docMk/>
            <pc:sldMk cId="2571189140" sldId="425"/>
            <ac:cxnSpMk id="17" creationId="{2EA349A1-CC4E-A7B0-F277-B801CC1BE39E}"/>
          </ac:cxnSpMkLst>
        </pc:cxnChg>
        <pc:cxnChg chg="add mod">
          <ac:chgData name="Manish Sharma" userId="b799adb9ba789c8f" providerId="LiveId" clId="{698923DD-4175-4E16-B171-0D7D61CDDF22}" dt="2022-06-11T10:29:11.514" v="180"/>
          <ac:cxnSpMkLst>
            <pc:docMk/>
            <pc:sldMk cId="2571189140" sldId="425"/>
            <ac:cxnSpMk id="20" creationId="{483BDED7-AF22-A432-CBEF-0A8B216DBA8C}"/>
          </ac:cxnSpMkLst>
        </pc:cxnChg>
        <pc:cxnChg chg="add mod">
          <ac:chgData name="Manish Sharma" userId="b799adb9ba789c8f" providerId="LiveId" clId="{698923DD-4175-4E16-B171-0D7D61CDDF22}" dt="2022-06-11T10:31:06.044" v="181"/>
          <ac:cxnSpMkLst>
            <pc:docMk/>
            <pc:sldMk cId="2571189140" sldId="425"/>
            <ac:cxnSpMk id="22" creationId="{81BD28EF-EF21-8DBE-701F-7DB41E4A8599}"/>
          </ac:cxnSpMkLst>
        </pc:cxnChg>
      </pc:sldChg>
      <pc:sldChg chg="modSp new mod">
        <pc:chgData name="Manish Sharma" userId="b799adb9ba789c8f" providerId="LiveId" clId="{698923DD-4175-4E16-B171-0D7D61CDDF22}" dt="2022-06-11T11:04:24.842" v="588" actId="20577"/>
        <pc:sldMkLst>
          <pc:docMk/>
          <pc:sldMk cId="1877109547" sldId="426"/>
        </pc:sldMkLst>
        <pc:spChg chg="mod">
          <ac:chgData name="Manish Sharma" userId="b799adb9ba789c8f" providerId="LiveId" clId="{698923DD-4175-4E16-B171-0D7D61CDDF22}" dt="2022-06-11T10:59:30.562" v="183"/>
          <ac:spMkLst>
            <pc:docMk/>
            <pc:sldMk cId="1877109547" sldId="426"/>
            <ac:spMk id="2" creationId="{18E5FC16-E776-997A-C041-2114E0A08087}"/>
          </ac:spMkLst>
        </pc:spChg>
        <pc:spChg chg="mod">
          <ac:chgData name="Manish Sharma" userId="b799adb9ba789c8f" providerId="LiveId" clId="{698923DD-4175-4E16-B171-0D7D61CDDF22}" dt="2022-06-11T11:04:24.842" v="588" actId="20577"/>
          <ac:spMkLst>
            <pc:docMk/>
            <pc:sldMk cId="1877109547" sldId="426"/>
            <ac:spMk id="3" creationId="{F6AC0A58-B3BE-0A55-7EBB-198780F619C4}"/>
          </ac:spMkLst>
        </pc:spChg>
      </pc:sldChg>
      <pc:sldChg chg="modSp new mod">
        <pc:chgData name="Manish Sharma" userId="b799adb9ba789c8f" providerId="LiveId" clId="{698923DD-4175-4E16-B171-0D7D61CDDF22}" dt="2022-06-11T11:08:16.035" v="731" actId="20577"/>
        <pc:sldMkLst>
          <pc:docMk/>
          <pc:sldMk cId="3996662421" sldId="427"/>
        </pc:sldMkLst>
        <pc:spChg chg="mod">
          <ac:chgData name="Manish Sharma" userId="b799adb9ba789c8f" providerId="LiveId" clId="{698923DD-4175-4E16-B171-0D7D61CDDF22}" dt="2022-06-11T11:05:33.827" v="590"/>
          <ac:spMkLst>
            <pc:docMk/>
            <pc:sldMk cId="3996662421" sldId="427"/>
            <ac:spMk id="2" creationId="{6D4FDC7B-65EE-04BE-DB83-7B9958D0418A}"/>
          </ac:spMkLst>
        </pc:spChg>
        <pc:spChg chg="mod">
          <ac:chgData name="Manish Sharma" userId="b799adb9ba789c8f" providerId="LiveId" clId="{698923DD-4175-4E16-B171-0D7D61CDDF22}" dt="2022-06-11T11:08:16.035" v="731" actId="20577"/>
          <ac:spMkLst>
            <pc:docMk/>
            <pc:sldMk cId="3996662421" sldId="427"/>
            <ac:spMk id="3" creationId="{BC798E53-9CAB-D42E-ED5A-1E2F3C160727}"/>
          </ac:spMkLst>
        </pc:spChg>
      </pc:sldChg>
      <pc:sldChg chg="modSp new mod">
        <pc:chgData name="Manish Sharma" userId="b799adb9ba789c8f" providerId="LiveId" clId="{698923DD-4175-4E16-B171-0D7D61CDDF22}" dt="2022-06-12T06:35:52.048" v="758"/>
        <pc:sldMkLst>
          <pc:docMk/>
          <pc:sldMk cId="3577636926" sldId="428"/>
        </pc:sldMkLst>
        <pc:spChg chg="mod">
          <ac:chgData name="Manish Sharma" userId="b799adb9ba789c8f" providerId="LiveId" clId="{698923DD-4175-4E16-B171-0D7D61CDDF22}" dt="2022-06-12T06:34:13.332" v="735"/>
          <ac:spMkLst>
            <pc:docMk/>
            <pc:sldMk cId="3577636926" sldId="428"/>
            <ac:spMk id="2" creationId="{C096E61F-FE1B-0DEC-9BBA-76AFD84718E9}"/>
          </ac:spMkLst>
        </pc:spChg>
        <pc:spChg chg="mod">
          <ac:chgData name="Manish Sharma" userId="b799adb9ba789c8f" providerId="LiveId" clId="{698923DD-4175-4E16-B171-0D7D61CDDF22}" dt="2022-06-12T06:35:52.048" v="758"/>
          <ac:spMkLst>
            <pc:docMk/>
            <pc:sldMk cId="3577636926" sldId="428"/>
            <ac:spMk id="3" creationId="{B901A077-BC1E-F2D8-F7C7-3D30F31BFEEE}"/>
          </ac:spMkLst>
        </pc:spChg>
      </pc:sldChg>
      <pc:sldChg chg="addSp delSp modSp new mod">
        <pc:chgData name="Manish Sharma" userId="b799adb9ba789c8f" providerId="LiveId" clId="{698923DD-4175-4E16-B171-0D7D61CDDF22}" dt="2022-06-12T07:02:26.629" v="783" actId="478"/>
        <pc:sldMkLst>
          <pc:docMk/>
          <pc:sldMk cId="2983113034" sldId="429"/>
        </pc:sldMkLst>
        <pc:spChg chg="mod">
          <ac:chgData name="Manish Sharma" userId="b799adb9ba789c8f" providerId="LiveId" clId="{698923DD-4175-4E16-B171-0D7D61CDDF22}" dt="2022-06-12T06:37:06.781" v="760"/>
          <ac:spMkLst>
            <pc:docMk/>
            <pc:sldMk cId="2983113034" sldId="429"/>
            <ac:spMk id="2" creationId="{EFB8A177-066C-B49D-96C5-3CC3E78124B6}"/>
          </ac:spMkLst>
        </pc:spChg>
        <pc:spChg chg="del">
          <ac:chgData name="Manish Sharma" userId="b799adb9ba789c8f" providerId="LiveId" clId="{698923DD-4175-4E16-B171-0D7D61CDDF22}" dt="2022-06-12T06:37:15.923" v="761" actId="478"/>
          <ac:spMkLst>
            <pc:docMk/>
            <pc:sldMk cId="2983113034" sldId="429"/>
            <ac:spMk id="3" creationId="{006EB0E6-C682-81C5-39BF-18A8F0493B38}"/>
          </ac:spMkLst>
        </pc:spChg>
        <pc:spChg chg="add mod">
          <ac:chgData name="Manish Sharma" userId="b799adb9ba789c8f" providerId="LiveId" clId="{698923DD-4175-4E16-B171-0D7D61CDDF22}" dt="2022-06-12T06:37:18.375" v="762"/>
          <ac:spMkLst>
            <pc:docMk/>
            <pc:sldMk cId="2983113034" sldId="429"/>
            <ac:spMk id="4" creationId="{86BC9130-C816-140E-4D1D-FAD8116E08E1}"/>
          </ac:spMkLst>
        </pc:spChg>
        <pc:spChg chg="add mod">
          <ac:chgData name="Manish Sharma" userId="b799adb9ba789c8f" providerId="LiveId" clId="{698923DD-4175-4E16-B171-0D7D61CDDF22}" dt="2022-06-12T06:37:18.375" v="762"/>
          <ac:spMkLst>
            <pc:docMk/>
            <pc:sldMk cId="2983113034" sldId="429"/>
            <ac:spMk id="5" creationId="{3BE6C916-7560-4D92-3275-EEE977672CCA}"/>
          </ac:spMkLst>
        </pc:spChg>
        <pc:spChg chg="add mod">
          <ac:chgData name="Manish Sharma" userId="b799adb9ba789c8f" providerId="LiveId" clId="{698923DD-4175-4E16-B171-0D7D61CDDF22}" dt="2022-06-12T06:37:18.375" v="762"/>
          <ac:spMkLst>
            <pc:docMk/>
            <pc:sldMk cId="2983113034" sldId="429"/>
            <ac:spMk id="6" creationId="{54B4EC0A-8438-3EDE-5C0A-8DE9A12F95AC}"/>
          </ac:spMkLst>
        </pc:spChg>
        <pc:spChg chg="add mod">
          <ac:chgData name="Manish Sharma" userId="b799adb9ba789c8f" providerId="LiveId" clId="{698923DD-4175-4E16-B171-0D7D61CDDF22}" dt="2022-06-12T06:37:18.375" v="762"/>
          <ac:spMkLst>
            <pc:docMk/>
            <pc:sldMk cId="2983113034" sldId="429"/>
            <ac:spMk id="8" creationId="{48A28C6A-E247-4617-5E28-6F2FC863DD70}"/>
          </ac:spMkLst>
        </pc:spChg>
        <pc:spChg chg="add mod">
          <ac:chgData name="Manish Sharma" userId="b799adb9ba789c8f" providerId="LiveId" clId="{698923DD-4175-4E16-B171-0D7D61CDDF22}" dt="2022-06-12T06:51:43.847" v="763"/>
          <ac:spMkLst>
            <pc:docMk/>
            <pc:sldMk cId="2983113034" sldId="429"/>
            <ac:spMk id="9" creationId="{2A7B8AAD-3864-49CD-37DD-6947991323AD}"/>
          </ac:spMkLst>
        </pc:spChg>
        <pc:spChg chg="add mod">
          <ac:chgData name="Manish Sharma" userId="b799adb9ba789c8f" providerId="LiveId" clId="{698923DD-4175-4E16-B171-0D7D61CDDF22}" dt="2022-06-12T06:51:43.847" v="763"/>
          <ac:spMkLst>
            <pc:docMk/>
            <pc:sldMk cId="2983113034" sldId="429"/>
            <ac:spMk id="10" creationId="{96752868-AA46-5E31-A81E-4C92FED21209}"/>
          </ac:spMkLst>
        </pc:spChg>
        <pc:spChg chg="add mod">
          <ac:chgData name="Manish Sharma" userId="b799adb9ba789c8f" providerId="LiveId" clId="{698923DD-4175-4E16-B171-0D7D61CDDF22}" dt="2022-06-12T06:51:43.847" v="763"/>
          <ac:spMkLst>
            <pc:docMk/>
            <pc:sldMk cId="2983113034" sldId="429"/>
            <ac:spMk id="11" creationId="{3593AB1A-D88B-7197-2D21-A62FC3818BC6}"/>
          </ac:spMkLst>
        </pc:spChg>
        <pc:spChg chg="add mod">
          <ac:chgData name="Manish Sharma" userId="b799adb9ba789c8f" providerId="LiveId" clId="{698923DD-4175-4E16-B171-0D7D61CDDF22}" dt="2022-06-12T06:51:43.847" v="763"/>
          <ac:spMkLst>
            <pc:docMk/>
            <pc:sldMk cId="2983113034" sldId="429"/>
            <ac:spMk id="13" creationId="{08E0B5A5-29EE-C21A-1D4F-EE2AB350F836}"/>
          </ac:spMkLst>
        </pc:spChg>
        <pc:spChg chg="add del mod">
          <ac:chgData name="Manish Sharma" userId="b799adb9ba789c8f" providerId="LiveId" clId="{698923DD-4175-4E16-B171-0D7D61CDDF22}" dt="2022-06-12T07:02:26.629" v="783" actId="478"/>
          <ac:spMkLst>
            <pc:docMk/>
            <pc:sldMk cId="2983113034" sldId="429"/>
            <ac:spMk id="14" creationId="{553FC5FA-404D-5C71-C4C8-BF7817600857}"/>
          </ac:spMkLst>
        </pc:spChg>
        <pc:cxnChg chg="add mod">
          <ac:chgData name="Manish Sharma" userId="b799adb9ba789c8f" providerId="LiveId" clId="{698923DD-4175-4E16-B171-0D7D61CDDF22}" dt="2022-06-12T06:37:18.375" v="762"/>
          <ac:cxnSpMkLst>
            <pc:docMk/>
            <pc:sldMk cId="2983113034" sldId="429"/>
            <ac:cxnSpMk id="7" creationId="{61807475-1226-FF9F-1130-D3FAE1F5C2C9}"/>
          </ac:cxnSpMkLst>
        </pc:cxnChg>
        <pc:cxnChg chg="add mod">
          <ac:chgData name="Manish Sharma" userId="b799adb9ba789c8f" providerId="LiveId" clId="{698923DD-4175-4E16-B171-0D7D61CDDF22}" dt="2022-06-12T06:51:43.847" v="763"/>
          <ac:cxnSpMkLst>
            <pc:docMk/>
            <pc:sldMk cId="2983113034" sldId="429"/>
            <ac:cxnSpMk id="12" creationId="{C82A581F-F9EA-99D4-48B3-1E680178F818}"/>
          </ac:cxnSpMkLst>
        </pc:cxnChg>
      </pc:sldChg>
      <pc:sldChg chg="addSp delSp modSp new mod">
        <pc:chgData name="Manish Sharma" userId="b799adb9ba789c8f" providerId="LiveId" clId="{698923DD-4175-4E16-B171-0D7D61CDDF22}" dt="2022-06-12T06:54:47.471" v="782"/>
        <pc:sldMkLst>
          <pc:docMk/>
          <pc:sldMk cId="1347414831" sldId="430"/>
        </pc:sldMkLst>
        <pc:spChg chg="mod">
          <ac:chgData name="Manish Sharma" userId="b799adb9ba789c8f" providerId="LiveId" clId="{698923DD-4175-4E16-B171-0D7D61CDDF22}" dt="2022-06-12T06:53:55.082" v="778"/>
          <ac:spMkLst>
            <pc:docMk/>
            <pc:sldMk cId="1347414831" sldId="430"/>
            <ac:spMk id="2" creationId="{375FDF87-3859-0874-2F74-2471C87D21BD}"/>
          </ac:spMkLst>
        </pc:spChg>
        <pc:spChg chg="del">
          <ac:chgData name="Manish Sharma" userId="b799adb9ba789c8f" providerId="LiveId" clId="{698923DD-4175-4E16-B171-0D7D61CDDF22}" dt="2022-06-12T06:54:08.840" v="779" actId="478"/>
          <ac:spMkLst>
            <pc:docMk/>
            <pc:sldMk cId="1347414831" sldId="430"/>
            <ac:spMk id="3" creationId="{EC9BC285-83B1-0D70-C3EA-12B51C12D659}"/>
          </ac:spMkLst>
        </pc:spChg>
        <pc:spChg chg="add mod">
          <ac:chgData name="Manish Sharma" userId="b799adb9ba789c8f" providerId="LiveId" clId="{698923DD-4175-4E16-B171-0D7D61CDDF22}" dt="2022-06-12T06:54:09.420" v="780"/>
          <ac:spMkLst>
            <pc:docMk/>
            <pc:sldMk cId="1347414831" sldId="430"/>
            <ac:spMk id="4" creationId="{219D618A-8EF3-929C-5A13-29D3C51D6C26}"/>
          </ac:spMkLst>
        </pc:spChg>
        <pc:spChg chg="add mod">
          <ac:chgData name="Manish Sharma" userId="b799adb9ba789c8f" providerId="LiveId" clId="{698923DD-4175-4E16-B171-0D7D61CDDF22}" dt="2022-06-12T06:54:09.420" v="780"/>
          <ac:spMkLst>
            <pc:docMk/>
            <pc:sldMk cId="1347414831" sldId="430"/>
            <ac:spMk id="5" creationId="{D443CB64-0C1A-7308-EFCC-09A644F34B59}"/>
          </ac:spMkLst>
        </pc:spChg>
        <pc:spChg chg="add mod">
          <ac:chgData name="Manish Sharma" userId="b799adb9ba789c8f" providerId="LiveId" clId="{698923DD-4175-4E16-B171-0D7D61CDDF22}" dt="2022-06-12T06:54:09.420" v="780"/>
          <ac:spMkLst>
            <pc:docMk/>
            <pc:sldMk cId="1347414831" sldId="430"/>
            <ac:spMk id="6" creationId="{97119AED-E165-F23E-D587-E621072709D5}"/>
          </ac:spMkLst>
        </pc:spChg>
        <pc:spChg chg="add mod">
          <ac:chgData name="Manish Sharma" userId="b799adb9ba789c8f" providerId="LiveId" clId="{698923DD-4175-4E16-B171-0D7D61CDDF22}" dt="2022-06-12T06:54:26.593" v="781"/>
          <ac:spMkLst>
            <pc:docMk/>
            <pc:sldMk cId="1347414831" sldId="430"/>
            <ac:spMk id="9" creationId="{EB0B4E4B-BD42-DEBF-0BE2-F18EA9EFAF05}"/>
          </ac:spMkLst>
        </pc:spChg>
        <pc:spChg chg="add mod">
          <ac:chgData name="Manish Sharma" userId="b799adb9ba789c8f" providerId="LiveId" clId="{698923DD-4175-4E16-B171-0D7D61CDDF22}" dt="2022-06-12T06:54:26.593" v="781"/>
          <ac:spMkLst>
            <pc:docMk/>
            <pc:sldMk cId="1347414831" sldId="430"/>
            <ac:spMk id="10" creationId="{8D8CA948-1AEE-F9A0-A443-0050D5AE910D}"/>
          </ac:spMkLst>
        </pc:spChg>
        <pc:spChg chg="add mod">
          <ac:chgData name="Manish Sharma" userId="b799adb9ba789c8f" providerId="LiveId" clId="{698923DD-4175-4E16-B171-0D7D61CDDF22}" dt="2022-06-12T06:54:47.471" v="782"/>
          <ac:spMkLst>
            <pc:docMk/>
            <pc:sldMk cId="1347414831" sldId="430"/>
            <ac:spMk id="11" creationId="{FFB54B16-0D17-6DBA-04D0-DB26ED8E2D20}"/>
          </ac:spMkLst>
        </pc:spChg>
        <pc:spChg chg="add mod">
          <ac:chgData name="Manish Sharma" userId="b799adb9ba789c8f" providerId="LiveId" clId="{698923DD-4175-4E16-B171-0D7D61CDDF22}" dt="2022-06-12T06:54:47.471" v="782"/>
          <ac:spMkLst>
            <pc:docMk/>
            <pc:sldMk cId="1347414831" sldId="430"/>
            <ac:spMk id="12" creationId="{389D0E5A-06A6-5F5F-B9E1-24B0AE8B92E9}"/>
          </ac:spMkLst>
        </pc:spChg>
        <pc:cxnChg chg="add mod">
          <ac:chgData name="Manish Sharma" userId="b799adb9ba789c8f" providerId="LiveId" clId="{698923DD-4175-4E16-B171-0D7D61CDDF22}" dt="2022-06-12T06:54:09.420" v="780"/>
          <ac:cxnSpMkLst>
            <pc:docMk/>
            <pc:sldMk cId="1347414831" sldId="430"/>
            <ac:cxnSpMk id="7" creationId="{C7EC7D94-6A3A-C061-603D-396264BF0E96}"/>
          </ac:cxnSpMkLst>
        </pc:cxnChg>
        <pc:cxnChg chg="add mod">
          <ac:chgData name="Manish Sharma" userId="b799adb9ba789c8f" providerId="LiveId" clId="{698923DD-4175-4E16-B171-0D7D61CDDF22}" dt="2022-06-12T06:54:09.420" v="780"/>
          <ac:cxnSpMkLst>
            <pc:docMk/>
            <pc:sldMk cId="1347414831" sldId="430"/>
            <ac:cxnSpMk id="8" creationId="{A556D3E2-CCBE-0EA6-42E1-BEA826C41BBA}"/>
          </ac:cxnSpMkLst>
        </pc:cxnChg>
      </pc:sldChg>
      <pc:sldChg chg="addSp delSp modSp new mod">
        <pc:chgData name="Manish Sharma" userId="b799adb9ba789c8f" providerId="LiveId" clId="{698923DD-4175-4E16-B171-0D7D61CDDF22}" dt="2022-06-12T07:09:04.938" v="824" actId="1076"/>
        <pc:sldMkLst>
          <pc:docMk/>
          <pc:sldMk cId="1557044070" sldId="431"/>
        </pc:sldMkLst>
        <pc:spChg chg="del">
          <ac:chgData name="Manish Sharma" userId="b799adb9ba789c8f" providerId="LiveId" clId="{698923DD-4175-4E16-B171-0D7D61CDDF22}" dt="2022-06-12T07:07:03.836" v="786" actId="478"/>
          <ac:spMkLst>
            <pc:docMk/>
            <pc:sldMk cId="1557044070" sldId="431"/>
            <ac:spMk id="2" creationId="{3F60A9B6-ECE5-DBFE-FF48-B7B21D8500FA}"/>
          </ac:spMkLst>
        </pc:spChg>
        <pc:spChg chg="del">
          <ac:chgData name="Manish Sharma" userId="b799adb9ba789c8f" providerId="LiveId" clId="{698923DD-4175-4E16-B171-0D7D61CDDF22}" dt="2022-06-12T07:07:03.836" v="786" actId="478"/>
          <ac:spMkLst>
            <pc:docMk/>
            <pc:sldMk cId="1557044070" sldId="431"/>
            <ac:spMk id="3" creationId="{E2267BF3-565C-757E-A519-F895BCD02037}"/>
          </ac:spMkLst>
        </pc:spChg>
        <pc:spChg chg="add mod">
          <ac:chgData name="Manish Sharma" userId="b799adb9ba789c8f" providerId="LiveId" clId="{698923DD-4175-4E16-B171-0D7D61CDDF22}" dt="2022-06-12T07:07:09.146" v="792" actId="20577"/>
          <ac:spMkLst>
            <pc:docMk/>
            <pc:sldMk cId="1557044070" sldId="431"/>
            <ac:spMk id="4" creationId="{5CB7588A-1413-AB0C-BFEB-C7FD44732457}"/>
          </ac:spMkLst>
        </pc:spChg>
        <pc:spChg chg="add mod">
          <ac:chgData name="Manish Sharma" userId="b799adb9ba789c8f" providerId="LiveId" clId="{698923DD-4175-4E16-B171-0D7D61CDDF22}" dt="2022-06-12T07:07:21.962" v="800" actId="20577"/>
          <ac:spMkLst>
            <pc:docMk/>
            <pc:sldMk cId="1557044070" sldId="431"/>
            <ac:spMk id="5" creationId="{51A56F22-9E04-E305-6D06-F8705C668874}"/>
          </ac:spMkLst>
        </pc:spChg>
        <pc:spChg chg="add">
          <ac:chgData name="Manish Sharma" userId="b799adb9ba789c8f" providerId="LiveId" clId="{698923DD-4175-4E16-B171-0D7D61CDDF22}" dt="2022-06-12T07:07:31.459" v="801" actId="11529"/>
          <ac:spMkLst>
            <pc:docMk/>
            <pc:sldMk cId="1557044070" sldId="431"/>
            <ac:spMk id="6" creationId="{8FF2C28A-5594-EA9C-C090-75D5E6363EC7}"/>
          </ac:spMkLst>
        </pc:spChg>
        <pc:spChg chg="add del">
          <ac:chgData name="Manish Sharma" userId="b799adb9ba789c8f" providerId="LiveId" clId="{698923DD-4175-4E16-B171-0D7D61CDDF22}" dt="2022-06-12T07:08:08.854" v="803" actId="478"/>
          <ac:spMkLst>
            <pc:docMk/>
            <pc:sldMk cId="1557044070" sldId="431"/>
            <ac:spMk id="7" creationId="{0D9B1DDE-9EA4-DE2A-551B-D78909EF2FC9}"/>
          </ac:spMkLst>
        </pc:spChg>
        <pc:spChg chg="add mod">
          <ac:chgData name="Manish Sharma" userId="b799adb9ba789c8f" providerId="LiveId" clId="{698923DD-4175-4E16-B171-0D7D61CDDF22}" dt="2022-06-12T07:08:39.743" v="808" actId="207"/>
          <ac:spMkLst>
            <pc:docMk/>
            <pc:sldMk cId="1557044070" sldId="431"/>
            <ac:spMk id="8" creationId="{894C6DAF-2B91-E6B7-9171-01E9B50AB9E7}"/>
          </ac:spMkLst>
        </pc:spChg>
        <pc:spChg chg="add mod">
          <ac:chgData name="Manish Sharma" userId="b799adb9ba789c8f" providerId="LiveId" clId="{698923DD-4175-4E16-B171-0D7D61CDDF22}" dt="2022-06-12T07:09:04.938" v="824" actId="1076"/>
          <ac:spMkLst>
            <pc:docMk/>
            <pc:sldMk cId="1557044070" sldId="431"/>
            <ac:spMk id="9" creationId="{4B7F99F8-8276-7B52-B557-ACF44FA74804}"/>
          </ac:spMkLst>
        </pc:spChg>
      </pc:sldChg>
      <pc:sldChg chg="modSp new mod">
        <pc:chgData name="Manish Sharma" userId="b799adb9ba789c8f" providerId="LiveId" clId="{698923DD-4175-4E16-B171-0D7D61CDDF22}" dt="2022-06-18T07:22:57.446" v="927" actId="20577"/>
        <pc:sldMkLst>
          <pc:docMk/>
          <pc:sldMk cId="1267733079" sldId="432"/>
        </pc:sldMkLst>
        <pc:spChg chg="mod">
          <ac:chgData name="Manish Sharma" userId="b799adb9ba789c8f" providerId="LiveId" clId="{698923DD-4175-4E16-B171-0D7D61CDDF22}" dt="2022-06-18T07:22:26.863" v="840" actId="20577"/>
          <ac:spMkLst>
            <pc:docMk/>
            <pc:sldMk cId="1267733079" sldId="432"/>
            <ac:spMk id="2" creationId="{A6D3A74F-E3F8-1323-2E66-8C1389F996DD}"/>
          </ac:spMkLst>
        </pc:spChg>
        <pc:spChg chg="mod">
          <ac:chgData name="Manish Sharma" userId="b799adb9ba789c8f" providerId="LiveId" clId="{698923DD-4175-4E16-B171-0D7D61CDDF22}" dt="2022-06-18T07:22:57.446" v="927" actId="20577"/>
          <ac:spMkLst>
            <pc:docMk/>
            <pc:sldMk cId="1267733079" sldId="432"/>
            <ac:spMk id="3" creationId="{9EA32845-4AD5-BAAC-C6B5-DBFC0D2708FE}"/>
          </ac:spMkLst>
        </pc:spChg>
      </pc:sldChg>
      <pc:sldChg chg="add del">
        <pc:chgData name="Manish Sharma" userId="b799adb9ba789c8f" providerId="LiveId" clId="{698923DD-4175-4E16-B171-0D7D61CDDF22}" dt="2022-06-12T07:07:13.294" v="794"/>
        <pc:sldMkLst>
          <pc:docMk/>
          <pc:sldMk cId="3076741342" sldId="432"/>
        </pc:sldMkLst>
      </pc:sldChg>
      <pc:sldChg chg="add">
        <pc:chgData name="Manish Sharma" userId="b799adb9ba789c8f" providerId="LiveId" clId="{698923DD-4175-4E16-B171-0D7D61CDDF22}" dt="2022-06-18T09:35:30.699" v="928"/>
        <pc:sldMkLst>
          <pc:docMk/>
          <pc:sldMk cId="1063568358" sldId="433"/>
        </pc:sldMkLst>
      </pc:sldChg>
      <pc:sldChg chg="add del">
        <pc:chgData name="Manish Sharma" userId="b799adb9ba789c8f" providerId="LiveId" clId="{698923DD-4175-4E16-B171-0D7D61CDDF22}" dt="2022-06-12T07:07:13.294" v="794"/>
        <pc:sldMkLst>
          <pc:docMk/>
          <pc:sldMk cId="3106870746" sldId="433"/>
        </pc:sldMkLst>
      </pc:sldChg>
      <pc:sldChg chg="add">
        <pc:chgData name="Manish Sharma" userId="b799adb9ba789c8f" providerId="LiveId" clId="{698923DD-4175-4E16-B171-0D7D61CDDF22}" dt="2022-06-18T09:43:34.044" v="929"/>
        <pc:sldMkLst>
          <pc:docMk/>
          <pc:sldMk cId="1482665698" sldId="434"/>
        </pc:sldMkLst>
      </pc:sldChg>
      <pc:sldChg chg="add del">
        <pc:chgData name="Manish Sharma" userId="b799adb9ba789c8f" providerId="LiveId" clId="{698923DD-4175-4E16-B171-0D7D61CDDF22}" dt="2022-06-12T07:07:13.294" v="794"/>
        <pc:sldMkLst>
          <pc:docMk/>
          <pc:sldMk cId="4055529156" sldId="434"/>
        </pc:sldMkLst>
      </pc:sldChg>
      <pc:sldChg chg="add">
        <pc:chgData name="Manish Sharma" userId="b799adb9ba789c8f" providerId="LiveId" clId="{698923DD-4175-4E16-B171-0D7D61CDDF22}" dt="2022-06-18T10:19:07.195" v="930"/>
        <pc:sldMkLst>
          <pc:docMk/>
          <pc:sldMk cId="952090625" sldId="435"/>
        </pc:sldMkLst>
      </pc:sldChg>
      <pc:sldChg chg="add">
        <pc:chgData name="Manish Sharma" userId="b799adb9ba789c8f" providerId="LiveId" clId="{698923DD-4175-4E16-B171-0D7D61CDDF22}" dt="2022-06-18T11:34:02.112" v="932"/>
        <pc:sldMkLst>
          <pc:docMk/>
          <pc:sldMk cId="2637513665" sldId="436"/>
        </pc:sldMkLst>
      </pc:sldChg>
      <pc:sldChg chg="modSp add mod">
        <pc:chgData name="Manish Sharma" userId="b799adb9ba789c8f" providerId="LiveId" clId="{698923DD-4175-4E16-B171-0D7D61CDDF22}" dt="2022-06-18T11:36:15.385" v="953" actId="20577"/>
        <pc:sldMkLst>
          <pc:docMk/>
          <pc:sldMk cId="2511821346" sldId="437"/>
        </pc:sldMkLst>
        <pc:spChg chg="mod">
          <ac:chgData name="Manish Sharma" userId="b799adb9ba789c8f" providerId="LiveId" clId="{698923DD-4175-4E16-B171-0D7D61CDDF22}" dt="2022-06-18T11:36:15.385" v="953" actId="20577"/>
          <ac:spMkLst>
            <pc:docMk/>
            <pc:sldMk cId="2511821346" sldId="437"/>
            <ac:spMk id="3" creationId="{3F98721C-3936-4505-9A13-6E78110D9002}"/>
          </ac:spMkLst>
        </pc:spChg>
      </pc:sldChg>
      <pc:sldChg chg="add">
        <pc:chgData name="Manish Sharma" userId="b799adb9ba789c8f" providerId="LiveId" clId="{698923DD-4175-4E16-B171-0D7D61CDDF22}" dt="2022-06-19T04:55:39.209" v="954"/>
        <pc:sldMkLst>
          <pc:docMk/>
          <pc:sldMk cId="2424590513" sldId="438"/>
        </pc:sldMkLst>
      </pc:sldChg>
      <pc:sldChg chg="modSp new mod">
        <pc:chgData name="Manish Sharma" userId="b799adb9ba789c8f" providerId="LiveId" clId="{698923DD-4175-4E16-B171-0D7D61CDDF22}" dt="2022-06-19T06:01:13.816" v="978"/>
        <pc:sldMkLst>
          <pc:docMk/>
          <pc:sldMk cId="1849639710" sldId="439"/>
        </pc:sldMkLst>
        <pc:spChg chg="mod">
          <ac:chgData name="Manish Sharma" userId="b799adb9ba789c8f" providerId="LiveId" clId="{698923DD-4175-4E16-B171-0D7D61CDDF22}" dt="2022-06-19T06:00:25.127" v="967" actId="20577"/>
          <ac:spMkLst>
            <pc:docMk/>
            <pc:sldMk cId="1849639710" sldId="439"/>
            <ac:spMk id="2" creationId="{E8547D67-CFB5-D8BE-B372-FE672DB62223}"/>
          </ac:spMkLst>
        </pc:spChg>
        <pc:spChg chg="mod">
          <ac:chgData name="Manish Sharma" userId="b799adb9ba789c8f" providerId="LiveId" clId="{698923DD-4175-4E16-B171-0D7D61CDDF22}" dt="2022-06-19T06:01:13.816" v="978"/>
          <ac:spMkLst>
            <pc:docMk/>
            <pc:sldMk cId="1849639710" sldId="439"/>
            <ac:spMk id="3" creationId="{21A3508F-544D-2A71-8E54-D4D43D164C4B}"/>
          </ac:spMkLst>
        </pc:spChg>
      </pc:sldChg>
      <pc:sldChg chg="addSp delSp modSp new mod">
        <pc:chgData name="Manish Sharma" userId="b799adb9ba789c8f" providerId="LiveId" clId="{698923DD-4175-4E16-B171-0D7D61CDDF22}" dt="2022-06-19T07:28:04.241" v="994"/>
        <pc:sldMkLst>
          <pc:docMk/>
          <pc:sldMk cId="1584829185" sldId="440"/>
        </pc:sldMkLst>
        <pc:spChg chg="del">
          <ac:chgData name="Manish Sharma" userId="b799adb9ba789c8f" providerId="LiveId" clId="{698923DD-4175-4E16-B171-0D7D61CDDF22}" dt="2022-06-19T06:35:55.603" v="982" actId="478"/>
          <ac:spMkLst>
            <pc:docMk/>
            <pc:sldMk cId="1584829185" sldId="440"/>
            <ac:spMk id="2" creationId="{510CE17B-6DB6-B423-9DAF-7785C4F7DE37}"/>
          </ac:spMkLst>
        </pc:spChg>
        <pc:spChg chg="add mod">
          <ac:chgData name="Manish Sharma" userId="b799adb9ba789c8f" providerId="LiveId" clId="{698923DD-4175-4E16-B171-0D7D61CDDF22}" dt="2022-06-19T06:36:31.617" v="983"/>
          <ac:spMkLst>
            <pc:docMk/>
            <pc:sldMk cId="1584829185" sldId="440"/>
            <ac:spMk id="3" creationId="{7357DF40-E55D-C336-BC38-318653850968}"/>
          </ac:spMkLst>
        </pc:spChg>
        <pc:spChg chg="add mod">
          <ac:chgData name="Manish Sharma" userId="b799adb9ba789c8f" providerId="LiveId" clId="{698923DD-4175-4E16-B171-0D7D61CDDF22}" dt="2022-06-19T06:37:00.907" v="984"/>
          <ac:spMkLst>
            <pc:docMk/>
            <pc:sldMk cId="1584829185" sldId="440"/>
            <ac:spMk id="4" creationId="{2B45ED7C-49C6-2E1B-8020-557D416B296C}"/>
          </ac:spMkLst>
        </pc:spChg>
        <pc:spChg chg="add mod">
          <ac:chgData name="Manish Sharma" userId="b799adb9ba789c8f" providerId="LiveId" clId="{698923DD-4175-4E16-B171-0D7D61CDDF22}" dt="2022-06-19T06:37:00.907" v="984"/>
          <ac:spMkLst>
            <pc:docMk/>
            <pc:sldMk cId="1584829185" sldId="440"/>
            <ac:spMk id="5" creationId="{CA081055-A424-CF00-4255-9BCBEB28D505}"/>
          </ac:spMkLst>
        </pc:spChg>
        <pc:spChg chg="add mod">
          <ac:chgData name="Manish Sharma" userId="b799adb9ba789c8f" providerId="LiveId" clId="{698923DD-4175-4E16-B171-0D7D61CDDF22}" dt="2022-06-19T06:37:00.907" v="984"/>
          <ac:spMkLst>
            <pc:docMk/>
            <pc:sldMk cId="1584829185" sldId="440"/>
            <ac:spMk id="8" creationId="{82729E42-50A8-4C78-ED3F-677E55806FD0}"/>
          </ac:spMkLst>
        </pc:spChg>
        <pc:spChg chg="add mod">
          <ac:chgData name="Manish Sharma" userId="b799adb9ba789c8f" providerId="LiveId" clId="{698923DD-4175-4E16-B171-0D7D61CDDF22}" dt="2022-06-19T06:37:57.727" v="985"/>
          <ac:spMkLst>
            <pc:docMk/>
            <pc:sldMk cId="1584829185" sldId="440"/>
            <ac:spMk id="9" creationId="{7C73DD51-2654-47A7-615B-BBCEBECAB595}"/>
          </ac:spMkLst>
        </pc:spChg>
        <pc:spChg chg="add mod">
          <ac:chgData name="Manish Sharma" userId="b799adb9ba789c8f" providerId="LiveId" clId="{698923DD-4175-4E16-B171-0D7D61CDDF22}" dt="2022-06-19T06:37:57.727" v="985"/>
          <ac:spMkLst>
            <pc:docMk/>
            <pc:sldMk cId="1584829185" sldId="440"/>
            <ac:spMk id="10" creationId="{627708A4-C576-968A-D56D-7E0B56C27DEA}"/>
          </ac:spMkLst>
        </pc:spChg>
        <pc:spChg chg="add mod">
          <ac:chgData name="Manish Sharma" userId="b799adb9ba789c8f" providerId="LiveId" clId="{698923DD-4175-4E16-B171-0D7D61CDDF22}" dt="2022-06-19T06:37:57.727" v="985"/>
          <ac:spMkLst>
            <pc:docMk/>
            <pc:sldMk cId="1584829185" sldId="440"/>
            <ac:spMk id="11" creationId="{CEA3F45C-E416-45AD-20A1-52909770F8D8}"/>
          </ac:spMkLst>
        </pc:spChg>
        <pc:spChg chg="add mod">
          <ac:chgData name="Manish Sharma" userId="b799adb9ba789c8f" providerId="LiveId" clId="{698923DD-4175-4E16-B171-0D7D61CDDF22}" dt="2022-06-19T06:37:57.727" v="985"/>
          <ac:spMkLst>
            <pc:docMk/>
            <pc:sldMk cId="1584829185" sldId="440"/>
            <ac:spMk id="12" creationId="{3D1D5DB5-19F2-9DA9-6BED-36070AF4E13F}"/>
          </ac:spMkLst>
        </pc:spChg>
        <pc:spChg chg="add mod">
          <ac:chgData name="Manish Sharma" userId="b799adb9ba789c8f" providerId="LiveId" clId="{698923DD-4175-4E16-B171-0D7D61CDDF22}" dt="2022-06-19T06:37:57.727" v="985"/>
          <ac:spMkLst>
            <pc:docMk/>
            <pc:sldMk cId="1584829185" sldId="440"/>
            <ac:spMk id="13" creationId="{9D86036E-4055-795E-2952-D371791C6FB2}"/>
          </ac:spMkLst>
        </pc:spChg>
        <pc:spChg chg="add mod">
          <ac:chgData name="Manish Sharma" userId="b799adb9ba789c8f" providerId="LiveId" clId="{698923DD-4175-4E16-B171-0D7D61CDDF22}" dt="2022-06-19T06:37:57.727" v="985"/>
          <ac:spMkLst>
            <pc:docMk/>
            <pc:sldMk cId="1584829185" sldId="440"/>
            <ac:spMk id="14" creationId="{158B910B-1F57-F550-D2FB-C42FC649875B}"/>
          </ac:spMkLst>
        </pc:spChg>
        <pc:spChg chg="add mod">
          <ac:chgData name="Manish Sharma" userId="b799adb9ba789c8f" providerId="LiveId" clId="{698923DD-4175-4E16-B171-0D7D61CDDF22}" dt="2022-06-19T06:38:59.219" v="986"/>
          <ac:spMkLst>
            <pc:docMk/>
            <pc:sldMk cId="1584829185" sldId="440"/>
            <ac:spMk id="16" creationId="{9C22A348-0C2C-22D3-5C55-3488990EA371}"/>
          </ac:spMkLst>
        </pc:spChg>
        <pc:spChg chg="add mod">
          <ac:chgData name="Manish Sharma" userId="b799adb9ba789c8f" providerId="LiveId" clId="{698923DD-4175-4E16-B171-0D7D61CDDF22}" dt="2022-06-19T06:39:23.166" v="987"/>
          <ac:spMkLst>
            <pc:docMk/>
            <pc:sldMk cId="1584829185" sldId="440"/>
            <ac:spMk id="17" creationId="{74F31E25-BE20-E6AB-3BD1-975206E6508D}"/>
          </ac:spMkLst>
        </pc:spChg>
        <pc:spChg chg="add mod">
          <ac:chgData name="Manish Sharma" userId="b799adb9ba789c8f" providerId="LiveId" clId="{698923DD-4175-4E16-B171-0D7D61CDDF22}" dt="2022-06-19T06:39:23.166" v="987"/>
          <ac:spMkLst>
            <pc:docMk/>
            <pc:sldMk cId="1584829185" sldId="440"/>
            <ac:spMk id="19" creationId="{F99695C5-4327-2858-3C4E-E5C7810C6E7D}"/>
          </ac:spMkLst>
        </pc:spChg>
        <pc:spChg chg="add mod">
          <ac:chgData name="Manish Sharma" userId="b799adb9ba789c8f" providerId="LiveId" clId="{698923DD-4175-4E16-B171-0D7D61CDDF22}" dt="2022-06-19T06:40:13.174" v="988"/>
          <ac:spMkLst>
            <pc:docMk/>
            <pc:sldMk cId="1584829185" sldId="440"/>
            <ac:spMk id="21" creationId="{55A151B7-6F89-9D4C-0987-BA37EC37C111}"/>
          </ac:spMkLst>
        </pc:spChg>
        <pc:spChg chg="add mod">
          <ac:chgData name="Manish Sharma" userId="b799adb9ba789c8f" providerId="LiveId" clId="{698923DD-4175-4E16-B171-0D7D61CDDF22}" dt="2022-06-19T06:41:11.044" v="989"/>
          <ac:spMkLst>
            <pc:docMk/>
            <pc:sldMk cId="1584829185" sldId="440"/>
            <ac:spMk id="22" creationId="{8B7CE103-EDBF-5AF8-73BA-33A682E89646}"/>
          </ac:spMkLst>
        </pc:spChg>
        <pc:spChg chg="add mod">
          <ac:chgData name="Manish Sharma" userId="b799adb9ba789c8f" providerId="LiveId" clId="{698923DD-4175-4E16-B171-0D7D61CDDF22}" dt="2022-06-19T06:41:11.044" v="989"/>
          <ac:spMkLst>
            <pc:docMk/>
            <pc:sldMk cId="1584829185" sldId="440"/>
            <ac:spMk id="23" creationId="{30F044CD-AF2F-5F8C-BAB4-6005D03970E1}"/>
          </ac:spMkLst>
        </pc:spChg>
        <pc:spChg chg="add mod">
          <ac:chgData name="Manish Sharma" userId="b799adb9ba789c8f" providerId="LiveId" clId="{698923DD-4175-4E16-B171-0D7D61CDDF22}" dt="2022-06-19T06:41:11.044" v="989"/>
          <ac:spMkLst>
            <pc:docMk/>
            <pc:sldMk cId="1584829185" sldId="440"/>
            <ac:spMk id="24" creationId="{A1D2D79A-B1C8-EB55-DF71-86F257469CB4}"/>
          </ac:spMkLst>
        </pc:spChg>
        <pc:spChg chg="add mod">
          <ac:chgData name="Manish Sharma" userId="b799adb9ba789c8f" providerId="LiveId" clId="{698923DD-4175-4E16-B171-0D7D61CDDF22}" dt="2022-06-19T06:41:11.044" v="989"/>
          <ac:spMkLst>
            <pc:docMk/>
            <pc:sldMk cId="1584829185" sldId="440"/>
            <ac:spMk id="25" creationId="{B1FF039B-E137-8D1F-EE8E-6926F764C196}"/>
          </ac:spMkLst>
        </pc:spChg>
        <pc:spChg chg="add mod">
          <ac:chgData name="Manish Sharma" userId="b799adb9ba789c8f" providerId="LiveId" clId="{698923DD-4175-4E16-B171-0D7D61CDDF22}" dt="2022-06-19T06:41:11.044" v="989"/>
          <ac:spMkLst>
            <pc:docMk/>
            <pc:sldMk cId="1584829185" sldId="440"/>
            <ac:spMk id="26" creationId="{AB018A64-0E23-F7A1-62D7-1837DB6B12C9}"/>
          </ac:spMkLst>
        </pc:spChg>
        <pc:spChg chg="add mod">
          <ac:chgData name="Manish Sharma" userId="b799adb9ba789c8f" providerId="LiveId" clId="{698923DD-4175-4E16-B171-0D7D61CDDF22}" dt="2022-06-19T06:41:43.898" v="990"/>
          <ac:spMkLst>
            <pc:docMk/>
            <pc:sldMk cId="1584829185" sldId="440"/>
            <ac:spMk id="28" creationId="{5CCB1A0B-2472-F085-38BF-2D931BC6C7A1}"/>
          </ac:spMkLst>
        </pc:spChg>
        <pc:spChg chg="add mod">
          <ac:chgData name="Manish Sharma" userId="b799adb9ba789c8f" providerId="LiveId" clId="{698923DD-4175-4E16-B171-0D7D61CDDF22}" dt="2022-06-19T06:41:55.212" v="991"/>
          <ac:spMkLst>
            <pc:docMk/>
            <pc:sldMk cId="1584829185" sldId="440"/>
            <ac:spMk id="30" creationId="{94C50FC2-3EB6-906F-E089-ABBC58DC7B38}"/>
          </ac:spMkLst>
        </pc:spChg>
        <pc:spChg chg="add mod">
          <ac:chgData name="Manish Sharma" userId="b799adb9ba789c8f" providerId="LiveId" clId="{698923DD-4175-4E16-B171-0D7D61CDDF22}" dt="2022-06-19T06:42:50.507" v="992"/>
          <ac:spMkLst>
            <pc:docMk/>
            <pc:sldMk cId="1584829185" sldId="440"/>
            <ac:spMk id="31" creationId="{EC523494-24D2-DE3A-0200-F9425098A2FE}"/>
          </ac:spMkLst>
        </pc:spChg>
        <pc:spChg chg="add mod">
          <ac:chgData name="Manish Sharma" userId="b799adb9ba789c8f" providerId="LiveId" clId="{698923DD-4175-4E16-B171-0D7D61CDDF22}" dt="2022-06-19T06:42:50.507" v="992"/>
          <ac:spMkLst>
            <pc:docMk/>
            <pc:sldMk cId="1584829185" sldId="440"/>
            <ac:spMk id="32" creationId="{850970F9-2A8B-082E-FA25-97F5DF8309B7}"/>
          </ac:spMkLst>
        </pc:spChg>
        <pc:spChg chg="add mod">
          <ac:chgData name="Manish Sharma" userId="b799adb9ba789c8f" providerId="LiveId" clId="{698923DD-4175-4E16-B171-0D7D61CDDF22}" dt="2022-06-19T06:42:50.507" v="992"/>
          <ac:spMkLst>
            <pc:docMk/>
            <pc:sldMk cId="1584829185" sldId="440"/>
            <ac:spMk id="33" creationId="{2AA2C233-0A2E-62F5-8810-3DFEDB9F2BE5}"/>
          </ac:spMkLst>
        </pc:spChg>
        <pc:spChg chg="add mod">
          <ac:chgData name="Manish Sharma" userId="b799adb9ba789c8f" providerId="LiveId" clId="{698923DD-4175-4E16-B171-0D7D61CDDF22}" dt="2022-06-19T06:42:50.507" v="992"/>
          <ac:spMkLst>
            <pc:docMk/>
            <pc:sldMk cId="1584829185" sldId="440"/>
            <ac:spMk id="34" creationId="{B0EE58F5-96C6-5287-76BE-8AA22C372B94}"/>
          </ac:spMkLst>
        </pc:spChg>
        <pc:spChg chg="add mod">
          <ac:chgData name="Manish Sharma" userId="b799adb9ba789c8f" providerId="LiveId" clId="{698923DD-4175-4E16-B171-0D7D61CDDF22}" dt="2022-06-19T06:42:50.507" v="992"/>
          <ac:spMkLst>
            <pc:docMk/>
            <pc:sldMk cId="1584829185" sldId="440"/>
            <ac:spMk id="35" creationId="{7EC3754A-D8B9-FA0F-3170-442262CBD092}"/>
          </ac:spMkLst>
        </pc:spChg>
        <pc:spChg chg="add mod">
          <ac:chgData name="Manish Sharma" userId="b799adb9ba789c8f" providerId="LiveId" clId="{698923DD-4175-4E16-B171-0D7D61CDDF22}" dt="2022-06-19T06:42:50.507" v="992"/>
          <ac:spMkLst>
            <pc:docMk/>
            <pc:sldMk cId="1584829185" sldId="440"/>
            <ac:spMk id="36" creationId="{96AA85D0-86E6-5629-853D-B41C5042C9EF}"/>
          </ac:spMkLst>
        </pc:spChg>
        <pc:spChg chg="add mod">
          <ac:chgData name="Manish Sharma" userId="b799adb9ba789c8f" providerId="LiveId" clId="{698923DD-4175-4E16-B171-0D7D61CDDF22}" dt="2022-06-19T07:27:53.270" v="993"/>
          <ac:spMkLst>
            <pc:docMk/>
            <pc:sldMk cId="1584829185" sldId="440"/>
            <ac:spMk id="37" creationId="{2AD4D0F4-E608-583B-56F8-A669FA659A23}"/>
          </ac:spMkLst>
        </pc:spChg>
        <pc:spChg chg="add mod">
          <ac:chgData name="Manish Sharma" userId="b799adb9ba789c8f" providerId="LiveId" clId="{698923DD-4175-4E16-B171-0D7D61CDDF22}" dt="2022-06-19T07:28:04.241" v="994"/>
          <ac:spMkLst>
            <pc:docMk/>
            <pc:sldMk cId="1584829185" sldId="440"/>
            <ac:spMk id="38" creationId="{3BA14DAA-3B7D-C9A0-694C-142CE2DC786D}"/>
          </ac:spMkLst>
        </pc:spChg>
        <pc:cxnChg chg="add mod">
          <ac:chgData name="Manish Sharma" userId="b799adb9ba789c8f" providerId="LiveId" clId="{698923DD-4175-4E16-B171-0D7D61CDDF22}" dt="2022-06-19T06:37:00.907" v="984"/>
          <ac:cxnSpMkLst>
            <pc:docMk/>
            <pc:sldMk cId="1584829185" sldId="440"/>
            <ac:cxnSpMk id="6" creationId="{E9F4B596-69AE-D94E-84A5-77C566EC22EA}"/>
          </ac:cxnSpMkLst>
        </pc:cxnChg>
        <pc:cxnChg chg="add mod">
          <ac:chgData name="Manish Sharma" userId="b799adb9ba789c8f" providerId="LiveId" clId="{698923DD-4175-4E16-B171-0D7D61CDDF22}" dt="2022-06-19T06:37:00.907" v="984"/>
          <ac:cxnSpMkLst>
            <pc:docMk/>
            <pc:sldMk cId="1584829185" sldId="440"/>
            <ac:cxnSpMk id="7" creationId="{5DB323F2-3E9B-E3D2-52E6-29F8BB1A9941}"/>
          </ac:cxnSpMkLst>
        </pc:cxnChg>
        <pc:cxnChg chg="add mod">
          <ac:chgData name="Manish Sharma" userId="b799adb9ba789c8f" providerId="LiveId" clId="{698923DD-4175-4E16-B171-0D7D61CDDF22}" dt="2022-06-19T06:38:59.219" v="986"/>
          <ac:cxnSpMkLst>
            <pc:docMk/>
            <pc:sldMk cId="1584829185" sldId="440"/>
            <ac:cxnSpMk id="15" creationId="{33528E1E-1224-D98E-5CAF-3BF7582F2BE2}"/>
          </ac:cxnSpMkLst>
        </pc:cxnChg>
        <pc:cxnChg chg="add mod">
          <ac:chgData name="Manish Sharma" userId="b799adb9ba789c8f" providerId="LiveId" clId="{698923DD-4175-4E16-B171-0D7D61CDDF22}" dt="2022-06-19T06:39:23.166" v="987"/>
          <ac:cxnSpMkLst>
            <pc:docMk/>
            <pc:sldMk cId="1584829185" sldId="440"/>
            <ac:cxnSpMk id="18" creationId="{87674B4D-3B7E-BDC2-E385-7D5DEACC979F}"/>
          </ac:cxnSpMkLst>
        </pc:cxnChg>
        <pc:cxnChg chg="add mod">
          <ac:chgData name="Manish Sharma" userId="b799adb9ba789c8f" providerId="LiveId" clId="{698923DD-4175-4E16-B171-0D7D61CDDF22}" dt="2022-06-19T06:40:13.174" v="988"/>
          <ac:cxnSpMkLst>
            <pc:docMk/>
            <pc:sldMk cId="1584829185" sldId="440"/>
            <ac:cxnSpMk id="20" creationId="{D18366F5-DA2D-77E9-58E9-7309F23BC949}"/>
          </ac:cxnSpMkLst>
        </pc:cxnChg>
        <pc:cxnChg chg="add mod">
          <ac:chgData name="Manish Sharma" userId="b799adb9ba789c8f" providerId="LiveId" clId="{698923DD-4175-4E16-B171-0D7D61CDDF22}" dt="2022-06-19T06:41:43.898" v="990"/>
          <ac:cxnSpMkLst>
            <pc:docMk/>
            <pc:sldMk cId="1584829185" sldId="440"/>
            <ac:cxnSpMk id="27" creationId="{39030782-13A9-6D8C-B5AB-118350F371F9}"/>
          </ac:cxnSpMkLst>
        </pc:cxnChg>
        <pc:cxnChg chg="add mod">
          <ac:chgData name="Manish Sharma" userId="b799adb9ba789c8f" providerId="LiveId" clId="{698923DD-4175-4E16-B171-0D7D61CDDF22}" dt="2022-06-19T06:41:55.212" v="991"/>
          <ac:cxnSpMkLst>
            <pc:docMk/>
            <pc:sldMk cId="1584829185" sldId="440"/>
            <ac:cxnSpMk id="29" creationId="{1B871EDF-CC87-2828-08ED-524D46E4A8E2}"/>
          </ac:cxnSpMkLst>
        </pc:cxnChg>
      </pc:sldChg>
      <pc:sldChg chg="addSp modSp add mod">
        <pc:chgData name="Manish Sharma" userId="b799adb9ba789c8f" providerId="LiveId" clId="{698923DD-4175-4E16-B171-0D7D61CDDF22}" dt="2022-06-19T09:58:41.153" v="1017" actId="167"/>
        <pc:sldMkLst>
          <pc:docMk/>
          <pc:sldMk cId="345498940" sldId="441"/>
        </pc:sldMkLst>
        <pc:spChg chg="mod">
          <ac:chgData name="Manish Sharma" userId="b799adb9ba789c8f" providerId="LiveId" clId="{698923DD-4175-4E16-B171-0D7D61CDDF22}" dt="2022-06-19T09:56:32.372" v="1007" actId="20577"/>
          <ac:spMkLst>
            <pc:docMk/>
            <pc:sldMk cId="345498940" sldId="441"/>
            <ac:spMk id="19" creationId="{F99695C5-4327-2858-3C4E-E5C7810C6E7D}"/>
          </ac:spMkLst>
        </pc:spChg>
        <pc:spChg chg="add mod">
          <ac:chgData name="Manish Sharma" userId="b799adb9ba789c8f" providerId="LiveId" clId="{698923DD-4175-4E16-B171-0D7D61CDDF22}" dt="2022-06-19T09:56:39.066" v="1008"/>
          <ac:spMkLst>
            <pc:docMk/>
            <pc:sldMk cId="345498940" sldId="441"/>
            <ac:spMk id="39" creationId="{5E87151E-78A2-D7D3-6D07-B4F2F7D1B744}"/>
          </ac:spMkLst>
        </pc:spChg>
        <pc:spChg chg="add mod">
          <ac:chgData name="Manish Sharma" userId="b799adb9ba789c8f" providerId="LiveId" clId="{698923DD-4175-4E16-B171-0D7D61CDDF22}" dt="2022-06-19T09:56:46.438" v="1009"/>
          <ac:spMkLst>
            <pc:docMk/>
            <pc:sldMk cId="345498940" sldId="441"/>
            <ac:spMk id="40" creationId="{9DF8B8AC-F300-C011-957C-464B8C39D8E2}"/>
          </ac:spMkLst>
        </pc:spChg>
        <pc:spChg chg="add mod">
          <ac:chgData name="Manish Sharma" userId="b799adb9ba789c8f" providerId="LiveId" clId="{698923DD-4175-4E16-B171-0D7D61CDDF22}" dt="2022-06-19T09:56:54.087" v="1010"/>
          <ac:spMkLst>
            <pc:docMk/>
            <pc:sldMk cId="345498940" sldId="441"/>
            <ac:spMk id="43" creationId="{D9D6883E-D270-5200-80AC-22938EB43133}"/>
          </ac:spMkLst>
        </pc:spChg>
        <pc:spChg chg="add mod ord">
          <ac:chgData name="Manish Sharma" userId="b799adb9ba789c8f" providerId="LiveId" clId="{698923DD-4175-4E16-B171-0D7D61CDDF22}" dt="2022-06-19T09:58:41.153" v="1017" actId="167"/>
          <ac:spMkLst>
            <pc:docMk/>
            <pc:sldMk cId="345498940" sldId="441"/>
            <ac:spMk id="44" creationId="{D8C579B7-C093-942E-4AA8-303F277F85A9}"/>
          </ac:spMkLst>
        </pc:spChg>
        <pc:cxnChg chg="add mod">
          <ac:chgData name="Manish Sharma" userId="b799adb9ba789c8f" providerId="LiveId" clId="{698923DD-4175-4E16-B171-0D7D61CDDF22}" dt="2022-06-19T09:56:46.438" v="1009"/>
          <ac:cxnSpMkLst>
            <pc:docMk/>
            <pc:sldMk cId="345498940" sldId="441"/>
            <ac:cxnSpMk id="41" creationId="{CAE082E0-5095-E9A5-488C-F27168CBD23B}"/>
          </ac:cxnSpMkLst>
        </pc:cxnChg>
        <pc:cxnChg chg="add mod">
          <ac:chgData name="Manish Sharma" userId="b799adb9ba789c8f" providerId="LiveId" clId="{698923DD-4175-4E16-B171-0D7D61CDDF22}" dt="2022-06-19T09:56:46.438" v="1009"/>
          <ac:cxnSpMkLst>
            <pc:docMk/>
            <pc:sldMk cId="345498940" sldId="441"/>
            <ac:cxnSpMk id="42" creationId="{881B6374-8F53-D1D1-7D28-6AEA7D9FAB1F}"/>
          </ac:cxnSpMkLst>
        </pc:cxnChg>
      </pc:sldChg>
      <pc:sldChg chg="add">
        <pc:chgData name="Manish Sharma" userId="b799adb9ba789c8f" providerId="LiveId" clId="{698923DD-4175-4E16-B171-0D7D61CDDF22}" dt="2022-06-19T11:20:20.618" v="1117"/>
        <pc:sldMkLst>
          <pc:docMk/>
          <pc:sldMk cId="716795003" sldId="442"/>
        </pc:sldMkLst>
      </pc:sldChg>
      <pc:sldChg chg="modSp add mod">
        <pc:chgData name="Manish Sharma" userId="b799adb9ba789c8f" providerId="LiveId" clId="{698923DD-4175-4E16-B171-0D7D61CDDF22}" dt="2022-06-19T11:24:03.414" v="1199" actId="20577"/>
        <pc:sldMkLst>
          <pc:docMk/>
          <pc:sldMk cId="4182215369" sldId="443"/>
        </pc:sldMkLst>
        <pc:spChg chg="mod">
          <ac:chgData name="Manish Sharma" userId="b799adb9ba789c8f" providerId="LiveId" clId="{698923DD-4175-4E16-B171-0D7D61CDDF22}" dt="2022-06-19T11:22:34.417" v="1141" actId="20577"/>
          <ac:spMkLst>
            <pc:docMk/>
            <pc:sldMk cId="4182215369" sldId="443"/>
            <ac:spMk id="3" creationId="{96464234-4D43-4CF8-BF0A-3F91EF4FA0CB}"/>
          </ac:spMkLst>
        </pc:spChg>
        <pc:spChg chg="mod">
          <ac:chgData name="Manish Sharma" userId="b799adb9ba789c8f" providerId="LiveId" clId="{698923DD-4175-4E16-B171-0D7D61CDDF22}" dt="2022-06-19T11:24:03.414" v="1199" actId="20577"/>
          <ac:spMkLst>
            <pc:docMk/>
            <pc:sldMk cId="4182215369" sldId="443"/>
            <ac:spMk id="4" creationId="{EBCA41C2-6D74-43C0-8E07-850BC84B43B9}"/>
          </ac:spMkLst>
        </pc:spChg>
      </pc:sldChg>
      <pc:sldChg chg="add">
        <pc:chgData name="Manish Sharma" userId="b799adb9ba789c8f" providerId="LiveId" clId="{698923DD-4175-4E16-B171-0D7D61CDDF22}" dt="2022-06-19T11:22:46.918" v="1142"/>
        <pc:sldMkLst>
          <pc:docMk/>
          <pc:sldMk cId="1412042572" sldId="444"/>
        </pc:sldMkLst>
      </pc:sldChg>
      <pc:sldChg chg="add">
        <pc:chgData name="Manish Sharma" userId="b799adb9ba789c8f" providerId="LiveId" clId="{698923DD-4175-4E16-B171-0D7D61CDDF22}" dt="2022-06-19T11:23:05.163" v="1143"/>
        <pc:sldMkLst>
          <pc:docMk/>
          <pc:sldMk cId="603927035" sldId="445"/>
        </pc:sldMkLst>
      </pc:sldChg>
    </pc:docChg>
  </pc:docChgLst>
  <pc:docChgLst>
    <pc:chgData name="Manish Sharma" userId="b799adb9ba789c8f" providerId="LiveId" clId="{E9679D90-DED9-488C-8BB6-97CB7B5DE503}"/>
    <pc:docChg chg="undo custSel addSld delSld modSld sldOrd">
      <pc:chgData name="Manish Sharma" userId="b799adb9ba789c8f" providerId="LiveId" clId="{E9679D90-DED9-488C-8BB6-97CB7B5DE503}" dt="2022-05-08T11:59:34.380" v="751" actId="26606"/>
      <pc:docMkLst>
        <pc:docMk/>
      </pc:docMkLst>
      <pc:sldChg chg="modSp mod">
        <pc:chgData name="Manish Sharma" userId="b799adb9ba789c8f" providerId="LiveId" clId="{E9679D90-DED9-488C-8BB6-97CB7B5DE503}" dt="2022-05-07T03:27:12.412" v="9" actId="20577"/>
        <pc:sldMkLst>
          <pc:docMk/>
          <pc:sldMk cId="2387056038" sldId="257"/>
        </pc:sldMkLst>
        <pc:spChg chg="mod">
          <ac:chgData name="Manish Sharma" userId="b799adb9ba789c8f" providerId="LiveId" clId="{E9679D90-DED9-488C-8BB6-97CB7B5DE503}" dt="2022-05-07T03:27:12.412" v="9" actId="20577"/>
          <ac:spMkLst>
            <pc:docMk/>
            <pc:sldMk cId="2387056038" sldId="257"/>
            <ac:spMk id="8" creationId="{21BA1D81-28D8-48F6-BE19-AD957AF78D79}"/>
          </ac:spMkLst>
        </pc:spChg>
      </pc:sldChg>
      <pc:sldChg chg="add">
        <pc:chgData name="Manish Sharma" userId="b799adb9ba789c8f" providerId="LiveId" clId="{E9679D90-DED9-488C-8BB6-97CB7B5DE503}" dt="2022-05-07T03:51:47.661" v="11"/>
        <pc:sldMkLst>
          <pc:docMk/>
          <pc:sldMk cId="0" sldId="260"/>
        </pc:sldMkLst>
      </pc:sldChg>
      <pc:sldChg chg="addSp delSp modSp add mod setBg">
        <pc:chgData name="Manish Sharma" userId="b799adb9ba789c8f" providerId="LiveId" clId="{E9679D90-DED9-488C-8BB6-97CB7B5DE503}" dt="2022-05-08T11:59:34.380" v="751" actId="26606"/>
        <pc:sldMkLst>
          <pc:docMk/>
          <pc:sldMk cId="3343896531" sldId="261"/>
        </pc:sldMkLst>
        <pc:spChg chg="mod ord">
          <ac:chgData name="Manish Sharma" userId="b799adb9ba789c8f" providerId="LiveId" clId="{E9679D90-DED9-488C-8BB6-97CB7B5DE503}" dt="2022-05-08T11:59:34.365" v="750" actId="26606"/>
          <ac:spMkLst>
            <pc:docMk/>
            <pc:sldMk cId="3343896531" sldId="261"/>
            <ac:spMk id="2" creationId="{00000000-0000-0000-0000-000000000000}"/>
          </ac:spMkLst>
        </pc:spChg>
        <pc:spChg chg="del mod">
          <ac:chgData name="Manish Sharma" userId="b799adb9ba789c8f" providerId="LiveId" clId="{E9679D90-DED9-488C-8BB6-97CB7B5DE503}" dt="2022-05-08T11:59:34.380" v="751" actId="26606"/>
          <ac:spMkLst>
            <pc:docMk/>
            <pc:sldMk cId="3343896531" sldId="261"/>
            <ac:spMk id="3" creationId="{00000000-0000-0000-0000-000000000000}"/>
          </ac:spMkLst>
        </pc:spChg>
        <pc:spChg chg="add del">
          <ac:chgData name="Manish Sharma" userId="b799adb9ba789c8f" providerId="LiveId" clId="{E9679D90-DED9-488C-8BB6-97CB7B5DE503}" dt="2022-05-08T11:59:08.277" v="744" actId="26606"/>
          <ac:spMkLst>
            <pc:docMk/>
            <pc:sldMk cId="3343896531" sldId="261"/>
            <ac:spMk id="27" creationId="{8FC9BE17-9A7B-462D-AE50-3D8777387304}"/>
          </ac:spMkLst>
        </pc:spChg>
        <pc:spChg chg="add del">
          <ac:chgData name="Manish Sharma" userId="b799adb9ba789c8f" providerId="LiveId" clId="{E9679D90-DED9-488C-8BB6-97CB7B5DE503}" dt="2022-05-08T11:59:08.277" v="744" actId="26606"/>
          <ac:spMkLst>
            <pc:docMk/>
            <pc:sldMk cId="3343896531" sldId="261"/>
            <ac:spMk id="29" creationId="{3EBE8569-6AEC-4B8C-8D53-2DE337CDBA65}"/>
          </ac:spMkLst>
        </pc:spChg>
        <pc:spChg chg="add del">
          <ac:chgData name="Manish Sharma" userId="b799adb9ba789c8f" providerId="LiveId" clId="{E9679D90-DED9-488C-8BB6-97CB7B5DE503}" dt="2022-05-08T11:59:08.277" v="744" actId="26606"/>
          <ac:spMkLst>
            <pc:docMk/>
            <pc:sldMk cId="3343896531" sldId="261"/>
            <ac:spMk id="31" creationId="{55D4142C-5077-457F-A6AD-3FECFDB39685}"/>
          </ac:spMkLst>
        </pc:spChg>
        <pc:spChg chg="add del">
          <ac:chgData name="Manish Sharma" userId="b799adb9ba789c8f" providerId="LiveId" clId="{E9679D90-DED9-488C-8BB6-97CB7B5DE503}" dt="2022-05-08T11:59:08.277" v="744" actId="26606"/>
          <ac:spMkLst>
            <pc:docMk/>
            <pc:sldMk cId="3343896531" sldId="261"/>
            <ac:spMk id="33" creationId="{7A5F0580-5EE9-419F-96EE-B6529EF6E7D0}"/>
          </ac:spMkLst>
        </pc:spChg>
        <pc:spChg chg="add del">
          <ac:chgData name="Manish Sharma" userId="b799adb9ba789c8f" providerId="LiveId" clId="{E9679D90-DED9-488C-8BB6-97CB7B5DE503}" dt="2022-05-08T11:59:15.141" v="746" actId="26606"/>
          <ac:spMkLst>
            <pc:docMk/>
            <pc:sldMk cId="3343896531" sldId="261"/>
            <ac:spMk id="35" creationId="{04812C46-200A-4DEB-A05E-3ED6C68C2387}"/>
          </ac:spMkLst>
        </pc:spChg>
        <pc:spChg chg="add del">
          <ac:chgData name="Manish Sharma" userId="b799adb9ba789c8f" providerId="LiveId" clId="{E9679D90-DED9-488C-8BB6-97CB7B5DE503}" dt="2022-05-08T11:59:15.141" v="746" actId="26606"/>
          <ac:spMkLst>
            <pc:docMk/>
            <pc:sldMk cId="3343896531" sldId="261"/>
            <ac:spMk id="36" creationId="{D1EA859B-E555-4109-94F3-6700E046E008}"/>
          </ac:spMkLst>
        </pc:spChg>
        <pc:spChg chg="add del">
          <ac:chgData name="Manish Sharma" userId="b799adb9ba789c8f" providerId="LiveId" clId="{E9679D90-DED9-488C-8BB6-97CB7B5DE503}" dt="2022-05-08T11:59:25.020" v="748" actId="26606"/>
          <ac:spMkLst>
            <pc:docMk/>
            <pc:sldMk cId="3343896531" sldId="261"/>
            <ac:spMk id="38" creationId="{D009D6D5-DAC2-4A8B-A17A-E206B9012D09}"/>
          </ac:spMkLst>
        </pc:spChg>
        <pc:spChg chg="add del">
          <ac:chgData name="Manish Sharma" userId="b799adb9ba789c8f" providerId="LiveId" clId="{E9679D90-DED9-488C-8BB6-97CB7B5DE503}" dt="2022-05-08T11:59:34.365" v="750" actId="26606"/>
          <ac:spMkLst>
            <pc:docMk/>
            <pc:sldMk cId="3343896531" sldId="261"/>
            <ac:spMk id="54" creationId="{0450C687-86B5-4248-BEBB-0B59B7977047}"/>
          </ac:spMkLst>
        </pc:spChg>
        <pc:spChg chg="add del">
          <ac:chgData name="Manish Sharma" userId="b799adb9ba789c8f" providerId="LiveId" clId="{E9679D90-DED9-488C-8BB6-97CB7B5DE503}" dt="2022-05-08T11:59:34.365" v="750" actId="26606"/>
          <ac:spMkLst>
            <pc:docMk/>
            <pc:sldMk cId="3343896531" sldId="261"/>
            <ac:spMk id="55" creationId="{D9F5512A-48E1-4C07-B75E-3CCC517B6804}"/>
          </ac:spMkLst>
        </pc:spChg>
        <pc:spChg chg="add del">
          <ac:chgData name="Manish Sharma" userId="b799adb9ba789c8f" providerId="LiveId" clId="{E9679D90-DED9-488C-8BB6-97CB7B5DE503}" dt="2022-05-08T11:59:34.365" v="750" actId="26606"/>
          <ac:spMkLst>
            <pc:docMk/>
            <pc:sldMk cId="3343896531" sldId="261"/>
            <ac:spMk id="56" creationId="{3CD1EA40-7116-4FCB-9369-70F29FAA91EC}"/>
          </ac:spMkLst>
        </pc:spChg>
        <pc:spChg chg="add del">
          <ac:chgData name="Manish Sharma" userId="b799adb9ba789c8f" providerId="LiveId" clId="{E9679D90-DED9-488C-8BB6-97CB7B5DE503}" dt="2022-05-08T11:59:34.365" v="750" actId="26606"/>
          <ac:spMkLst>
            <pc:docMk/>
            <pc:sldMk cId="3343896531" sldId="261"/>
            <ac:spMk id="57" creationId="{A5271697-90F1-4A23-8EF2-0179F2EAFACB}"/>
          </ac:spMkLst>
        </pc:spChg>
        <pc:grpChg chg="add del">
          <ac:chgData name="Manish Sharma" userId="b799adb9ba789c8f" providerId="LiveId" clId="{E9679D90-DED9-488C-8BB6-97CB7B5DE503}" dt="2022-05-08T11:59:34.365" v="750" actId="26606"/>
          <ac:grpSpMkLst>
            <pc:docMk/>
            <pc:sldMk cId="3343896531" sldId="261"/>
            <ac:grpSpMk id="58" creationId="{A9B4CF53-BC95-46A2-B37D-D05450472BCB}"/>
          </ac:grpSpMkLst>
        </pc:grpChg>
        <pc:graphicFrameChg chg="add">
          <ac:chgData name="Manish Sharma" userId="b799adb9ba789c8f" providerId="LiveId" clId="{E9679D90-DED9-488C-8BB6-97CB7B5DE503}" dt="2022-05-08T11:59:34.380" v="751" actId="26606"/>
          <ac:graphicFrameMkLst>
            <pc:docMk/>
            <pc:sldMk cId="3343896531" sldId="261"/>
            <ac:graphicFrameMk id="24" creationId="{5A03DF56-DCD2-8738-7286-FABA55509713}"/>
          </ac:graphicFrameMkLst>
        </pc:graphicFrameChg>
        <pc:picChg chg="mod ord">
          <ac:chgData name="Manish Sharma" userId="b799adb9ba789c8f" providerId="LiveId" clId="{E9679D90-DED9-488C-8BB6-97CB7B5DE503}" dt="2022-05-08T11:59:34.365" v="750" actId="26606"/>
          <ac:picMkLst>
            <pc:docMk/>
            <pc:sldMk cId="3343896531" sldId="261"/>
            <ac:picMk id="22" creationId="{5BF1D1E2-528C-41A8-8533-E082D0E6A7E3}"/>
          </ac:picMkLst>
        </pc:picChg>
      </pc:sldChg>
      <pc:sldChg chg="add">
        <pc:chgData name="Manish Sharma" userId="b799adb9ba789c8f" providerId="LiveId" clId="{E9679D90-DED9-488C-8BB6-97CB7B5DE503}" dt="2022-05-07T04:34:50.221" v="150"/>
        <pc:sldMkLst>
          <pc:docMk/>
          <pc:sldMk cId="2942799856" sldId="262"/>
        </pc:sldMkLst>
      </pc:sldChg>
      <pc:sldChg chg="del">
        <pc:chgData name="Manish Sharma" userId="b799adb9ba789c8f" providerId="LiveId" clId="{E9679D90-DED9-488C-8BB6-97CB7B5DE503}" dt="2022-05-07T03:27:21.102" v="10" actId="47"/>
        <pc:sldMkLst>
          <pc:docMk/>
          <pc:sldMk cId="131055686" sldId="263"/>
        </pc:sldMkLst>
      </pc:sldChg>
      <pc:sldChg chg="del">
        <pc:chgData name="Manish Sharma" userId="b799adb9ba789c8f" providerId="LiveId" clId="{E9679D90-DED9-488C-8BB6-97CB7B5DE503}" dt="2022-05-07T03:27:21.102" v="10" actId="47"/>
        <pc:sldMkLst>
          <pc:docMk/>
          <pc:sldMk cId="1770479938" sldId="265"/>
        </pc:sldMkLst>
      </pc:sldChg>
      <pc:sldChg chg="del">
        <pc:chgData name="Manish Sharma" userId="b799adb9ba789c8f" providerId="LiveId" clId="{E9679D90-DED9-488C-8BB6-97CB7B5DE503}" dt="2022-05-07T03:27:21.102" v="10" actId="47"/>
        <pc:sldMkLst>
          <pc:docMk/>
          <pc:sldMk cId="1208164312" sldId="266"/>
        </pc:sldMkLst>
      </pc:sldChg>
      <pc:sldChg chg="modSp add mod">
        <pc:chgData name="Manish Sharma" userId="b799adb9ba789c8f" providerId="LiveId" clId="{E9679D90-DED9-488C-8BB6-97CB7B5DE503}" dt="2022-05-07T06:19:37.695" v="558" actId="6549"/>
        <pc:sldMkLst>
          <pc:docMk/>
          <pc:sldMk cId="0" sldId="269"/>
        </pc:sldMkLst>
        <pc:spChg chg="mod">
          <ac:chgData name="Manish Sharma" userId="b799adb9ba789c8f" providerId="LiveId" clId="{E9679D90-DED9-488C-8BB6-97CB7B5DE503}" dt="2022-05-07T06:19:37.695" v="558" actId="6549"/>
          <ac:spMkLst>
            <pc:docMk/>
            <pc:sldMk cId="0" sldId="269"/>
            <ac:spMk id="7" creationId="{CFD7910E-C30D-42B2-8B95-E064B692146A}"/>
          </ac:spMkLst>
        </pc:spChg>
      </pc:sldChg>
      <pc:sldChg chg="add ord">
        <pc:chgData name="Manish Sharma" userId="b799adb9ba789c8f" providerId="LiveId" clId="{E9679D90-DED9-488C-8BB6-97CB7B5DE503}" dt="2022-05-07T05:36:06.312" v="557"/>
        <pc:sldMkLst>
          <pc:docMk/>
          <pc:sldMk cId="354889720" sldId="272"/>
        </pc:sldMkLst>
      </pc:sldChg>
      <pc:sldChg chg="del">
        <pc:chgData name="Manish Sharma" userId="b799adb9ba789c8f" providerId="LiveId" clId="{E9679D90-DED9-488C-8BB6-97CB7B5DE503}" dt="2022-05-07T03:27:21.102" v="10" actId="47"/>
        <pc:sldMkLst>
          <pc:docMk/>
          <pc:sldMk cId="368790068" sldId="273"/>
        </pc:sldMkLst>
      </pc:sldChg>
      <pc:sldChg chg="add">
        <pc:chgData name="Manish Sharma" userId="b799adb9ba789c8f" providerId="LiveId" clId="{E9679D90-DED9-488C-8BB6-97CB7B5DE503}" dt="2022-05-07T07:35:07.690" v="559"/>
        <pc:sldMkLst>
          <pc:docMk/>
          <pc:sldMk cId="1041794992" sldId="274"/>
        </pc:sldMkLst>
      </pc:sldChg>
      <pc:sldChg chg="add">
        <pc:chgData name="Manish Sharma" userId="b799adb9ba789c8f" providerId="LiveId" clId="{E9679D90-DED9-488C-8BB6-97CB7B5DE503}" dt="2022-05-07T07:35:07.690" v="559"/>
        <pc:sldMkLst>
          <pc:docMk/>
          <pc:sldMk cId="1929096108" sldId="275"/>
        </pc:sldMkLst>
      </pc:sldChg>
      <pc:sldChg chg="add">
        <pc:chgData name="Manish Sharma" userId="b799adb9ba789c8f" providerId="LiveId" clId="{E9679D90-DED9-488C-8BB6-97CB7B5DE503}" dt="2022-05-07T07:35:07.690" v="559"/>
        <pc:sldMkLst>
          <pc:docMk/>
          <pc:sldMk cId="1327294765" sldId="276"/>
        </pc:sldMkLst>
      </pc:sldChg>
      <pc:sldChg chg="del">
        <pc:chgData name="Manish Sharma" userId="b799adb9ba789c8f" providerId="LiveId" clId="{E9679D90-DED9-488C-8BB6-97CB7B5DE503}" dt="2022-05-07T03:27:21.102" v="10" actId="47"/>
        <pc:sldMkLst>
          <pc:docMk/>
          <pc:sldMk cId="3345084362" sldId="276"/>
        </pc:sldMkLst>
      </pc:sldChg>
      <pc:sldChg chg="add">
        <pc:chgData name="Manish Sharma" userId="b799adb9ba789c8f" providerId="LiveId" clId="{E9679D90-DED9-488C-8BB6-97CB7B5DE503}" dt="2022-05-07T11:10:02.240" v="703"/>
        <pc:sldMkLst>
          <pc:docMk/>
          <pc:sldMk cId="1476634141" sldId="277"/>
        </pc:sldMkLst>
      </pc:sldChg>
      <pc:sldChg chg="add">
        <pc:chgData name="Manish Sharma" userId="b799adb9ba789c8f" providerId="LiveId" clId="{E9679D90-DED9-488C-8BB6-97CB7B5DE503}" dt="2022-05-08T04:24:09.666" v="705"/>
        <pc:sldMkLst>
          <pc:docMk/>
          <pc:sldMk cId="3742683978" sldId="278"/>
        </pc:sldMkLst>
      </pc:sldChg>
      <pc:sldChg chg="del">
        <pc:chgData name="Manish Sharma" userId="b799adb9ba789c8f" providerId="LiveId" clId="{E9679D90-DED9-488C-8BB6-97CB7B5DE503}" dt="2022-05-07T03:27:21.102" v="10" actId="47"/>
        <pc:sldMkLst>
          <pc:docMk/>
          <pc:sldMk cId="3343896531" sldId="279"/>
        </pc:sldMkLst>
      </pc:sldChg>
      <pc:sldChg chg="del">
        <pc:chgData name="Manish Sharma" userId="b799adb9ba789c8f" providerId="LiveId" clId="{E9679D90-DED9-488C-8BB6-97CB7B5DE503}" dt="2022-05-07T03:27:21.102" v="10" actId="47"/>
        <pc:sldMkLst>
          <pc:docMk/>
          <pc:sldMk cId="2084644596" sldId="280"/>
        </pc:sldMkLst>
      </pc:sldChg>
      <pc:sldChg chg="add">
        <pc:chgData name="Manish Sharma" userId="b799adb9ba789c8f" providerId="LiveId" clId="{E9679D90-DED9-488C-8BB6-97CB7B5DE503}" dt="2022-05-07T07:35:07.690" v="559"/>
        <pc:sldMkLst>
          <pc:docMk/>
          <pc:sldMk cId="3722122107" sldId="280"/>
        </pc:sldMkLst>
      </pc:sldChg>
      <pc:sldChg chg="add">
        <pc:chgData name="Manish Sharma" userId="b799adb9ba789c8f" providerId="LiveId" clId="{E9679D90-DED9-488C-8BB6-97CB7B5DE503}" dt="2022-05-07T07:35:07.690" v="559"/>
        <pc:sldMkLst>
          <pc:docMk/>
          <pc:sldMk cId="1870224024" sldId="281"/>
        </pc:sldMkLst>
      </pc:sldChg>
      <pc:sldChg chg="add">
        <pc:chgData name="Manish Sharma" userId="b799adb9ba789c8f" providerId="LiveId" clId="{E9679D90-DED9-488C-8BB6-97CB7B5DE503}" dt="2022-05-08T07:07:34.054" v="707"/>
        <pc:sldMkLst>
          <pc:docMk/>
          <pc:sldMk cId="4112244625" sldId="283"/>
        </pc:sldMkLst>
      </pc:sldChg>
      <pc:sldChg chg="del">
        <pc:chgData name="Manish Sharma" userId="b799adb9ba789c8f" providerId="LiveId" clId="{E9679D90-DED9-488C-8BB6-97CB7B5DE503}" dt="2022-05-07T03:27:21.102" v="10" actId="47"/>
        <pc:sldMkLst>
          <pc:docMk/>
          <pc:sldMk cId="986024" sldId="284"/>
        </pc:sldMkLst>
      </pc:sldChg>
      <pc:sldChg chg="add">
        <pc:chgData name="Manish Sharma" userId="b799adb9ba789c8f" providerId="LiveId" clId="{E9679D90-DED9-488C-8BB6-97CB7B5DE503}" dt="2022-05-08T07:07:34.054" v="707"/>
        <pc:sldMkLst>
          <pc:docMk/>
          <pc:sldMk cId="3526466874" sldId="284"/>
        </pc:sldMkLst>
      </pc:sldChg>
      <pc:sldChg chg="del">
        <pc:chgData name="Manish Sharma" userId="b799adb9ba789c8f" providerId="LiveId" clId="{E9679D90-DED9-488C-8BB6-97CB7B5DE503}" dt="2022-05-07T03:27:21.102" v="10" actId="47"/>
        <pc:sldMkLst>
          <pc:docMk/>
          <pc:sldMk cId="2943996974" sldId="285"/>
        </pc:sldMkLst>
      </pc:sldChg>
      <pc:sldChg chg="addSp delSp add mod setBg delDesignElem">
        <pc:chgData name="Manish Sharma" userId="b799adb9ba789c8f" providerId="LiveId" clId="{E9679D90-DED9-488C-8BB6-97CB7B5DE503}" dt="2022-05-08T07:07:43.718" v="708" actId="26606"/>
        <pc:sldMkLst>
          <pc:docMk/>
          <pc:sldMk cId="1121659111" sldId="286"/>
        </pc:sldMkLst>
        <pc:spChg chg="add">
          <ac:chgData name="Manish Sharma" userId="b799adb9ba789c8f" providerId="LiveId" clId="{E9679D90-DED9-488C-8BB6-97CB7B5DE503}" dt="2022-05-08T07:07:43.718" v="708" actId="26606"/>
          <ac:spMkLst>
            <pc:docMk/>
            <pc:sldMk cId="1121659111" sldId="286"/>
            <ac:spMk id="11" creationId="{D4771268-CB57-404A-9271-370EB28F6090}"/>
          </ac:spMkLst>
        </pc:spChg>
        <pc:spChg chg="del">
          <ac:chgData name="Manish Sharma" userId="b799adb9ba789c8f" providerId="LiveId" clId="{E9679D90-DED9-488C-8BB6-97CB7B5DE503}" dt="2022-05-08T07:07:34.054" v="707"/>
          <ac:spMkLst>
            <pc:docMk/>
            <pc:sldMk cId="1121659111" sldId="286"/>
            <ac:spMk id="13" creationId="{D4771268-CB57-404A-9271-370EB28F6090}"/>
          </ac:spMkLst>
        </pc:spChg>
      </pc:sldChg>
      <pc:sldChg chg="add">
        <pc:chgData name="Manish Sharma" userId="b799adb9ba789c8f" providerId="LiveId" clId="{E9679D90-DED9-488C-8BB6-97CB7B5DE503}" dt="2022-05-07T09:44:33.145" v="563"/>
        <pc:sldMkLst>
          <pc:docMk/>
          <pc:sldMk cId="4016984177" sldId="288"/>
        </pc:sldMkLst>
      </pc:sldChg>
      <pc:sldChg chg="addSp delSp modSp add mod setBg delDesignElem">
        <pc:chgData name="Manish Sharma" userId="b799adb9ba789c8f" providerId="LiveId" clId="{E9679D90-DED9-488C-8BB6-97CB7B5DE503}" dt="2022-05-08T07:07:51.525" v="709" actId="26606"/>
        <pc:sldMkLst>
          <pc:docMk/>
          <pc:sldMk cId="4019827636" sldId="289"/>
        </pc:sldMkLst>
        <pc:spChg chg="mod">
          <ac:chgData name="Manish Sharma" userId="b799adb9ba789c8f" providerId="LiveId" clId="{E9679D90-DED9-488C-8BB6-97CB7B5DE503}" dt="2022-05-08T07:07:51.525" v="709" actId="26606"/>
          <ac:spMkLst>
            <pc:docMk/>
            <pc:sldMk cId="4019827636" sldId="289"/>
            <ac:spMk id="2" creationId="{04E48072-2990-4CFF-AC0A-ECFAAECC91FA}"/>
          </ac:spMkLst>
        </pc:spChg>
        <pc:spChg chg="del">
          <ac:chgData name="Manish Sharma" userId="b799adb9ba789c8f" providerId="LiveId" clId="{E9679D90-DED9-488C-8BB6-97CB7B5DE503}" dt="2022-05-07T09:44:33.145" v="563"/>
          <ac:spMkLst>
            <pc:docMk/>
            <pc:sldMk cId="4019827636" sldId="289"/>
            <ac:spMk id="6" creationId="{D4771268-CB57-404A-9271-370EB28F6090}"/>
          </ac:spMkLst>
        </pc:spChg>
        <pc:spChg chg="add">
          <ac:chgData name="Manish Sharma" userId="b799adb9ba789c8f" providerId="LiveId" clId="{E9679D90-DED9-488C-8BB6-97CB7B5DE503}" dt="2022-05-08T07:07:51.525" v="709" actId="26606"/>
          <ac:spMkLst>
            <pc:docMk/>
            <pc:sldMk cId="4019827636" sldId="289"/>
            <ac:spMk id="7" creationId="{D4771268-CB57-404A-9271-370EB28F6090}"/>
          </ac:spMkLst>
        </pc:spChg>
        <pc:picChg chg="mod">
          <ac:chgData name="Manish Sharma" userId="b799adb9ba789c8f" providerId="LiveId" clId="{E9679D90-DED9-488C-8BB6-97CB7B5DE503}" dt="2022-05-08T07:07:51.525" v="709" actId="26606"/>
          <ac:picMkLst>
            <pc:docMk/>
            <pc:sldMk cId="4019827636" sldId="289"/>
            <ac:picMk id="4" creationId="{627BC424-20E9-4A11-AA66-7589F3BCC5FD}"/>
          </ac:picMkLst>
        </pc:picChg>
      </pc:sldChg>
      <pc:sldChg chg="add">
        <pc:chgData name="Manish Sharma" userId="b799adb9ba789c8f" providerId="LiveId" clId="{E9679D90-DED9-488C-8BB6-97CB7B5DE503}" dt="2022-05-07T07:35:07.690" v="559"/>
        <pc:sldMkLst>
          <pc:docMk/>
          <pc:sldMk cId="4234741750" sldId="290"/>
        </pc:sldMkLst>
      </pc:sldChg>
      <pc:sldChg chg="add">
        <pc:chgData name="Manish Sharma" userId="b799adb9ba789c8f" providerId="LiveId" clId="{E9679D90-DED9-488C-8BB6-97CB7B5DE503}" dt="2022-05-07T07:35:07.690" v="559"/>
        <pc:sldMkLst>
          <pc:docMk/>
          <pc:sldMk cId="3252480271" sldId="291"/>
        </pc:sldMkLst>
      </pc:sldChg>
      <pc:sldChg chg="del">
        <pc:chgData name="Manish Sharma" userId="b799adb9ba789c8f" providerId="LiveId" clId="{E9679D90-DED9-488C-8BB6-97CB7B5DE503}" dt="2022-05-07T03:27:21.102" v="10" actId="47"/>
        <pc:sldMkLst>
          <pc:docMk/>
          <pc:sldMk cId="622733929" sldId="295"/>
        </pc:sldMkLst>
      </pc:sldChg>
      <pc:sldChg chg="del">
        <pc:chgData name="Manish Sharma" userId="b799adb9ba789c8f" providerId="LiveId" clId="{E9679D90-DED9-488C-8BB6-97CB7B5DE503}" dt="2022-05-07T03:27:21.102" v="10" actId="47"/>
        <pc:sldMkLst>
          <pc:docMk/>
          <pc:sldMk cId="508615166" sldId="296"/>
        </pc:sldMkLst>
      </pc:sldChg>
      <pc:sldChg chg="del">
        <pc:chgData name="Manish Sharma" userId="b799adb9ba789c8f" providerId="LiveId" clId="{E9679D90-DED9-488C-8BB6-97CB7B5DE503}" dt="2022-05-07T03:27:21.102" v="10" actId="47"/>
        <pc:sldMkLst>
          <pc:docMk/>
          <pc:sldMk cId="3613728516" sldId="297"/>
        </pc:sldMkLst>
      </pc:sldChg>
      <pc:sldChg chg="del">
        <pc:chgData name="Manish Sharma" userId="b799adb9ba789c8f" providerId="LiveId" clId="{E9679D90-DED9-488C-8BB6-97CB7B5DE503}" dt="2022-05-07T03:27:21.102" v="10" actId="47"/>
        <pc:sldMkLst>
          <pc:docMk/>
          <pc:sldMk cId="2829608424" sldId="299"/>
        </pc:sldMkLst>
      </pc:sldChg>
      <pc:sldChg chg="addSp delSp modSp new mod">
        <pc:chgData name="Manish Sharma" userId="b799adb9ba789c8f" providerId="LiveId" clId="{E9679D90-DED9-488C-8BB6-97CB7B5DE503}" dt="2022-05-07T04:23:21.260" v="148" actId="1076"/>
        <pc:sldMkLst>
          <pc:docMk/>
          <pc:sldMk cId="1692852514" sldId="302"/>
        </pc:sldMkLst>
        <pc:spChg chg="del">
          <ac:chgData name="Manish Sharma" userId="b799adb9ba789c8f" providerId="LiveId" clId="{E9679D90-DED9-488C-8BB6-97CB7B5DE503}" dt="2022-05-07T03:56:19.026" v="13" actId="478"/>
          <ac:spMkLst>
            <pc:docMk/>
            <pc:sldMk cId="1692852514" sldId="302"/>
            <ac:spMk id="2" creationId="{F871A89B-3078-6914-EE63-E187C467FB6F}"/>
          </ac:spMkLst>
        </pc:spChg>
        <pc:spChg chg="del">
          <ac:chgData name="Manish Sharma" userId="b799adb9ba789c8f" providerId="LiveId" clId="{E9679D90-DED9-488C-8BB6-97CB7B5DE503}" dt="2022-05-07T03:56:19.026" v="13" actId="478"/>
          <ac:spMkLst>
            <pc:docMk/>
            <pc:sldMk cId="1692852514" sldId="302"/>
            <ac:spMk id="3" creationId="{3DD5DF78-D532-B5CE-A007-7601C925B4A7}"/>
          </ac:spMkLst>
        </pc:spChg>
        <pc:spChg chg="add mod">
          <ac:chgData name="Manish Sharma" userId="b799adb9ba789c8f" providerId="LiveId" clId="{E9679D90-DED9-488C-8BB6-97CB7B5DE503}" dt="2022-05-07T04:23:21.260" v="148" actId="1076"/>
          <ac:spMkLst>
            <pc:docMk/>
            <pc:sldMk cId="1692852514" sldId="302"/>
            <ac:spMk id="4" creationId="{65011899-BA4C-87CC-28CC-B2765B3A0882}"/>
          </ac:spMkLst>
        </pc:spChg>
        <pc:spChg chg="add mod">
          <ac:chgData name="Manish Sharma" userId="b799adb9ba789c8f" providerId="LiveId" clId="{E9679D90-DED9-488C-8BB6-97CB7B5DE503}" dt="2022-05-07T04:23:21.260" v="148" actId="1076"/>
          <ac:spMkLst>
            <pc:docMk/>
            <pc:sldMk cId="1692852514" sldId="302"/>
            <ac:spMk id="5" creationId="{03CC45AD-0D52-3DE5-A769-D2EC0B9CF9D7}"/>
          </ac:spMkLst>
        </pc:spChg>
        <pc:spChg chg="add mod">
          <ac:chgData name="Manish Sharma" userId="b799adb9ba789c8f" providerId="LiveId" clId="{E9679D90-DED9-488C-8BB6-97CB7B5DE503}" dt="2022-05-07T04:23:21.260" v="148" actId="1076"/>
          <ac:spMkLst>
            <pc:docMk/>
            <pc:sldMk cId="1692852514" sldId="302"/>
            <ac:spMk id="6" creationId="{E319C430-525B-6916-BB6E-C70D77A468F8}"/>
          </ac:spMkLst>
        </pc:spChg>
        <pc:spChg chg="add mod">
          <ac:chgData name="Manish Sharma" userId="b799adb9ba789c8f" providerId="LiveId" clId="{E9679D90-DED9-488C-8BB6-97CB7B5DE503}" dt="2022-05-07T04:23:21.260" v="148" actId="1076"/>
          <ac:spMkLst>
            <pc:docMk/>
            <pc:sldMk cId="1692852514" sldId="302"/>
            <ac:spMk id="7" creationId="{8E37027C-4070-C3E9-C04F-7B9E728C1C50}"/>
          </ac:spMkLst>
        </pc:spChg>
        <pc:spChg chg="add mod">
          <ac:chgData name="Manish Sharma" userId="b799adb9ba789c8f" providerId="LiveId" clId="{E9679D90-DED9-488C-8BB6-97CB7B5DE503}" dt="2022-05-07T04:23:21.260" v="148" actId="1076"/>
          <ac:spMkLst>
            <pc:docMk/>
            <pc:sldMk cId="1692852514" sldId="302"/>
            <ac:spMk id="8" creationId="{5BAB2F43-5926-9421-D224-545F23EC117F}"/>
          </ac:spMkLst>
        </pc:spChg>
        <pc:spChg chg="add mod">
          <ac:chgData name="Manish Sharma" userId="b799adb9ba789c8f" providerId="LiveId" clId="{E9679D90-DED9-488C-8BB6-97CB7B5DE503}" dt="2022-05-07T04:23:21.260" v="148" actId="1076"/>
          <ac:spMkLst>
            <pc:docMk/>
            <pc:sldMk cId="1692852514" sldId="302"/>
            <ac:spMk id="9" creationId="{8EE1AB2E-48DC-E820-CF41-8F4793249B01}"/>
          </ac:spMkLst>
        </pc:spChg>
        <pc:spChg chg="add mod">
          <ac:chgData name="Manish Sharma" userId="b799adb9ba789c8f" providerId="LiveId" clId="{E9679D90-DED9-488C-8BB6-97CB7B5DE503}" dt="2022-05-07T04:23:21.260" v="148" actId="1076"/>
          <ac:spMkLst>
            <pc:docMk/>
            <pc:sldMk cId="1692852514" sldId="302"/>
            <ac:spMk id="10" creationId="{0D2769AB-78EB-E7DD-4E19-364115B3CE2E}"/>
          </ac:spMkLst>
        </pc:spChg>
        <pc:spChg chg="add mod">
          <ac:chgData name="Manish Sharma" userId="b799adb9ba789c8f" providerId="LiveId" clId="{E9679D90-DED9-488C-8BB6-97CB7B5DE503}" dt="2022-05-07T04:23:21.260" v="148" actId="1076"/>
          <ac:spMkLst>
            <pc:docMk/>
            <pc:sldMk cId="1692852514" sldId="302"/>
            <ac:spMk id="11" creationId="{E40DFEEB-7787-6340-0725-F9434EB33E08}"/>
          </ac:spMkLst>
        </pc:spChg>
        <pc:spChg chg="add mod">
          <ac:chgData name="Manish Sharma" userId="b799adb9ba789c8f" providerId="LiveId" clId="{E9679D90-DED9-488C-8BB6-97CB7B5DE503}" dt="2022-05-07T04:23:21.260" v="148" actId="1076"/>
          <ac:spMkLst>
            <pc:docMk/>
            <pc:sldMk cId="1692852514" sldId="302"/>
            <ac:spMk id="12" creationId="{FC48E193-39B3-B0FD-5FA3-2EF707B235E1}"/>
          </ac:spMkLst>
        </pc:spChg>
        <pc:spChg chg="add mod">
          <ac:chgData name="Manish Sharma" userId="b799adb9ba789c8f" providerId="LiveId" clId="{E9679D90-DED9-488C-8BB6-97CB7B5DE503}" dt="2022-05-07T04:23:21.260" v="148" actId="1076"/>
          <ac:spMkLst>
            <pc:docMk/>
            <pc:sldMk cId="1692852514" sldId="302"/>
            <ac:spMk id="13" creationId="{1BDF81A6-585B-75E3-4063-E48ADBD1C631}"/>
          </ac:spMkLst>
        </pc:spChg>
        <pc:spChg chg="add del mod">
          <ac:chgData name="Manish Sharma" userId="b799adb9ba789c8f" providerId="LiveId" clId="{E9679D90-DED9-488C-8BB6-97CB7B5DE503}" dt="2022-05-07T03:59:18.447" v="128" actId="478"/>
          <ac:spMkLst>
            <pc:docMk/>
            <pc:sldMk cId="1692852514" sldId="302"/>
            <ac:spMk id="14" creationId="{50BED415-8A8A-1FF7-8185-A7022D67A944}"/>
          </ac:spMkLst>
        </pc:spChg>
        <pc:spChg chg="add del mod">
          <ac:chgData name="Manish Sharma" userId="b799adb9ba789c8f" providerId="LiveId" clId="{E9679D90-DED9-488C-8BB6-97CB7B5DE503}" dt="2022-05-07T03:59:18.447" v="128" actId="478"/>
          <ac:spMkLst>
            <pc:docMk/>
            <pc:sldMk cId="1692852514" sldId="302"/>
            <ac:spMk id="15" creationId="{B36EFD82-8FB5-BD9E-9A21-692F31F0E76A}"/>
          </ac:spMkLst>
        </pc:spChg>
        <pc:spChg chg="add mod">
          <ac:chgData name="Manish Sharma" userId="b799adb9ba789c8f" providerId="LiveId" clId="{E9679D90-DED9-488C-8BB6-97CB7B5DE503}" dt="2022-05-07T04:23:21.260" v="148" actId="1076"/>
          <ac:spMkLst>
            <pc:docMk/>
            <pc:sldMk cId="1692852514" sldId="302"/>
            <ac:spMk id="16" creationId="{FC6889CF-3E23-0B40-7689-E80EE70D4900}"/>
          </ac:spMkLst>
        </pc:spChg>
        <pc:spChg chg="add mod">
          <ac:chgData name="Manish Sharma" userId="b799adb9ba789c8f" providerId="LiveId" clId="{E9679D90-DED9-488C-8BB6-97CB7B5DE503}" dt="2022-05-07T04:23:21.260" v="148" actId="1076"/>
          <ac:spMkLst>
            <pc:docMk/>
            <pc:sldMk cId="1692852514" sldId="302"/>
            <ac:spMk id="17" creationId="{2A2D7A8F-21C5-AE96-C36F-99C9E87613AC}"/>
          </ac:spMkLst>
        </pc:spChg>
        <pc:spChg chg="add mod">
          <ac:chgData name="Manish Sharma" userId="b799adb9ba789c8f" providerId="LiveId" clId="{E9679D90-DED9-488C-8BB6-97CB7B5DE503}" dt="2022-05-07T04:23:21.260" v="148" actId="1076"/>
          <ac:spMkLst>
            <pc:docMk/>
            <pc:sldMk cId="1692852514" sldId="302"/>
            <ac:spMk id="18" creationId="{2CA902EB-FC1C-B223-E05B-4697AC7EBFF5}"/>
          </ac:spMkLst>
        </pc:spChg>
        <pc:spChg chg="add mod">
          <ac:chgData name="Manish Sharma" userId="b799adb9ba789c8f" providerId="LiveId" clId="{E9679D90-DED9-488C-8BB6-97CB7B5DE503}" dt="2022-05-07T04:23:21.260" v="148" actId="1076"/>
          <ac:spMkLst>
            <pc:docMk/>
            <pc:sldMk cId="1692852514" sldId="302"/>
            <ac:spMk id="19" creationId="{FAE2F657-E3A2-7B08-A5E8-854FC99918B1}"/>
          </ac:spMkLst>
        </pc:spChg>
        <pc:spChg chg="add mod">
          <ac:chgData name="Manish Sharma" userId="b799adb9ba789c8f" providerId="LiveId" clId="{E9679D90-DED9-488C-8BB6-97CB7B5DE503}" dt="2022-05-07T04:23:21.260" v="148" actId="1076"/>
          <ac:spMkLst>
            <pc:docMk/>
            <pc:sldMk cId="1692852514" sldId="302"/>
            <ac:spMk id="20" creationId="{AC75BEF3-177E-1638-6690-58252A041C5B}"/>
          </ac:spMkLst>
        </pc:spChg>
        <pc:spChg chg="add mod">
          <ac:chgData name="Manish Sharma" userId="b799adb9ba789c8f" providerId="LiveId" clId="{E9679D90-DED9-488C-8BB6-97CB7B5DE503}" dt="2022-05-07T04:23:21.260" v="148" actId="1076"/>
          <ac:spMkLst>
            <pc:docMk/>
            <pc:sldMk cId="1692852514" sldId="302"/>
            <ac:spMk id="21" creationId="{9A1A4EF9-FCFA-D97F-4B1F-F7B01527402A}"/>
          </ac:spMkLst>
        </pc:spChg>
      </pc:sldChg>
      <pc:sldChg chg="del">
        <pc:chgData name="Manish Sharma" userId="b799adb9ba789c8f" providerId="LiveId" clId="{E9679D90-DED9-488C-8BB6-97CB7B5DE503}" dt="2022-05-07T03:27:21.102" v="10" actId="47"/>
        <pc:sldMkLst>
          <pc:docMk/>
          <pc:sldMk cId="2065797636" sldId="302"/>
        </pc:sldMkLst>
      </pc:sldChg>
      <pc:sldChg chg="del">
        <pc:chgData name="Manish Sharma" userId="b799adb9ba789c8f" providerId="LiveId" clId="{E9679D90-DED9-488C-8BB6-97CB7B5DE503}" dt="2022-05-07T03:27:21.102" v="10" actId="47"/>
        <pc:sldMkLst>
          <pc:docMk/>
          <pc:sldMk cId="21113985" sldId="303"/>
        </pc:sldMkLst>
      </pc:sldChg>
      <pc:sldChg chg="addSp delSp modSp new mod">
        <pc:chgData name="Manish Sharma" userId="b799adb9ba789c8f" providerId="LiveId" clId="{E9679D90-DED9-488C-8BB6-97CB7B5DE503}" dt="2022-05-07T05:25:27.626" v="408" actId="1076"/>
        <pc:sldMkLst>
          <pc:docMk/>
          <pc:sldMk cId="2787342223" sldId="303"/>
        </pc:sldMkLst>
        <pc:spChg chg="del">
          <ac:chgData name="Manish Sharma" userId="b799adb9ba789c8f" providerId="LiveId" clId="{E9679D90-DED9-488C-8BB6-97CB7B5DE503}" dt="2022-05-07T04:21:23.573" v="131" actId="478"/>
          <ac:spMkLst>
            <pc:docMk/>
            <pc:sldMk cId="2787342223" sldId="303"/>
            <ac:spMk id="2" creationId="{ECFBF7F5-FDEE-4A4E-96FE-1E4B9B4DAD64}"/>
          </ac:spMkLst>
        </pc:spChg>
        <pc:spChg chg="del">
          <ac:chgData name="Manish Sharma" userId="b799adb9ba789c8f" providerId="LiveId" clId="{E9679D90-DED9-488C-8BB6-97CB7B5DE503}" dt="2022-05-07T04:21:23.573" v="131" actId="478"/>
          <ac:spMkLst>
            <pc:docMk/>
            <pc:sldMk cId="2787342223" sldId="303"/>
            <ac:spMk id="3" creationId="{97422BF0-E7C3-BEC5-54F6-EBC2088B10C8}"/>
          </ac:spMkLst>
        </pc:spChg>
        <pc:spChg chg="add mod">
          <ac:chgData name="Manish Sharma" userId="b799adb9ba789c8f" providerId="LiveId" clId="{E9679D90-DED9-488C-8BB6-97CB7B5DE503}" dt="2022-05-07T04:21:24.236" v="132"/>
          <ac:spMkLst>
            <pc:docMk/>
            <pc:sldMk cId="2787342223" sldId="303"/>
            <ac:spMk id="4" creationId="{FA1647AD-1AA2-FA1D-DF30-CC9A23A7D438}"/>
          </ac:spMkLst>
        </pc:spChg>
        <pc:spChg chg="add mod">
          <ac:chgData name="Manish Sharma" userId="b799adb9ba789c8f" providerId="LiveId" clId="{E9679D90-DED9-488C-8BB6-97CB7B5DE503}" dt="2022-05-07T04:21:24.236" v="132"/>
          <ac:spMkLst>
            <pc:docMk/>
            <pc:sldMk cId="2787342223" sldId="303"/>
            <ac:spMk id="5" creationId="{3870DD12-1973-4B74-F90E-9AB5ECE50845}"/>
          </ac:spMkLst>
        </pc:spChg>
        <pc:spChg chg="add mod">
          <ac:chgData name="Manish Sharma" userId="b799adb9ba789c8f" providerId="LiveId" clId="{E9679D90-DED9-488C-8BB6-97CB7B5DE503}" dt="2022-05-07T04:21:24.236" v="132"/>
          <ac:spMkLst>
            <pc:docMk/>
            <pc:sldMk cId="2787342223" sldId="303"/>
            <ac:spMk id="6" creationId="{D6D3A119-BBC1-647A-8BFD-04A4B23604F8}"/>
          </ac:spMkLst>
        </pc:spChg>
        <pc:spChg chg="add mod">
          <ac:chgData name="Manish Sharma" userId="b799adb9ba789c8f" providerId="LiveId" clId="{E9679D90-DED9-488C-8BB6-97CB7B5DE503}" dt="2022-05-07T04:21:24.236" v="132"/>
          <ac:spMkLst>
            <pc:docMk/>
            <pc:sldMk cId="2787342223" sldId="303"/>
            <ac:spMk id="7" creationId="{FE6B88F1-7897-5442-ABA3-A2D58C1A182F}"/>
          </ac:spMkLst>
        </pc:spChg>
        <pc:spChg chg="add mod">
          <ac:chgData name="Manish Sharma" userId="b799adb9ba789c8f" providerId="LiveId" clId="{E9679D90-DED9-488C-8BB6-97CB7B5DE503}" dt="2022-05-07T04:21:24.236" v="132"/>
          <ac:spMkLst>
            <pc:docMk/>
            <pc:sldMk cId="2787342223" sldId="303"/>
            <ac:spMk id="9" creationId="{793486F9-6E8F-E4E8-DD17-1A1E1276380F}"/>
          </ac:spMkLst>
        </pc:spChg>
        <pc:spChg chg="add mod">
          <ac:chgData name="Manish Sharma" userId="b799adb9ba789c8f" providerId="LiveId" clId="{E9679D90-DED9-488C-8BB6-97CB7B5DE503}" dt="2022-05-07T04:21:24.236" v="132"/>
          <ac:spMkLst>
            <pc:docMk/>
            <pc:sldMk cId="2787342223" sldId="303"/>
            <ac:spMk id="11" creationId="{8CB11309-B0D5-9111-8F06-538E98BBF6DC}"/>
          </ac:spMkLst>
        </pc:spChg>
        <pc:spChg chg="add mod">
          <ac:chgData name="Manish Sharma" userId="b799adb9ba789c8f" providerId="LiveId" clId="{E9679D90-DED9-488C-8BB6-97CB7B5DE503}" dt="2022-05-07T04:21:24.236" v="132"/>
          <ac:spMkLst>
            <pc:docMk/>
            <pc:sldMk cId="2787342223" sldId="303"/>
            <ac:spMk id="13" creationId="{194B6862-F02C-3090-6109-64A745052D77}"/>
          </ac:spMkLst>
        </pc:spChg>
        <pc:spChg chg="add mod">
          <ac:chgData name="Manish Sharma" userId="b799adb9ba789c8f" providerId="LiveId" clId="{E9679D90-DED9-488C-8BB6-97CB7B5DE503}" dt="2022-05-07T04:21:24.236" v="132"/>
          <ac:spMkLst>
            <pc:docMk/>
            <pc:sldMk cId="2787342223" sldId="303"/>
            <ac:spMk id="14" creationId="{97A375CC-7FBE-B804-C782-2A17A2F2AE54}"/>
          </ac:spMkLst>
        </pc:spChg>
        <pc:spChg chg="add mod">
          <ac:chgData name="Manish Sharma" userId="b799adb9ba789c8f" providerId="LiveId" clId="{E9679D90-DED9-488C-8BB6-97CB7B5DE503}" dt="2022-05-07T04:21:24.236" v="132"/>
          <ac:spMkLst>
            <pc:docMk/>
            <pc:sldMk cId="2787342223" sldId="303"/>
            <ac:spMk id="16" creationId="{4461DD72-8556-D84B-C4C4-F79BB50B7A3A}"/>
          </ac:spMkLst>
        </pc:spChg>
        <pc:spChg chg="add mod">
          <ac:chgData name="Manish Sharma" userId="b799adb9ba789c8f" providerId="LiveId" clId="{E9679D90-DED9-488C-8BB6-97CB7B5DE503}" dt="2022-05-07T05:24:45.365" v="404" actId="1076"/>
          <ac:spMkLst>
            <pc:docMk/>
            <pc:sldMk cId="2787342223" sldId="303"/>
            <ac:spMk id="17" creationId="{78C13F94-1C98-7BE5-2872-C3DB2A0AF631}"/>
          </ac:spMkLst>
        </pc:spChg>
        <pc:spChg chg="add mod">
          <ac:chgData name="Manish Sharma" userId="b799adb9ba789c8f" providerId="LiveId" clId="{E9679D90-DED9-488C-8BB6-97CB7B5DE503}" dt="2022-05-07T05:24:45.365" v="404" actId="1076"/>
          <ac:spMkLst>
            <pc:docMk/>
            <pc:sldMk cId="2787342223" sldId="303"/>
            <ac:spMk id="18" creationId="{6A5D330F-ADD5-6722-3D8A-52CF6AED95B6}"/>
          </ac:spMkLst>
        </pc:spChg>
        <pc:spChg chg="add mod">
          <ac:chgData name="Manish Sharma" userId="b799adb9ba789c8f" providerId="LiveId" clId="{E9679D90-DED9-488C-8BB6-97CB7B5DE503}" dt="2022-05-07T05:24:45.365" v="404" actId="1076"/>
          <ac:spMkLst>
            <pc:docMk/>
            <pc:sldMk cId="2787342223" sldId="303"/>
            <ac:spMk id="19" creationId="{2EF27726-EA65-03A6-A831-BAAC70326F03}"/>
          </ac:spMkLst>
        </pc:spChg>
        <pc:spChg chg="add mod">
          <ac:chgData name="Manish Sharma" userId="b799adb9ba789c8f" providerId="LiveId" clId="{E9679D90-DED9-488C-8BB6-97CB7B5DE503}" dt="2022-05-07T05:24:45.365" v="404" actId="1076"/>
          <ac:spMkLst>
            <pc:docMk/>
            <pc:sldMk cId="2787342223" sldId="303"/>
            <ac:spMk id="20" creationId="{32EE092B-DF7F-EFB9-B27C-3AB079FBEEEF}"/>
          </ac:spMkLst>
        </pc:spChg>
        <pc:spChg chg="add mod">
          <ac:chgData name="Manish Sharma" userId="b799adb9ba789c8f" providerId="LiveId" clId="{E9679D90-DED9-488C-8BB6-97CB7B5DE503}" dt="2022-05-07T05:24:45.365" v="404" actId="1076"/>
          <ac:spMkLst>
            <pc:docMk/>
            <pc:sldMk cId="2787342223" sldId="303"/>
            <ac:spMk id="22" creationId="{2FB6C328-3A8D-E74D-969D-53839B85D0DD}"/>
          </ac:spMkLst>
        </pc:spChg>
        <pc:spChg chg="add mod">
          <ac:chgData name="Manish Sharma" userId="b799adb9ba789c8f" providerId="LiveId" clId="{E9679D90-DED9-488C-8BB6-97CB7B5DE503}" dt="2022-05-07T05:24:45.365" v="404" actId="1076"/>
          <ac:spMkLst>
            <pc:docMk/>
            <pc:sldMk cId="2787342223" sldId="303"/>
            <ac:spMk id="24" creationId="{C0ECC30A-4231-2E43-F9E1-52DBA2A390BC}"/>
          </ac:spMkLst>
        </pc:spChg>
        <pc:spChg chg="add mod">
          <ac:chgData name="Manish Sharma" userId="b799adb9ba789c8f" providerId="LiveId" clId="{E9679D90-DED9-488C-8BB6-97CB7B5DE503}" dt="2022-05-07T05:24:45.365" v="404" actId="1076"/>
          <ac:spMkLst>
            <pc:docMk/>
            <pc:sldMk cId="2787342223" sldId="303"/>
            <ac:spMk id="26" creationId="{921461B6-8A65-5883-B8C3-A4F36842797A}"/>
          </ac:spMkLst>
        </pc:spChg>
        <pc:spChg chg="add mod">
          <ac:chgData name="Manish Sharma" userId="b799adb9ba789c8f" providerId="LiveId" clId="{E9679D90-DED9-488C-8BB6-97CB7B5DE503}" dt="2022-05-07T05:24:45.365" v="404" actId="1076"/>
          <ac:spMkLst>
            <pc:docMk/>
            <pc:sldMk cId="2787342223" sldId="303"/>
            <ac:spMk id="27" creationId="{42363875-6926-D4ED-C33E-882FB8CF6E24}"/>
          </ac:spMkLst>
        </pc:spChg>
        <pc:spChg chg="add mod">
          <ac:chgData name="Manish Sharma" userId="b799adb9ba789c8f" providerId="LiveId" clId="{E9679D90-DED9-488C-8BB6-97CB7B5DE503}" dt="2022-05-07T05:24:45.365" v="404" actId="1076"/>
          <ac:spMkLst>
            <pc:docMk/>
            <pc:sldMk cId="2787342223" sldId="303"/>
            <ac:spMk id="29" creationId="{CA9D26D7-7AAA-2A70-A3DF-54DD479964F5}"/>
          </ac:spMkLst>
        </pc:spChg>
        <pc:spChg chg="add mod">
          <ac:chgData name="Manish Sharma" userId="b799adb9ba789c8f" providerId="LiveId" clId="{E9679D90-DED9-488C-8BB6-97CB7B5DE503}" dt="2022-05-07T05:25:11.164" v="406" actId="17032"/>
          <ac:spMkLst>
            <pc:docMk/>
            <pc:sldMk cId="2787342223" sldId="303"/>
            <ac:spMk id="30" creationId="{9561E087-3C2A-4E8B-EA9B-E6C2F546FAB9}"/>
          </ac:spMkLst>
        </pc:spChg>
        <pc:spChg chg="add mod">
          <ac:chgData name="Manish Sharma" userId="b799adb9ba789c8f" providerId="LiveId" clId="{E9679D90-DED9-488C-8BB6-97CB7B5DE503}" dt="2022-05-07T05:25:27.626" v="408" actId="1076"/>
          <ac:spMkLst>
            <pc:docMk/>
            <pc:sldMk cId="2787342223" sldId="303"/>
            <ac:spMk id="31" creationId="{9EC07A60-A933-4314-A443-9B1187745A30}"/>
          </ac:spMkLst>
        </pc:spChg>
        <pc:cxnChg chg="add mod">
          <ac:chgData name="Manish Sharma" userId="b799adb9ba789c8f" providerId="LiveId" clId="{E9679D90-DED9-488C-8BB6-97CB7B5DE503}" dt="2022-05-07T04:21:24.236" v="132"/>
          <ac:cxnSpMkLst>
            <pc:docMk/>
            <pc:sldMk cId="2787342223" sldId="303"/>
            <ac:cxnSpMk id="8" creationId="{41C19D09-0405-0B05-B7D9-C28B28C39138}"/>
          </ac:cxnSpMkLst>
        </pc:cxnChg>
        <pc:cxnChg chg="add mod">
          <ac:chgData name="Manish Sharma" userId="b799adb9ba789c8f" providerId="LiveId" clId="{E9679D90-DED9-488C-8BB6-97CB7B5DE503}" dt="2022-05-07T04:21:24.236" v="132"/>
          <ac:cxnSpMkLst>
            <pc:docMk/>
            <pc:sldMk cId="2787342223" sldId="303"/>
            <ac:cxnSpMk id="10" creationId="{F5E389EE-B766-942E-54F6-C982AA488A07}"/>
          </ac:cxnSpMkLst>
        </pc:cxnChg>
        <pc:cxnChg chg="add mod">
          <ac:chgData name="Manish Sharma" userId="b799adb9ba789c8f" providerId="LiveId" clId="{E9679D90-DED9-488C-8BB6-97CB7B5DE503}" dt="2022-05-07T04:21:24.236" v="132"/>
          <ac:cxnSpMkLst>
            <pc:docMk/>
            <pc:sldMk cId="2787342223" sldId="303"/>
            <ac:cxnSpMk id="12" creationId="{240EA77E-1372-C576-5F70-5A2AD1FDA469}"/>
          </ac:cxnSpMkLst>
        </pc:cxnChg>
        <pc:cxnChg chg="add mod">
          <ac:chgData name="Manish Sharma" userId="b799adb9ba789c8f" providerId="LiveId" clId="{E9679D90-DED9-488C-8BB6-97CB7B5DE503}" dt="2022-05-07T04:21:24.236" v="132"/>
          <ac:cxnSpMkLst>
            <pc:docMk/>
            <pc:sldMk cId="2787342223" sldId="303"/>
            <ac:cxnSpMk id="15" creationId="{8494F42E-0521-8823-DFBD-3A88DCB0AD40}"/>
          </ac:cxnSpMkLst>
        </pc:cxnChg>
        <pc:cxnChg chg="add mod">
          <ac:chgData name="Manish Sharma" userId="b799adb9ba789c8f" providerId="LiveId" clId="{E9679D90-DED9-488C-8BB6-97CB7B5DE503}" dt="2022-05-07T05:24:45.365" v="404" actId="1076"/>
          <ac:cxnSpMkLst>
            <pc:docMk/>
            <pc:sldMk cId="2787342223" sldId="303"/>
            <ac:cxnSpMk id="21" creationId="{D3D65B45-0531-3349-7F69-1F8F37ED172E}"/>
          </ac:cxnSpMkLst>
        </pc:cxnChg>
        <pc:cxnChg chg="add mod">
          <ac:chgData name="Manish Sharma" userId="b799adb9ba789c8f" providerId="LiveId" clId="{E9679D90-DED9-488C-8BB6-97CB7B5DE503}" dt="2022-05-07T05:24:45.365" v="404" actId="1076"/>
          <ac:cxnSpMkLst>
            <pc:docMk/>
            <pc:sldMk cId="2787342223" sldId="303"/>
            <ac:cxnSpMk id="23" creationId="{12440F57-5317-DFA2-2783-51498DF5099C}"/>
          </ac:cxnSpMkLst>
        </pc:cxnChg>
        <pc:cxnChg chg="add mod">
          <ac:chgData name="Manish Sharma" userId="b799adb9ba789c8f" providerId="LiveId" clId="{E9679D90-DED9-488C-8BB6-97CB7B5DE503}" dt="2022-05-07T05:24:45.365" v="404" actId="1076"/>
          <ac:cxnSpMkLst>
            <pc:docMk/>
            <pc:sldMk cId="2787342223" sldId="303"/>
            <ac:cxnSpMk id="25" creationId="{A3252C92-21D2-F399-82C7-A5F35E3388DA}"/>
          </ac:cxnSpMkLst>
        </pc:cxnChg>
        <pc:cxnChg chg="add mod">
          <ac:chgData name="Manish Sharma" userId="b799adb9ba789c8f" providerId="LiveId" clId="{E9679D90-DED9-488C-8BB6-97CB7B5DE503}" dt="2022-05-07T05:24:45.365" v="404" actId="1076"/>
          <ac:cxnSpMkLst>
            <pc:docMk/>
            <pc:sldMk cId="2787342223" sldId="303"/>
            <ac:cxnSpMk id="28" creationId="{8AB4887F-37AA-7D7C-59C9-138896FD8399}"/>
          </ac:cxnSpMkLst>
        </pc:cxnChg>
      </pc:sldChg>
      <pc:sldChg chg="del">
        <pc:chgData name="Manish Sharma" userId="b799adb9ba789c8f" providerId="LiveId" clId="{E9679D90-DED9-488C-8BB6-97CB7B5DE503}" dt="2022-05-07T03:27:21.102" v="10" actId="47"/>
        <pc:sldMkLst>
          <pc:docMk/>
          <pc:sldMk cId="304290364" sldId="304"/>
        </pc:sldMkLst>
      </pc:sldChg>
      <pc:sldChg chg="addSp modSp new mod modClrScheme chgLayout">
        <pc:chgData name="Manish Sharma" userId="b799adb9ba789c8f" providerId="LiveId" clId="{E9679D90-DED9-488C-8BB6-97CB7B5DE503}" dt="2022-05-07T04:37:56.565" v="370" actId="20577"/>
        <pc:sldMkLst>
          <pc:docMk/>
          <pc:sldMk cId="893696428" sldId="304"/>
        </pc:sldMkLst>
        <pc:spChg chg="add mod">
          <ac:chgData name="Manish Sharma" userId="b799adb9ba789c8f" providerId="LiveId" clId="{E9679D90-DED9-488C-8BB6-97CB7B5DE503}" dt="2022-05-07T04:35:30.303" v="169" actId="20577"/>
          <ac:spMkLst>
            <pc:docMk/>
            <pc:sldMk cId="893696428" sldId="304"/>
            <ac:spMk id="2" creationId="{C8306434-C398-87B3-FA7B-2F9395A4756E}"/>
          </ac:spMkLst>
        </pc:spChg>
        <pc:spChg chg="add mod">
          <ac:chgData name="Manish Sharma" userId="b799adb9ba789c8f" providerId="LiveId" clId="{E9679D90-DED9-488C-8BB6-97CB7B5DE503}" dt="2022-05-07T04:37:56.565" v="370" actId="20577"/>
          <ac:spMkLst>
            <pc:docMk/>
            <pc:sldMk cId="893696428" sldId="304"/>
            <ac:spMk id="3" creationId="{FDF96606-E852-323D-840D-D1622AA18DD1}"/>
          </ac:spMkLst>
        </pc:spChg>
      </pc:sldChg>
      <pc:sldChg chg="del">
        <pc:chgData name="Manish Sharma" userId="b799adb9ba789c8f" providerId="LiveId" clId="{E9679D90-DED9-488C-8BB6-97CB7B5DE503}" dt="2022-05-07T03:27:21.102" v="10" actId="47"/>
        <pc:sldMkLst>
          <pc:docMk/>
          <pc:sldMk cId="4156975585" sldId="305"/>
        </pc:sldMkLst>
      </pc:sldChg>
      <pc:sldChg chg="del">
        <pc:chgData name="Manish Sharma" userId="b799adb9ba789c8f" providerId="LiveId" clId="{E9679D90-DED9-488C-8BB6-97CB7B5DE503}" dt="2022-05-07T03:27:21.102" v="10" actId="47"/>
        <pc:sldMkLst>
          <pc:docMk/>
          <pc:sldMk cId="845113658" sldId="306"/>
        </pc:sldMkLst>
      </pc:sldChg>
      <pc:sldChg chg="del">
        <pc:chgData name="Manish Sharma" userId="b799adb9ba789c8f" providerId="LiveId" clId="{E9679D90-DED9-488C-8BB6-97CB7B5DE503}" dt="2022-05-07T03:27:21.102" v="10" actId="47"/>
        <pc:sldMkLst>
          <pc:docMk/>
          <pc:sldMk cId="725979855" sldId="307"/>
        </pc:sldMkLst>
      </pc:sldChg>
      <pc:sldChg chg="del">
        <pc:chgData name="Manish Sharma" userId="b799adb9ba789c8f" providerId="LiveId" clId="{E9679D90-DED9-488C-8BB6-97CB7B5DE503}" dt="2022-05-07T03:27:21.102" v="10" actId="47"/>
        <pc:sldMkLst>
          <pc:docMk/>
          <pc:sldMk cId="1339344130" sldId="308"/>
        </pc:sldMkLst>
      </pc:sldChg>
      <pc:sldChg chg="del">
        <pc:chgData name="Manish Sharma" userId="b799adb9ba789c8f" providerId="LiveId" clId="{E9679D90-DED9-488C-8BB6-97CB7B5DE503}" dt="2022-05-07T03:27:21.102" v="10" actId="47"/>
        <pc:sldMkLst>
          <pc:docMk/>
          <pc:sldMk cId="4094012750" sldId="309"/>
        </pc:sldMkLst>
      </pc:sldChg>
      <pc:sldChg chg="del">
        <pc:chgData name="Manish Sharma" userId="b799adb9ba789c8f" providerId="LiveId" clId="{E9679D90-DED9-488C-8BB6-97CB7B5DE503}" dt="2022-05-07T03:27:21.102" v="10" actId="47"/>
        <pc:sldMkLst>
          <pc:docMk/>
          <pc:sldMk cId="250476190" sldId="310"/>
        </pc:sldMkLst>
      </pc:sldChg>
      <pc:sldChg chg="add">
        <pc:chgData name="Manish Sharma" userId="b799adb9ba789c8f" providerId="LiveId" clId="{E9679D90-DED9-488C-8BB6-97CB7B5DE503}" dt="2022-05-07T07:38:08.507" v="561"/>
        <pc:sldMkLst>
          <pc:docMk/>
          <pc:sldMk cId="3578439419" sldId="310"/>
        </pc:sldMkLst>
      </pc:sldChg>
      <pc:sldChg chg="add">
        <pc:chgData name="Manish Sharma" userId="b799adb9ba789c8f" providerId="LiveId" clId="{E9679D90-DED9-488C-8BB6-97CB7B5DE503}" dt="2022-05-07T09:44:33.145" v="563"/>
        <pc:sldMkLst>
          <pc:docMk/>
          <pc:sldMk cId="2483723510" sldId="311"/>
        </pc:sldMkLst>
      </pc:sldChg>
      <pc:sldChg chg="del">
        <pc:chgData name="Manish Sharma" userId="b799adb9ba789c8f" providerId="LiveId" clId="{E9679D90-DED9-488C-8BB6-97CB7B5DE503}" dt="2022-05-07T03:27:21.102" v="10" actId="47"/>
        <pc:sldMkLst>
          <pc:docMk/>
          <pc:sldMk cId="3800967475" sldId="311"/>
        </pc:sldMkLst>
      </pc:sldChg>
      <pc:sldChg chg="del">
        <pc:chgData name="Manish Sharma" userId="b799adb9ba789c8f" providerId="LiveId" clId="{E9679D90-DED9-488C-8BB6-97CB7B5DE503}" dt="2022-05-07T03:27:21.102" v="10" actId="47"/>
        <pc:sldMkLst>
          <pc:docMk/>
          <pc:sldMk cId="27849995" sldId="312"/>
        </pc:sldMkLst>
      </pc:sldChg>
      <pc:sldChg chg="add">
        <pc:chgData name="Manish Sharma" userId="b799adb9ba789c8f" providerId="LiveId" clId="{E9679D90-DED9-488C-8BB6-97CB7B5DE503}" dt="2022-05-07T09:44:33.145" v="563"/>
        <pc:sldMkLst>
          <pc:docMk/>
          <pc:sldMk cId="2383157330" sldId="312"/>
        </pc:sldMkLst>
      </pc:sldChg>
      <pc:sldChg chg="del">
        <pc:chgData name="Manish Sharma" userId="b799adb9ba789c8f" providerId="LiveId" clId="{E9679D90-DED9-488C-8BB6-97CB7B5DE503}" dt="2022-05-07T03:27:21.102" v="10" actId="47"/>
        <pc:sldMkLst>
          <pc:docMk/>
          <pc:sldMk cId="3678634431" sldId="313"/>
        </pc:sldMkLst>
      </pc:sldChg>
      <pc:sldChg chg="add">
        <pc:chgData name="Manish Sharma" userId="b799adb9ba789c8f" providerId="LiveId" clId="{E9679D90-DED9-488C-8BB6-97CB7B5DE503}" dt="2022-05-07T11:10:02.240" v="703"/>
        <pc:sldMkLst>
          <pc:docMk/>
          <pc:sldMk cId="1771078964" sldId="314"/>
        </pc:sldMkLst>
      </pc:sldChg>
      <pc:sldChg chg="del">
        <pc:chgData name="Manish Sharma" userId="b799adb9ba789c8f" providerId="LiveId" clId="{E9679D90-DED9-488C-8BB6-97CB7B5DE503}" dt="2022-05-07T03:27:21.102" v="10" actId="47"/>
        <pc:sldMkLst>
          <pc:docMk/>
          <pc:sldMk cId="1927161338" sldId="314"/>
        </pc:sldMkLst>
      </pc:sldChg>
      <pc:sldChg chg="del">
        <pc:chgData name="Manish Sharma" userId="b799adb9ba789c8f" providerId="LiveId" clId="{E9679D90-DED9-488C-8BB6-97CB7B5DE503}" dt="2022-05-07T03:27:21.102" v="10" actId="47"/>
        <pc:sldMkLst>
          <pc:docMk/>
          <pc:sldMk cId="705739876" sldId="315"/>
        </pc:sldMkLst>
      </pc:sldChg>
      <pc:sldChg chg="add">
        <pc:chgData name="Manish Sharma" userId="b799adb9ba789c8f" providerId="LiveId" clId="{E9679D90-DED9-488C-8BB6-97CB7B5DE503}" dt="2022-05-07T07:35:26.789" v="560"/>
        <pc:sldMkLst>
          <pc:docMk/>
          <pc:sldMk cId="2175462724" sldId="315"/>
        </pc:sldMkLst>
      </pc:sldChg>
      <pc:sldChg chg="add">
        <pc:chgData name="Manish Sharma" userId="b799adb9ba789c8f" providerId="LiveId" clId="{E9679D90-DED9-488C-8BB6-97CB7B5DE503}" dt="2022-05-07T11:10:02.240" v="703"/>
        <pc:sldMkLst>
          <pc:docMk/>
          <pc:sldMk cId="1542734719" sldId="316"/>
        </pc:sldMkLst>
      </pc:sldChg>
      <pc:sldChg chg="del">
        <pc:chgData name="Manish Sharma" userId="b799adb9ba789c8f" providerId="LiveId" clId="{E9679D90-DED9-488C-8BB6-97CB7B5DE503}" dt="2022-05-07T03:27:21.102" v="10" actId="47"/>
        <pc:sldMkLst>
          <pc:docMk/>
          <pc:sldMk cId="2615748070" sldId="316"/>
        </pc:sldMkLst>
      </pc:sldChg>
      <pc:sldChg chg="del">
        <pc:chgData name="Manish Sharma" userId="b799adb9ba789c8f" providerId="LiveId" clId="{E9679D90-DED9-488C-8BB6-97CB7B5DE503}" dt="2022-05-07T03:27:21.102" v="10" actId="47"/>
        <pc:sldMkLst>
          <pc:docMk/>
          <pc:sldMk cId="1774331945" sldId="317"/>
        </pc:sldMkLst>
      </pc:sldChg>
      <pc:sldChg chg="add">
        <pc:chgData name="Manish Sharma" userId="b799adb9ba789c8f" providerId="LiveId" clId="{E9679D90-DED9-488C-8BB6-97CB7B5DE503}" dt="2022-05-08T03:58:16.523" v="704"/>
        <pc:sldMkLst>
          <pc:docMk/>
          <pc:sldMk cId="2020432023" sldId="317"/>
        </pc:sldMkLst>
      </pc:sldChg>
      <pc:sldChg chg="add">
        <pc:chgData name="Manish Sharma" userId="b799adb9ba789c8f" providerId="LiveId" clId="{E9679D90-DED9-488C-8BB6-97CB7B5DE503}" dt="2022-05-08T04:24:09.666" v="705"/>
        <pc:sldMkLst>
          <pc:docMk/>
          <pc:sldMk cId="992083087" sldId="318"/>
        </pc:sldMkLst>
      </pc:sldChg>
      <pc:sldChg chg="del">
        <pc:chgData name="Manish Sharma" userId="b799adb9ba789c8f" providerId="LiveId" clId="{E9679D90-DED9-488C-8BB6-97CB7B5DE503}" dt="2022-05-07T03:27:21.102" v="10" actId="47"/>
        <pc:sldMkLst>
          <pc:docMk/>
          <pc:sldMk cId="3085016096" sldId="318"/>
        </pc:sldMkLst>
      </pc:sldChg>
      <pc:sldChg chg="del">
        <pc:chgData name="Manish Sharma" userId="b799adb9ba789c8f" providerId="LiveId" clId="{E9679D90-DED9-488C-8BB6-97CB7B5DE503}" dt="2022-05-07T03:27:21.102" v="10" actId="47"/>
        <pc:sldMkLst>
          <pc:docMk/>
          <pc:sldMk cId="352331484" sldId="319"/>
        </pc:sldMkLst>
      </pc:sldChg>
      <pc:sldChg chg="add">
        <pc:chgData name="Manish Sharma" userId="b799adb9ba789c8f" providerId="LiveId" clId="{E9679D90-DED9-488C-8BB6-97CB7B5DE503}" dt="2022-05-08T07:07:34.054" v="707"/>
        <pc:sldMkLst>
          <pc:docMk/>
          <pc:sldMk cId="2677077442" sldId="319"/>
        </pc:sldMkLst>
      </pc:sldChg>
      <pc:sldChg chg="add">
        <pc:chgData name="Manish Sharma" userId="b799adb9ba789c8f" providerId="LiveId" clId="{E9679D90-DED9-488C-8BB6-97CB7B5DE503}" dt="2022-05-08T07:07:34.054" v="707"/>
        <pc:sldMkLst>
          <pc:docMk/>
          <pc:sldMk cId="976549785" sldId="320"/>
        </pc:sldMkLst>
      </pc:sldChg>
      <pc:sldChg chg="del">
        <pc:chgData name="Manish Sharma" userId="b799adb9ba789c8f" providerId="LiveId" clId="{E9679D90-DED9-488C-8BB6-97CB7B5DE503}" dt="2022-05-07T03:27:21.102" v="10" actId="47"/>
        <pc:sldMkLst>
          <pc:docMk/>
          <pc:sldMk cId="4078862901" sldId="320"/>
        </pc:sldMkLst>
      </pc:sldChg>
      <pc:sldChg chg="add">
        <pc:chgData name="Manish Sharma" userId="b799adb9ba789c8f" providerId="LiveId" clId="{E9679D90-DED9-488C-8BB6-97CB7B5DE503}" dt="2022-05-08T07:07:34.054" v="707"/>
        <pc:sldMkLst>
          <pc:docMk/>
          <pc:sldMk cId="1393763600" sldId="321"/>
        </pc:sldMkLst>
      </pc:sldChg>
      <pc:sldChg chg="del">
        <pc:chgData name="Manish Sharma" userId="b799adb9ba789c8f" providerId="LiveId" clId="{E9679D90-DED9-488C-8BB6-97CB7B5DE503}" dt="2022-05-07T03:27:21.102" v="10" actId="47"/>
        <pc:sldMkLst>
          <pc:docMk/>
          <pc:sldMk cId="3869840393" sldId="321"/>
        </pc:sldMkLst>
      </pc:sldChg>
      <pc:sldChg chg="del">
        <pc:chgData name="Manish Sharma" userId="b799adb9ba789c8f" providerId="LiveId" clId="{E9679D90-DED9-488C-8BB6-97CB7B5DE503}" dt="2022-05-07T03:27:21.102" v="10" actId="47"/>
        <pc:sldMkLst>
          <pc:docMk/>
          <pc:sldMk cId="1810848185" sldId="322"/>
        </pc:sldMkLst>
      </pc:sldChg>
      <pc:sldChg chg="add">
        <pc:chgData name="Manish Sharma" userId="b799adb9ba789c8f" providerId="LiveId" clId="{E9679D90-DED9-488C-8BB6-97CB7B5DE503}" dt="2022-05-08T09:42:05.069" v="713"/>
        <pc:sldMkLst>
          <pc:docMk/>
          <pc:sldMk cId="2086204329" sldId="322"/>
        </pc:sldMkLst>
      </pc:sldChg>
      <pc:sldChg chg="del">
        <pc:chgData name="Manish Sharma" userId="b799adb9ba789c8f" providerId="LiveId" clId="{E9679D90-DED9-488C-8BB6-97CB7B5DE503}" dt="2022-05-07T03:27:21.102" v="10" actId="47"/>
        <pc:sldMkLst>
          <pc:docMk/>
          <pc:sldMk cId="2596759209" sldId="323"/>
        </pc:sldMkLst>
      </pc:sldChg>
      <pc:sldChg chg="add">
        <pc:chgData name="Manish Sharma" userId="b799adb9ba789c8f" providerId="LiveId" clId="{E9679D90-DED9-488C-8BB6-97CB7B5DE503}" dt="2022-05-08T10:32:54.392" v="714"/>
        <pc:sldMkLst>
          <pc:docMk/>
          <pc:sldMk cId="4024640257" sldId="323"/>
        </pc:sldMkLst>
      </pc:sldChg>
      <pc:sldChg chg="add">
        <pc:chgData name="Manish Sharma" userId="b799adb9ba789c8f" providerId="LiveId" clId="{E9679D90-DED9-488C-8BB6-97CB7B5DE503}" dt="2022-05-08T09:23:21.294" v="712"/>
        <pc:sldMkLst>
          <pc:docMk/>
          <pc:sldMk cId="869922491" sldId="324"/>
        </pc:sldMkLst>
      </pc:sldChg>
      <pc:sldChg chg="del">
        <pc:chgData name="Manish Sharma" userId="b799adb9ba789c8f" providerId="LiveId" clId="{E9679D90-DED9-488C-8BB6-97CB7B5DE503}" dt="2022-05-07T03:27:21.102" v="10" actId="47"/>
        <pc:sldMkLst>
          <pc:docMk/>
          <pc:sldMk cId="3255258127" sldId="324"/>
        </pc:sldMkLst>
      </pc:sldChg>
      <pc:sldChg chg="add">
        <pc:chgData name="Manish Sharma" userId="b799adb9ba789c8f" providerId="LiveId" clId="{E9679D90-DED9-488C-8BB6-97CB7B5DE503}" dt="2022-05-08T09:23:21.294" v="712"/>
        <pc:sldMkLst>
          <pc:docMk/>
          <pc:sldMk cId="2301145384" sldId="325"/>
        </pc:sldMkLst>
      </pc:sldChg>
      <pc:sldChg chg="del">
        <pc:chgData name="Manish Sharma" userId="b799adb9ba789c8f" providerId="LiveId" clId="{E9679D90-DED9-488C-8BB6-97CB7B5DE503}" dt="2022-05-07T03:27:21.102" v="10" actId="47"/>
        <pc:sldMkLst>
          <pc:docMk/>
          <pc:sldMk cId="3248288148" sldId="325"/>
        </pc:sldMkLst>
      </pc:sldChg>
      <pc:sldChg chg="add">
        <pc:chgData name="Manish Sharma" userId="b799adb9ba789c8f" providerId="LiveId" clId="{E9679D90-DED9-488C-8BB6-97CB7B5DE503}" dt="2022-05-08T09:23:21.294" v="712"/>
        <pc:sldMkLst>
          <pc:docMk/>
          <pc:sldMk cId="743372294" sldId="326"/>
        </pc:sldMkLst>
      </pc:sldChg>
      <pc:sldChg chg="del">
        <pc:chgData name="Manish Sharma" userId="b799adb9ba789c8f" providerId="LiveId" clId="{E9679D90-DED9-488C-8BB6-97CB7B5DE503}" dt="2022-05-07T03:27:21.102" v="10" actId="47"/>
        <pc:sldMkLst>
          <pc:docMk/>
          <pc:sldMk cId="3301202624" sldId="326"/>
        </pc:sldMkLst>
      </pc:sldChg>
      <pc:sldChg chg="del">
        <pc:chgData name="Manish Sharma" userId="b799adb9ba789c8f" providerId="LiveId" clId="{E9679D90-DED9-488C-8BB6-97CB7B5DE503}" dt="2022-05-07T03:27:21.102" v="10" actId="47"/>
        <pc:sldMkLst>
          <pc:docMk/>
          <pc:sldMk cId="521453919" sldId="327"/>
        </pc:sldMkLst>
      </pc:sldChg>
      <pc:sldChg chg="modSp add mod">
        <pc:chgData name="Manish Sharma" userId="b799adb9ba789c8f" providerId="LiveId" clId="{E9679D90-DED9-488C-8BB6-97CB7B5DE503}" dt="2022-05-08T08:04:33.932" v="711" actId="20577"/>
        <pc:sldMkLst>
          <pc:docMk/>
          <pc:sldMk cId="1562318406" sldId="327"/>
        </pc:sldMkLst>
        <pc:spChg chg="mod">
          <ac:chgData name="Manish Sharma" userId="b799adb9ba789c8f" providerId="LiveId" clId="{E9679D90-DED9-488C-8BB6-97CB7B5DE503}" dt="2022-05-08T08:04:33.932" v="711" actId="20577"/>
          <ac:spMkLst>
            <pc:docMk/>
            <pc:sldMk cId="1562318406" sldId="327"/>
            <ac:spMk id="3" creationId="{CA25188B-4FD9-47B3-AB02-EE08DC17ABFF}"/>
          </ac:spMkLst>
        </pc:spChg>
      </pc:sldChg>
      <pc:sldChg chg="del">
        <pc:chgData name="Manish Sharma" userId="b799adb9ba789c8f" providerId="LiveId" clId="{E9679D90-DED9-488C-8BB6-97CB7B5DE503}" dt="2022-05-07T03:27:21.102" v="10" actId="47"/>
        <pc:sldMkLst>
          <pc:docMk/>
          <pc:sldMk cId="1760135" sldId="329"/>
        </pc:sldMkLst>
      </pc:sldChg>
      <pc:sldChg chg="del">
        <pc:chgData name="Manish Sharma" userId="b799adb9ba789c8f" providerId="LiveId" clId="{E9679D90-DED9-488C-8BB6-97CB7B5DE503}" dt="2022-05-07T03:27:21.102" v="10" actId="47"/>
        <pc:sldMkLst>
          <pc:docMk/>
          <pc:sldMk cId="603294666" sldId="331"/>
        </pc:sldMkLst>
      </pc:sldChg>
      <pc:sldChg chg="del">
        <pc:chgData name="Manish Sharma" userId="b799adb9ba789c8f" providerId="LiveId" clId="{E9679D90-DED9-488C-8BB6-97CB7B5DE503}" dt="2022-05-07T03:27:21.102" v="10" actId="47"/>
        <pc:sldMkLst>
          <pc:docMk/>
          <pc:sldMk cId="2724027664" sldId="332"/>
        </pc:sldMkLst>
      </pc:sldChg>
      <pc:sldChg chg="del">
        <pc:chgData name="Manish Sharma" userId="b799adb9ba789c8f" providerId="LiveId" clId="{E9679D90-DED9-488C-8BB6-97CB7B5DE503}" dt="2022-05-07T03:27:21.102" v="10" actId="47"/>
        <pc:sldMkLst>
          <pc:docMk/>
          <pc:sldMk cId="144911442" sldId="333"/>
        </pc:sldMkLst>
      </pc:sldChg>
      <pc:sldChg chg="del">
        <pc:chgData name="Manish Sharma" userId="b799adb9ba789c8f" providerId="LiveId" clId="{E9679D90-DED9-488C-8BB6-97CB7B5DE503}" dt="2022-05-07T03:27:21.102" v="10" actId="47"/>
        <pc:sldMkLst>
          <pc:docMk/>
          <pc:sldMk cId="697300457" sldId="334"/>
        </pc:sldMkLst>
      </pc:sldChg>
      <pc:sldChg chg="del">
        <pc:chgData name="Manish Sharma" userId="b799adb9ba789c8f" providerId="LiveId" clId="{E9679D90-DED9-488C-8BB6-97CB7B5DE503}" dt="2022-05-07T03:27:21.102" v="10" actId="47"/>
        <pc:sldMkLst>
          <pc:docMk/>
          <pc:sldMk cId="4198382552" sldId="335"/>
        </pc:sldMkLst>
      </pc:sldChg>
      <pc:sldChg chg="del">
        <pc:chgData name="Manish Sharma" userId="b799adb9ba789c8f" providerId="LiveId" clId="{E9679D90-DED9-488C-8BB6-97CB7B5DE503}" dt="2022-05-07T03:27:21.102" v="10" actId="47"/>
        <pc:sldMkLst>
          <pc:docMk/>
          <pc:sldMk cId="3205903522" sldId="336"/>
        </pc:sldMkLst>
      </pc:sldChg>
      <pc:sldChg chg="del">
        <pc:chgData name="Manish Sharma" userId="b799adb9ba789c8f" providerId="LiveId" clId="{E9679D90-DED9-488C-8BB6-97CB7B5DE503}" dt="2022-05-07T03:27:21.102" v="10" actId="47"/>
        <pc:sldMkLst>
          <pc:docMk/>
          <pc:sldMk cId="3016633635" sldId="337"/>
        </pc:sldMkLst>
      </pc:sldChg>
      <pc:sldChg chg="del">
        <pc:chgData name="Manish Sharma" userId="b799adb9ba789c8f" providerId="LiveId" clId="{E9679D90-DED9-488C-8BB6-97CB7B5DE503}" dt="2022-05-07T03:27:21.102" v="10" actId="47"/>
        <pc:sldMkLst>
          <pc:docMk/>
          <pc:sldMk cId="2402096242" sldId="338"/>
        </pc:sldMkLst>
      </pc:sldChg>
      <pc:sldChg chg="modSp add mod">
        <pc:chgData name="Manish Sharma" userId="b799adb9ba789c8f" providerId="LiveId" clId="{E9679D90-DED9-488C-8BB6-97CB7B5DE503}" dt="2022-05-07T04:45:58.782" v="402" actId="27636"/>
        <pc:sldMkLst>
          <pc:docMk/>
          <pc:sldMk cId="654887882" sldId="339"/>
        </pc:sldMkLst>
        <pc:spChg chg="mod">
          <ac:chgData name="Manish Sharma" userId="b799adb9ba789c8f" providerId="LiveId" clId="{E9679D90-DED9-488C-8BB6-97CB7B5DE503}" dt="2022-05-07T04:45:58.782" v="402" actId="27636"/>
          <ac:spMkLst>
            <pc:docMk/>
            <pc:sldMk cId="654887882" sldId="339"/>
            <ac:spMk id="3" creationId="{A5002904-53FA-45C2-A6CD-F6B4B5CF717A}"/>
          </ac:spMkLst>
        </pc:spChg>
      </pc:sldChg>
      <pc:sldChg chg="del">
        <pc:chgData name="Manish Sharma" userId="b799adb9ba789c8f" providerId="LiveId" clId="{E9679D90-DED9-488C-8BB6-97CB7B5DE503}" dt="2022-05-07T03:27:21.102" v="10" actId="47"/>
        <pc:sldMkLst>
          <pc:docMk/>
          <pc:sldMk cId="3481779306" sldId="339"/>
        </pc:sldMkLst>
      </pc:sldChg>
      <pc:sldChg chg="del">
        <pc:chgData name="Manish Sharma" userId="b799adb9ba789c8f" providerId="LiveId" clId="{E9679D90-DED9-488C-8BB6-97CB7B5DE503}" dt="2022-05-07T03:27:21.102" v="10" actId="47"/>
        <pc:sldMkLst>
          <pc:docMk/>
          <pc:sldMk cId="2987048403" sldId="340"/>
        </pc:sldMkLst>
      </pc:sldChg>
      <pc:sldChg chg="modSp add mod">
        <pc:chgData name="Manish Sharma" userId="b799adb9ba789c8f" providerId="LiveId" clId="{E9679D90-DED9-488C-8BB6-97CB7B5DE503}" dt="2022-05-07T05:34:33.569" v="553" actId="20577"/>
        <pc:sldMkLst>
          <pc:docMk/>
          <pc:sldMk cId="3993440468" sldId="340"/>
        </pc:sldMkLst>
        <pc:spChg chg="mod">
          <ac:chgData name="Manish Sharma" userId="b799adb9ba789c8f" providerId="LiveId" clId="{E9679D90-DED9-488C-8BB6-97CB7B5DE503}" dt="2022-05-07T05:34:33.569" v="553" actId="20577"/>
          <ac:spMkLst>
            <pc:docMk/>
            <pc:sldMk cId="3993440468" sldId="340"/>
            <ac:spMk id="3" creationId="{39FB623C-F46A-495F-8960-3A18FFD41550}"/>
          </ac:spMkLst>
        </pc:spChg>
      </pc:sldChg>
      <pc:sldChg chg="del">
        <pc:chgData name="Manish Sharma" userId="b799adb9ba789c8f" providerId="LiveId" clId="{E9679D90-DED9-488C-8BB6-97CB7B5DE503}" dt="2022-05-07T03:27:21.102" v="10" actId="47"/>
        <pc:sldMkLst>
          <pc:docMk/>
          <pc:sldMk cId="241656494" sldId="341"/>
        </pc:sldMkLst>
      </pc:sldChg>
      <pc:sldChg chg="modSp new mod">
        <pc:chgData name="Manish Sharma" userId="b799adb9ba789c8f" providerId="LiveId" clId="{E9679D90-DED9-488C-8BB6-97CB7B5DE503}" dt="2022-05-07T05:33:43.303" v="498" actId="20577"/>
        <pc:sldMkLst>
          <pc:docMk/>
          <pc:sldMk cId="4180571744" sldId="341"/>
        </pc:sldMkLst>
        <pc:spChg chg="mod">
          <ac:chgData name="Manish Sharma" userId="b799adb9ba789c8f" providerId="LiveId" clId="{E9679D90-DED9-488C-8BB6-97CB7B5DE503}" dt="2022-05-07T05:33:30.017" v="495" actId="20577"/>
          <ac:spMkLst>
            <pc:docMk/>
            <pc:sldMk cId="4180571744" sldId="341"/>
            <ac:spMk id="2" creationId="{D5A13A76-40A4-69D0-FF96-31AB89A7F558}"/>
          </ac:spMkLst>
        </pc:spChg>
        <pc:spChg chg="mod">
          <ac:chgData name="Manish Sharma" userId="b799adb9ba789c8f" providerId="LiveId" clId="{E9679D90-DED9-488C-8BB6-97CB7B5DE503}" dt="2022-05-07T05:33:43.303" v="498" actId="20577"/>
          <ac:spMkLst>
            <pc:docMk/>
            <pc:sldMk cId="4180571744" sldId="341"/>
            <ac:spMk id="3" creationId="{19EA0D54-450F-55B8-7E30-5686AA8D5267}"/>
          </ac:spMkLst>
        </pc:spChg>
      </pc:sldChg>
      <pc:sldChg chg="addSp delSp modSp new mod">
        <pc:chgData name="Manish Sharma" userId="b799adb9ba789c8f" providerId="LiveId" clId="{E9679D90-DED9-488C-8BB6-97CB7B5DE503}" dt="2022-05-07T09:48:57.696" v="683" actId="20577"/>
        <pc:sldMkLst>
          <pc:docMk/>
          <pc:sldMk cId="995173291" sldId="342"/>
        </pc:sldMkLst>
        <pc:spChg chg="mod">
          <ac:chgData name="Manish Sharma" userId="b799adb9ba789c8f" providerId="LiveId" clId="{E9679D90-DED9-488C-8BB6-97CB7B5DE503}" dt="2022-05-07T09:48:57.696" v="683" actId="20577"/>
          <ac:spMkLst>
            <pc:docMk/>
            <pc:sldMk cId="995173291" sldId="342"/>
            <ac:spMk id="2" creationId="{6E3CB26E-B8B8-2489-62EA-7B5787D14416}"/>
          </ac:spMkLst>
        </pc:spChg>
        <pc:spChg chg="del">
          <ac:chgData name="Manish Sharma" userId="b799adb9ba789c8f" providerId="LiveId" clId="{E9679D90-DED9-488C-8BB6-97CB7B5DE503}" dt="2022-05-07T09:44:54.512" v="566" actId="478"/>
          <ac:spMkLst>
            <pc:docMk/>
            <pc:sldMk cId="995173291" sldId="342"/>
            <ac:spMk id="3" creationId="{669FF871-DF2B-9913-41B0-A02D9D48910D}"/>
          </ac:spMkLst>
        </pc:spChg>
        <pc:spChg chg="add mod">
          <ac:chgData name="Manish Sharma" userId="b799adb9ba789c8f" providerId="LiveId" clId="{E9679D90-DED9-488C-8BB6-97CB7B5DE503}" dt="2022-05-07T09:46:03.366" v="630" actId="14100"/>
          <ac:spMkLst>
            <pc:docMk/>
            <pc:sldMk cId="995173291" sldId="342"/>
            <ac:spMk id="4" creationId="{CF1523F5-D5C5-1B68-4D65-A89118FC887C}"/>
          </ac:spMkLst>
        </pc:spChg>
        <pc:spChg chg="add mod">
          <ac:chgData name="Manish Sharma" userId="b799adb9ba789c8f" providerId="LiveId" clId="{E9679D90-DED9-488C-8BB6-97CB7B5DE503}" dt="2022-05-07T09:46:41.863" v="659" actId="1076"/>
          <ac:spMkLst>
            <pc:docMk/>
            <pc:sldMk cId="995173291" sldId="342"/>
            <ac:spMk id="5" creationId="{F3EAC2A5-5DD7-8A68-3071-423413731203}"/>
          </ac:spMkLst>
        </pc:spChg>
        <pc:spChg chg="add mod">
          <ac:chgData name="Manish Sharma" userId="b799adb9ba789c8f" providerId="LiveId" clId="{E9679D90-DED9-488C-8BB6-97CB7B5DE503}" dt="2022-05-07T09:47:28.128" v="669" actId="1076"/>
          <ac:spMkLst>
            <pc:docMk/>
            <pc:sldMk cId="995173291" sldId="342"/>
            <ac:spMk id="6" creationId="{FE370991-80C8-59E0-0A74-C7284E7F2846}"/>
          </ac:spMkLst>
        </pc:spChg>
        <pc:spChg chg="add del mod">
          <ac:chgData name="Manish Sharma" userId="b799adb9ba789c8f" providerId="LiveId" clId="{E9679D90-DED9-488C-8BB6-97CB7B5DE503}" dt="2022-05-07T09:47:02.107" v="663" actId="478"/>
          <ac:spMkLst>
            <pc:docMk/>
            <pc:sldMk cId="995173291" sldId="342"/>
            <ac:spMk id="9" creationId="{78C818FE-D2F2-A08B-D8DA-2734B5AD1F23}"/>
          </ac:spMkLst>
        </pc:spChg>
        <pc:spChg chg="add del mod">
          <ac:chgData name="Manish Sharma" userId="b799adb9ba789c8f" providerId="LiveId" clId="{E9679D90-DED9-488C-8BB6-97CB7B5DE503}" dt="2022-05-07T09:47:08.343" v="666" actId="20577"/>
          <ac:spMkLst>
            <pc:docMk/>
            <pc:sldMk cId="995173291" sldId="342"/>
            <ac:spMk id="10" creationId="{D77CB813-EA73-0CE6-11DF-CFBC910833FD}"/>
          </ac:spMkLst>
        </pc:spChg>
        <pc:spChg chg="add del mod">
          <ac:chgData name="Manish Sharma" userId="b799adb9ba789c8f" providerId="LiveId" clId="{E9679D90-DED9-488C-8BB6-97CB7B5DE503}" dt="2022-05-07T09:47:04.192" v="664" actId="478"/>
          <ac:spMkLst>
            <pc:docMk/>
            <pc:sldMk cId="995173291" sldId="342"/>
            <ac:spMk id="11" creationId="{32E8B44D-8818-E7AE-2D65-F74DB27CD604}"/>
          </ac:spMkLst>
        </pc:spChg>
        <pc:cxnChg chg="add mod">
          <ac:chgData name="Manish Sharma" userId="b799adb9ba789c8f" providerId="LiveId" clId="{E9679D90-DED9-488C-8BB6-97CB7B5DE503}" dt="2022-05-07T09:47:31.862" v="670" actId="14100"/>
          <ac:cxnSpMkLst>
            <pc:docMk/>
            <pc:sldMk cId="995173291" sldId="342"/>
            <ac:cxnSpMk id="8" creationId="{DDC21E2A-7DFD-4581-63AD-A2190FC50DCC}"/>
          </ac:cxnSpMkLst>
        </pc:cxnChg>
        <pc:cxnChg chg="add del mod">
          <ac:chgData name="Manish Sharma" userId="b799adb9ba789c8f" providerId="LiveId" clId="{E9679D90-DED9-488C-8BB6-97CB7B5DE503}" dt="2022-05-07T09:47:35.822" v="671" actId="14100"/>
          <ac:cxnSpMkLst>
            <pc:docMk/>
            <pc:sldMk cId="995173291" sldId="342"/>
            <ac:cxnSpMk id="12" creationId="{6CB2219A-D9F7-82B1-F5CA-329DBA27B123}"/>
          </ac:cxnSpMkLst>
        </pc:cxnChg>
      </pc:sldChg>
      <pc:sldChg chg="del">
        <pc:chgData name="Manish Sharma" userId="b799adb9ba789c8f" providerId="LiveId" clId="{E9679D90-DED9-488C-8BB6-97CB7B5DE503}" dt="2022-05-07T03:27:21.102" v="10" actId="47"/>
        <pc:sldMkLst>
          <pc:docMk/>
          <pc:sldMk cId="2548338547" sldId="342"/>
        </pc:sldMkLst>
      </pc:sldChg>
      <pc:sldChg chg="addSp delSp modSp add mod">
        <pc:chgData name="Manish Sharma" userId="b799adb9ba789c8f" providerId="LiveId" clId="{E9679D90-DED9-488C-8BB6-97CB7B5DE503}" dt="2022-05-07T09:50:19.111" v="702" actId="20577"/>
        <pc:sldMkLst>
          <pc:docMk/>
          <pc:sldMk cId="2033417303" sldId="343"/>
        </pc:sldMkLst>
        <pc:spChg chg="mod">
          <ac:chgData name="Manish Sharma" userId="b799adb9ba789c8f" providerId="LiveId" clId="{E9679D90-DED9-488C-8BB6-97CB7B5DE503}" dt="2022-05-07T09:49:07.909" v="690" actId="20577"/>
          <ac:spMkLst>
            <pc:docMk/>
            <pc:sldMk cId="2033417303" sldId="343"/>
            <ac:spMk id="2" creationId="{6E3CB26E-B8B8-2489-62EA-7B5787D14416}"/>
          </ac:spMkLst>
        </pc:spChg>
        <pc:spChg chg="mod">
          <ac:chgData name="Manish Sharma" userId="b799adb9ba789c8f" providerId="LiveId" clId="{E9679D90-DED9-488C-8BB6-97CB7B5DE503}" dt="2022-05-07T09:50:01.007" v="698" actId="1076"/>
          <ac:spMkLst>
            <pc:docMk/>
            <pc:sldMk cId="2033417303" sldId="343"/>
            <ac:spMk id="6" creationId="{FE370991-80C8-59E0-0A74-C7284E7F2846}"/>
          </ac:spMkLst>
        </pc:spChg>
        <pc:spChg chg="add mod">
          <ac:chgData name="Manish Sharma" userId="b799adb9ba789c8f" providerId="LiveId" clId="{E9679D90-DED9-488C-8BB6-97CB7B5DE503}" dt="2022-05-07T09:50:19.111" v="702" actId="20577"/>
          <ac:spMkLst>
            <pc:docMk/>
            <pc:sldMk cId="2033417303" sldId="343"/>
            <ac:spMk id="11" creationId="{94A26182-F4BF-87D5-BDE7-53022209F96D}"/>
          </ac:spMkLst>
        </pc:spChg>
        <pc:cxnChg chg="add mod">
          <ac:chgData name="Manish Sharma" userId="b799adb9ba789c8f" providerId="LiveId" clId="{E9679D90-DED9-488C-8BB6-97CB7B5DE503}" dt="2022-05-07T09:49:35.353" v="696" actId="13822"/>
          <ac:cxnSpMkLst>
            <pc:docMk/>
            <pc:sldMk cId="2033417303" sldId="343"/>
            <ac:cxnSpMk id="7" creationId="{F05FD5EC-F3C5-F028-D6CF-4262AD109BDA}"/>
          </ac:cxnSpMkLst>
        </pc:cxnChg>
        <pc:cxnChg chg="mod">
          <ac:chgData name="Manish Sharma" userId="b799adb9ba789c8f" providerId="LiveId" clId="{E9679D90-DED9-488C-8BB6-97CB7B5DE503}" dt="2022-05-07T09:50:01.007" v="698" actId="1076"/>
          <ac:cxnSpMkLst>
            <pc:docMk/>
            <pc:sldMk cId="2033417303" sldId="343"/>
            <ac:cxnSpMk id="8" creationId="{DDC21E2A-7DFD-4581-63AD-A2190FC50DCC}"/>
          </ac:cxnSpMkLst>
        </pc:cxnChg>
        <pc:cxnChg chg="del mod">
          <ac:chgData name="Manish Sharma" userId="b799adb9ba789c8f" providerId="LiveId" clId="{E9679D90-DED9-488C-8BB6-97CB7B5DE503}" dt="2022-05-07T09:49:20.924" v="692" actId="478"/>
          <ac:cxnSpMkLst>
            <pc:docMk/>
            <pc:sldMk cId="2033417303" sldId="343"/>
            <ac:cxnSpMk id="12" creationId="{6CB2219A-D9F7-82B1-F5CA-329DBA27B123}"/>
          </ac:cxnSpMkLst>
        </pc:cxnChg>
      </pc:sldChg>
      <pc:sldChg chg="del">
        <pc:chgData name="Manish Sharma" userId="b799adb9ba789c8f" providerId="LiveId" clId="{E9679D90-DED9-488C-8BB6-97CB7B5DE503}" dt="2022-05-07T03:27:21.102" v="10" actId="47"/>
        <pc:sldMkLst>
          <pc:docMk/>
          <pc:sldMk cId="2870919332" sldId="343"/>
        </pc:sldMkLst>
      </pc:sldChg>
      <pc:sldChg chg="del">
        <pc:chgData name="Manish Sharma" userId="b799adb9ba789c8f" providerId="LiveId" clId="{E9679D90-DED9-488C-8BB6-97CB7B5DE503}" dt="2022-05-07T03:27:21.102" v="10" actId="47"/>
        <pc:sldMkLst>
          <pc:docMk/>
          <pc:sldMk cId="1967050575" sldId="344"/>
        </pc:sldMkLst>
      </pc:sldChg>
      <pc:sldChg chg="del">
        <pc:chgData name="Manish Sharma" userId="b799adb9ba789c8f" providerId="LiveId" clId="{E9679D90-DED9-488C-8BB6-97CB7B5DE503}" dt="2022-05-07T03:27:21.102" v="10" actId="47"/>
        <pc:sldMkLst>
          <pc:docMk/>
          <pc:sldMk cId="800310057" sldId="345"/>
        </pc:sldMkLst>
      </pc:sldChg>
      <pc:sldChg chg="del">
        <pc:chgData name="Manish Sharma" userId="b799adb9ba789c8f" providerId="LiveId" clId="{E9679D90-DED9-488C-8BB6-97CB7B5DE503}" dt="2022-05-07T03:27:21.102" v="10" actId="47"/>
        <pc:sldMkLst>
          <pc:docMk/>
          <pc:sldMk cId="3284853755" sldId="346"/>
        </pc:sldMkLst>
      </pc:sldChg>
      <pc:sldChg chg="del">
        <pc:chgData name="Manish Sharma" userId="b799adb9ba789c8f" providerId="LiveId" clId="{E9679D90-DED9-488C-8BB6-97CB7B5DE503}" dt="2022-05-07T03:27:21.102" v="10" actId="47"/>
        <pc:sldMkLst>
          <pc:docMk/>
          <pc:sldMk cId="432255272" sldId="347"/>
        </pc:sldMkLst>
      </pc:sldChg>
      <pc:sldChg chg="del">
        <pc:chgData name="Manish Sharma" userId="b799adb9ba789c8f" providerId="LiveId" clId="{E9679D90-DED9-488C-8BB6-97CB7B5DE503}" dt="2022-05-07T03:27:21.102" v="10" actId="47"/>
        <pc:sldMkLst>
          <pc:docMk/>
          <pc:sldMk cId="2819867940" sldId="348"/>
        </pc:sldMkLst>
      </pc:sldChg>
      <pc:sldChg chg="del">
        <pc:chgData name="Manish Sharma" userId="b799adb9ba789c8f" providerId="LiveId" clId="{E9679D90-DED9-488C-8BB6-97CB7B5DE503}" dt="2022-05-07T03:27:21.102" v="10" actId="47"/>
        <pc:sldMkLst>
          <pc:docMk/>
          <pc:sldMk cId="4088875331" sldId="349"/>
        </pc:sldMkLst>
      </pc:sldChg>
      <pc:sldChg chg="add">
        <pc:chgData name="Manish Sharma" userId="b799adb9ba789c8f" providerId="LiveId" clId="{E9679D90-DED9-488C-8BB6-97CB7B5DE503}" dt="2022-05-08T10:34:32.274" v="715"/>
        <pc:sldMkLst>
          <pc:docMk/>
          <pc:sldMk cId="3787089593" sldId="358"/>
        </pc:sldMkLst>
      </pc:sldChg>
      <pc:sldChg chg="addSp delSp modSp add mod setBg">
        <pc:chgData name="Manish Sharma" userId="b799adb9ba789c8f" providerId="LiveId" clId="{E9679D90-DED9-488C-8BB6-97CB7B5DE503}" dt="2022-05-08T11:57:09.089" v="742" actId="26606"/>
        <pc:sldMkLst>
          <pc:docMk/>
          <pc:sldMk cId="945998607" sldId="359"/>
        </pc:sldMkLst>
        <pc:spChg chg="mod">
          <ac:chgData name="Manish Sharma" userId="b799adb9ba789c8f" providerId="LiveId" clId="{E9679D90-DED9-488C-8BB6-97CB7B5DE503}" dt="2022-05-08T11:57:09.089" v="742" actId="26606"/>
          <ac:spMkLst>
            <pc:docMk/>
            <pc:sldMk cId="945998607" sldId="359"/>
            <ac:spMk id="2" creationId="{ED25F978-08F0-49E8-B0C9-52698B47583F}"/>
          </ac:spMkLst>
        </pc:spChg>
        <pc:spChg chg="add del">
          <ac:chgData name="Manish Sharma" userId="b799adb9ba789c8f" providerId="LiveId" clId="{E9679D90-DED9-488C-8BB6-97CB7B5DE503}" dt="2022-05-08T11:56:49.078" v="738" actId="26606"/>
          <ac:spMkLst>
            <pc:docMk/>
            <pc:sldMk cId="945998607" sldId="359"/>
            <ac:spMk id="9" creationId="{7301F447-EEF7-48F5-AF73-7566EE7F64AD}"/>
          </ac:spMkLst>
        </pc:spChg>
        <pc:spChg chg="add del">
          <ac:chgData name="Manish Sharma" userId="b799adb9ba789c8f" providerId="LiveId" clId="{E9679D90-DED9-488C-8BB6-97CB7B5DE503}" dt="2022-05-08T11:56:49.078" v="738" actId="26606"/>
          <ac:spMkLst>
            <pc:docMk/>
            <pc:sldMk cId="945998607" sldId="359"/>
            <ac:spMk id="11" creationId="{F7117410-A2A4-4085-9ADC-46744551DBDE}"/>
          </ac:spMkLst>
        </pc:spChg>
        <pc:spChg chg="add del">
          <ac:chgData name="Manish Sharma" userId="b799adb9ba789c8f" providerId="LiveId" clId="{E9679D90-DED9-488C-8BB6-97CB7B5DE503}" dt="2022-05-08T11:56:49.078" v="738" actId="26606"/>
          <ac:spMkLst>
            <pc:docMk/>
            <pc:sldMk cId="945998607" sldId="359"/>
            <ac:spMk id="13" creationId="{99F74EB5-E547-4FB4-95F5-BCC788F3C4A0}"/>
          </ac:spMkLst>
        </pc:spChg>
        <pc:spChg chg="add del">
          <ac:chgData name="Manish Sharma" userId="b799adb9ba789c8f" providerId="LiveId" clId="{E9679D90-DED9-488C-8BB6-97CB7B5DE503}" dt="2022-05-08T11:56:55.443" v="740" actId="26606"/>
          <ac:spMkLst>
            <pc:docMk/>
            <pc:sldMk cId="945998607" sldId="359"/>
            <ac:spMk id="33" creationId="{982413CC-69E6-4BDA-A88D-E4EF8F95B27D}"/>
          </ac:spMkLst>
        </pc:spChg>
        <pc:spChg chg="add del">
          <ac:chgData name="Manish Sharma" userId="b799adb9ba789c8f" providerId="LiveId" clId="{E9679D90-DED9-488C-8BB6-97CB7B5DE503}" dt="2022-05-08T11:57:09.089" v="742" actId="26606"/>
          <ac:spMkLst>
            <pc:docMk/>
            <pc:sldMk cId="945998607" sldId="359"/>
            <ac:spMk id="37" creationId="{89A320C9-9735-4D13-8279-C1C674841392}"/>
          </ac:spMkLst>
        </pc:spChg>
        <pc:spChg chg="add del">
          <ac:chgData name="Manish Sharma" userId="b799adb9ba789c8f" providerId="LiveId" clId="{E9679D90-DED9-488C-8BB6-97CB7B5DE503}" dt="2022-05-08T11:57:09.089" v="742" actId="26606"/>
          <ac:spMkLst>
            <pc:docMk/>
            <pc:sldMk cId="945998607" sldId="359"/>
            <ac:spMk id="38" creationId="{92544CF4-9B52-4A7B-A4B3-88C72729B77D}"/>
          </ac:spMkLst>
        </pc:spChg>
        <pc:spChg chg="add del">
          <ac:chgData name="Manish Sharma" userId="b799adb9ba789c8f" providerId="LiveId" clId="{E9679D90-DED9-488C-8BB6-97CB7B5DE503}" dt="2022-05-08T11:57:09.089" v="742" actId="26606"/>
          <ac:spMkLst>
            <pc:docMk/>
            <pc:sldMk cId="945998607" sldId="359"/>
            <ac:spMk id="39" creationId="{E75862C5-5C00-4421-BC7B-9B7B86DBC80D}"/>
          </ac:spMkLst>
        </pc:spChg>
        <pc:spChg chg="add del">
          <ac:chgData name="Manish Sharma" userId="b799adb9ba789c8f" providerId="LiveId" clId="{E9679D90-DED9-488C-8BB6-97CB7B5DE503}" dt="2022-05-08T11:57:09.089" v="742" actId="26606"/>
          <ac:spMkLst>
            <pc:docMk/>
            <pc:sldMk cId="945998607" sldId="359"/>
            <ac:spMk id="40" creationId="{089440EF-9BE9-4AE9-8C28-00B02296CDB6}"/>
          </ac:spMkLst>
        </pc:spChg>
        <pc:grpChg chg="add del">
          <ac:chgData name="Manish Sharma" userId="b799adb9ba789c8f" providerId="LiveId" clId="{E9679D90-DED9-488C-8BB6-97CB7B5DE503}" dt="2022-05-08T11:56:55.443" v="740" actId="26606"/>
          <ac:grpSpMkLst>
            <pc:docMk/>
            <pc:sldMk cId="945998607" sldId="359"/>
            <ac:grpSpMk id="34" creationId="{4F1F7357-8633-4CE7-BF80-475EE8A2FAEA}"/>
          </ac:grpSpMkLst>
        </pc:grpChg>
        <pc:graphicFrameChg chg="add mod modGraphic">
          <ac:chgData name="Manish Sharma" userId="b799adb9ba789c8f" providerId="LiveId" clId="{E9679D90-DED9-488C-8BB6-97CB7B5DE503}" dt="2022-05-08T11:57:09.089" v="742" actId="26606"/>
          <ac:graphicFrameMkLst>
            <pc:docMk/>
            <pc:sldMk cId="945998607" sldId="359"/>
            <ac:graphicFrameMk id="4" creationId="{904E6885-875C-4199-9B84-D895799E3784}"/>
          </ac:graphicFrameMkLst>
        </pc:graphicFrameChg>
      </pc:sldChg>
      <pc:sldChg chg="add">
        <pc:chgData name="Manish Sharma" userId="b799adb9ba789c8f" providerId="LiveId" clId="{E9679D90-DED9-488C-8BB6-97CB7B5DE503}" dt="2022-05-08T10:42:52.575" v="716"/>
        <pc:sldMkLst>
          <pc:docMk/>
          <pc:sldMk cId="972214110" sldId="360"/>
        </pc:sldMkLst>
      </pc:sldChg>
      <pc:sldChg chg="addSp delSp modSp new mod">
        <pc:chgData name="Manish Sharma" userId="b799adb9ba789c8f" providerId="LiveId" clId="{E9679D90-DED9-488C-8BB6-97CB7B5DE503}" dt="2022-05-08T11:04:26.916" v="727"/>
        <pc:sldMkLst>
          <pc:docMk/>
          <pc:sldMk cId="611219793" sldId="361"/>
        </pc:sldMkLst>
        <pc:spChg chg="del">
          <ac:chgData name="Manish Sharma" userId="b799adb9ba789c8f" providerId="LiveId" clId="{E9679D90-DED9-488C-8BB6-97CB7B5DE503}" dt="2022-05-08T11:02:35.652" v="718" actId="478"/>
          <ac:spMkLst>
            <pc:docMk/>
            <pc:sldMk cId="611219793" sldId="361"/>
            <ac:spMk id="2" creationId="{0BCF10FF-2797-B7CE-6610-F60F126BDC03}"/>
          </ac:spMkLst>
        </pc:spChg>
        <pc:spChg chg="del">
          <ac:chgData name="Manish Sharma" userId="b799adb9ba789c8f" providerId="LiveId" clId="{E9679D90-DED9-488C-8BB6-97CB7B5DE503}" dt="2022-05-08T11:02:35.652" v="718" actId="478"/>
          <ac:spMkLst>
            <pc:docMk/>
            <pc:sldMk cId="611219793" sldId="361"/>
            <ac:spMk id="3" creationId="{53B5918F-9029-2C76-8ED4-B62CB16CE64F}"/>
          </ac:spMkLst>
        </pc:spChg>
        <pc:spChg chg="add mod">
          <ac:chgData name="Manish Sharma" userId="b799adb9ba789c8f" providerId="LiveId" clId="{E9679D90-DED9-488C-8BB6-97CB7B5DE503}" dt="2022-05-08T11:02:51.549" v="719"/>
          <ac:spMkLst>
            <pc:docMk/>
            <pc:sldMk cId="611219793" sldId="361"/>
            <ac:spMk id="4" creationId="{0DFA842B-5F2D-5973-96BA-2E8B3AA2D011}"/>
          </ac:spMkLst>
        </pc:spChg>
        <pc:spChg chg="add mod">
          <ac:chgData name="Manish Sharma" userId="b799adb9ba789c8f" providerId="LiveId" clId="{E9679D90-DED9-488C-8BB6-97CB7B5DE503}" dt="2022-05-08T11:02:51.549" v="719"/>
          <ac:spMkLst>
            <pc:docMk/>
            <pc:sldMk cId="611219793" sldId="361"/>
            <ac:spMk id="6" creationId="{D88D9CD6-1E97-184D-413F-6C7F03FB9868}"/>
          </ac:spMkLst>
        </pc:spChg>
        <pc:spChg chg="add mod">
          <ac:chgData name="Manish Sharma" userId="b799adb9ba789c8f" providerId="LiveId" clId="{E9679D90-DED9-488C-8BB6-97CB7B5DE503}" dt="2022-05-08T11:02:51.549" v="719"/>
          <ac:spMkLst>
            <pc:docMk/>
            <pc:sldMk cId="611219793" sldId="361"/>
            <ac:spMk id="7" creationId="{4C782676-969A-EF8A-C5B0-B0B4112337BA}"/>
          </ac:spMkLst>
        </pc:spChg>
        <pc:spChg chg="add mod">
          <ac:chgData name="Manish Sharma" userId="b799adb9ba789c8f" providerId="LiveId" clId="{E9679D90-DED9-488C-8BB6-97CB7B5DE503}" dt="2022-05-08T11:02:51.549" v="719"/>
          <ac:spMkLst>
            <pc:docMk/>
            <pc:sldMk cId="611219793" sldId="361"/>
            <ac:spMk id="9" creationId="{43E63D2D-1953-A75C-E5F8-81431ED041A2}"/>
          </ac:spMkLst>
        </pc:spChg>
        <pc:spChg chg="add mod">
          <ac:chgData name="Manish Sharma" userId="b799adb9ba789c8f" providerId="LiveId" clId="{E9679D90-DED9-488C-8BB6-97CB7B5DE503}" dt="2022-05-08T11:02:51.549" v="719"/>
          <ac:spMkLst>
            <pc:docMk/>
            <pc:sldMk cId="611219793" sldId="361"/>
            <ac:spMk id="10" creationId="{D0CD8C2E-1593-78C6-0AAF-8210695CB183}"/>
          </ac:spMkLst>
        </pc:spChg>
        <pc:spChg chg="add mod">
          <ac:chgData name="Manish Sharma" userId="b799adb9ba789c8f" providerId="LiveId" clId="{E9679D90-DED9-488C-8BB6-97CB7B5DE503}" dt="2022-05-08T11:03:01.616" v="720"/>
          <ac:spMkLst>
            <pc:docMk/>
            <pc:sldMk cId="611219793" sldId="361"/>
            <ac:spMk id="12" creationId="{4B59B86C-210F-FE7C-7F92-DC9C30EB9889}"/>
          </ac:spMkLst>
        </pc:spChg>
        <pc:spChg chg="add mod">
          <ac:chgData name="Manish Sharma" userId="b799adb9ba789c8f" providerId="LiveId" clId="{E9679D90-DED9-488C-8BB6-97CB7B5DE503}" dt="2022-05-08T11:03:01.616" v="720"/>
          <ac:spMkLst>
            <pc:docMk/>
            <pc:sldMk cId="611219793" sldId="361"/>
            <ac:spMk id="13" creationId="{DD6C17C8-43FD-28DD-6257-20D063CA146C}"/>
          </ac:spMkLst>
        </pc:spChg>
        <pc:spChg chg="add mod">
          <ac:chgData name="Manish Sharma" userId="b799adb9ba789c8f" providerId="LiveId" clId="{E9679D90-DED9-488C-8BB6-97CB7B5DE503}" dt="2022-05-08T11:03:13.419" v="721"/>
          <ac:spMkLst>
            <pc:docMk/>
            <pc:sldMk cId="611219793" sldId="361"/>
            <ac:spMk id="14" creationId="{23FBB9D0-FA1D-B854-EBDF-E6C2C3DE2E65}"/>
          </ac:spMkLst>
        </pc:spChg>
        <pc:spChg chg="add mod">
          <ac:chgData name="Manish Sharma" userId="b799adb9ba789c8f" providerId="LiveId" clId="{E9679D90-DED9-488C-8BB6-97CB7B5DE503}" dt="2022-05-08T11:03:13.419" v="721"/>
          <ac:spMkLst>
            <pc:docMk/>
            <pc:sldMk cId="611219793" sldId="361"/>
            <ac:spMk id="16" creationId="{233E14BC-DB6C-4AAB-BE54-523AFEA7C322}"/>
          </ac:spMkLst>
        </pc:spChg>
        <pc:spChg chg="add mod">
          <ac:chgData name="Manish Sharma" userId="b799adb9ba789c8f" providerId="LiveId" clId="{E9679D90-DED9-488C-8BB6-97CB7B5DE503}" dt="2022-05-08T11:03:24.563" v="722"/>
          <ac:spMkLst>
            <pc:docMk/>
            <pc:sldMk cId="611219793" sldId="361"/>
            <ac:spMk id="17" creationId="{2C7FC627-6E86-D8A7-9396-B655BC99BBA9}"/>
          </ac:spMkLst>
        </pc:spChg>
        <pc:spChg chg="add mod">
          <ac:chgData name="Manish Sharma" userId="b799adb9ba789c8f" providerId="LiveId" clId="{E9679D90-DED9-488C-8BB6-97CB7B5DE503}" dt="2022-05-08T11:03:32.106" v="723"/>
          <ac:spMkLst>
            <pc:docMk/>
            <pc:sldMk cId="611219793" sldId="361"/>
            <ac:spMk id="21" creationId="{588084BD-C3C0-CD75-9A2E-71D376A3F8C3}"/>
          </ac:spMkLst>
        </pc:spChg>
        <pc:spChg chg="add mod">
          <ac:chgData name="Manish Sharma" userId="b799adb9ba789c8f" providerId="LiveId" clId="{E9679D90-DED9-488C-8BB6-97CB7B5DE503}" dt="2022-05-08T11:03:41.662" v="724"/>
          <ac:spMkLst>
            <pc:docMk/>
            <pc:sldMk cId="611219793" sldId="361"/>
            <ac:spMk id="23" creationId="{1101A123-C425-D77C-74D3-3A94F3D82B20}"/>
          </ac:spMkLst>
        </pc:spChg>
        <pc:spChg chg="add mod">
          <ac:chgData name="Manish Sharma" userId="b799adb9ba789c8f" providerId="LiveId" clId="{E9679D90-DED9-488C-8BB6-97CB7B5DE503}" dt="2022-05-08T11:03:41.662" v="724"/>
          <ac:spMkLst>
            <pc:docMk/>
            <pc:sldMk cId="611219793" sldId="361"/>
            <ac:spMk id="24" creationId="{AA14CF72-B846-DC2F-CAB9-3FB3905C6C0A}"/>
          </ac:spMkLst>
        </pc:spChg>
        <pc:spChg chg="add mod">
          <ac:chgData name="Manish Sharma" userId="b799adb9ba789c8f" providerId="LiveId" clId="{E9679D90-DED9-488C-8BB6-97CB7B5DE503}" dt="2022-05-08T11:03:53.094" v="725"/>
          <ac:spMkLst>
            <pc:docMk/>
            <pc:sldMk cId="611219793" sldId="361"/>
            <ac:spMk id="26" creationId="{EF83C087-77C8-70FA-455F-B2E7CCC68C1D}"/>
          </ac:spMkLst>
        </pc:spChg>
        <pc:spChg chg="add mod">
          <ac:chgData name="Manish Sharma" userId="b799adb9ba789c8f" providerId="LiveId" clId="{E9679D90-DED9-488C-8BB6-97CB7B5DE503}" dt="2022-05-08T11:03:53.094" v="725"/>
          <ac:spMkLst>
            <pc:docMk/>
            <pc:sldMk cId="611219793" sldId="361"/>
            <ac:spMk id="27" creationId="{14D8E935-91EE-972F-1E74-C8476A7B535D}"/>
          </ac:spMkLst>
        </pc:spChg>
        <pc:spChg chg="add mod">
          <ac:chgData name="Manish Sharma" userId="b799adb9ba789c8f" providerId="LiveId" clId="{E9679D90-DED9-488C-8BB6-97CB7B5DE503}" dt="2022-05-08T11:04:16.277" v="726"/>
          <ac:spMkLst>
            <pc:docMk/>
            <pc:sldMk cId="611219793" sldId="361"/>
            <ac:spMk id="28" creationId="{A83D8991-9FA8-ACCA-2B0B-49A5EBBD26B7}"/>
          </ac:spMkLst>
        </pc:spChg>
        <pc:spChg chg="add mod">
          <ac:chgData name="Manish Sharma" userId="b799adb9ba789c8f" providerId="LiveId" clId="{E9679D90-DED9-488C-8BB6-97CB7B5DE503}" dt="2022-05-08T11:04:26.916" v="727"/>
          <ac:spMkLst>
            <pc:docMk/>
            <pc:sldMk cId="611219793" sldId="361"/>
            <ac:spMk id="29" creationId="{5CA5DF6C-8B1D-539E-086D-09BD24E6C5A7}"/>
          </ac:spMkLst>
        </pc:spChg>
        <pc:cxnChg chg="add mod">
          <ac:chgData name="Manish Sharma" userId="b799adb9ba789c8f" providerId="LiveId" clId="{E9679D90-DED9-488C-8BB6-97CB7B5DE503}" dt="2022-05-08T11:02:51.549" v="719"/>
          <ac:cxnSpMkLst>
            <pc:docMk/>
            <pc:sldMk cId="611219793" sldId="361"/>
            <ac:cxnSpMk id="5" creationId="{EBB19052-225B-516F-B6D8-61C5C8FD8066}"/>
          </ac:cxnSpMkLst>
        </pc:cxnChg>
        <pc:cxnChg chg="add mod">
          <ac:chgData name="Manish Sharma" userId="b799adb9ba789c8f" providerId="LiveId" clId="{E9679D90-DED9-488C-8BB6-97CB7B5DE503}" dt="2022-05-08T11:02:51.549" v="719"/>
          <ac:cxnSpMkLst>
            <pc:docMk/>
            <pc:sldMk cId="611219793" sldId="361"/>
            <ac:cxnSpMk id="8" creationId="{F58CE545-444F-2F5B-F084-1B1665A48EBB}"/>
          </ac:cxnSpMkLst>
        </pc:cxnChg>
        <pc:cxnChg chg="add mod">
          <ac:chgData name="Manish Sharma" userId="b799adb9ba789c8f" providerId="LiveId" clId="{E9679D90-DED9-488C-8BB6-97CB7B5DE503}" dt="2022-05-08T11:03:01.616" v="720"/>
          <ac:cxnSpMkLst>
            <pc:docMk/>
            <pc:sldMk cId="611219793" sldId="361"/>
            <ac:cxnSpMk id="11" creationId="{0915E099-8755-73DA-CEE6-997DD7E3EEF9}"/>
          </ac:cxnSpMkLst>
        </pc:cxnChg>
        <pc:cxnChg chg="add mod">
          <ac:chgData name="Manish Sharma" userId="b799adb9ba789c8f" providerId="LiveId" clId="{E9679D90-DED9-488C-8BB6-97CB7B5DE503}" dt="2022-05-08T11:03:13.419" v="721"/>
          <ac:cxnSpMkLst>
            <pc:docMk/>
            <pc:sldMk cId="611219793" sldId="361"/>
            <ac:cxnSpMk id="15" creationId="{1B06DE15-46C7-2FC8-1BAC-31CB53EAC54D}"/>
          </ac:cxnSpMkLst>
        </pc:cxnChg>
        <pc:cxnChg chg="add mod">
          <ac:chgData name="Manish Sharma" userId="b799adb9ba789c8f" providerId="LiveId" clId="{E9679D90-DED9-488C-8BB6-97CB7B5DE503}" dt="2022-05-08T11:03:24.563" v="722"/>
          <ac:cxnSpMkLst>
            <pc:docMk/>
            <pc:sldMk cId="611219793" sldId="361"/>
            <ac:cxnSpMk id="18" creationId="{049AB8CD-DAF7-2183-96D5-1E3C39E2B45D}"/>
          </ac:cxnSpMkLst>
        </pc:cxnChg>
        <pc:cxnChg chg="add mod">
          <ac:chgData name="Manish Sharma" userId="b799adb9ba789c8f" providerId="LiveId" clId="{E9679D90-DED9-488C-8BB6-97CB7B5DE503}" dt="2022-05-08T11:03:24.563" v="722"/>
          <ac:cxnSpMkLst>
            <pc:docMk/>
            <pc:sldMk cId="611219793" sldId="361"/>
            <ac:cxnSpMk id="19" creationId="{197B489E-3516-A7FE-924B-952224BC73C0}"/>
          </ac:cxnSpMkLst>
        </pc:cxnChg>
        <pc:cxnChg chg="add mod">
          <ac:chgData name="Manish Sharma" userId="b799adb9ba789c8f" providerId="LiveId" clId="{E9679D90-DED9-488C-8BB6-97CB7B5DE503}" dt="2022-05-08T11:03:24.563" v="722"/>
          <ac:cxnSpMkLst>
            <pc:docMk/>
            <pc:sldMk cId="611219793" sldId="361"/>
            <ac:cxnSpMk id="20" creationId="{62A4D66D-6AAB-A1CA-0247-17B7A499E902}"/>
          </ac:cxnSpMkLst>
        </pc:cxnChg>
        <pc:cxnChg chg="add mod">
          <ac:chgData name="Manish Sharma" userId="b799adb9ba789c8f" providerId="LiveId" clId="{E9679D90-DED9-488C-8BB6-97CB7B5DE503}" dt="2022-05-08T11:03:41.662" v="724"/>
          <ac:cxnSpMkLst>
            <pc:docMk/>
            <pc:sldMk cId="611219793" sldId="361"/>
            <ac:cxnSpMk id="22" creationId="{0F24570D-AF42-06E6-1881-9C72519A84B3}"/>
          </ac:cxnSpMkLst>
        </pc:cxnChg>
        <pc:cxnChg chg="add mod">
          <ac:chgData name="Manish Sharma" userId="b799adb9ba789c8f" providerId="LiveId" clId="{E9679D90-DED9-488C-8BB6-97CB7B5DE503}" dt="2022-05-08T11:03:53.094" v="725"/>
          <ac:cxnSpMkLst>
            <pc:docMk/>
            <pc:sldMk cId="611219793" sldId="361"/>
            <ac:cxnSpMk id="25" creationId="{D7BD832A-C07B-D9FE-FC3D-347F202D6F84}"/>
          </ac:cxnSpMkLst>
        </pc:cxnChg>
      </pc:sldChg>
      <pc:sldChg chg="add">
        <pc:chgData name="Manish Sharma" userId="b799adb9ba789c8f" providerId="LiveId" clId="{E9679D90-DED9-488C-8BB6-97CB7B5DE503}" dt="2022-05-08T11:05:02.711" v="728"/>
        <pc:sldMkLst>
          <pc:docMk/>
          <pc:sldMk cId="3959681348" sldId="362"/>
        </pc:sldMkLst>
      </pc:sldChg>
      <pc:sldChg chg="add">
        <pc:chgData name="Manish Sharma" userId="b799adb9ba789c8f" providerId="LiveId" clId="{E9679D90-DED9-488C-8BB6-97CB7B5DE503}" dt="2022-05-08T11:38:41.175" v="729"/>
        <pc:sldMkLst>
          <pc:docMk/>
          <pc:sldMk cId="3963583470" sldId="363"/>
        </pc:sldMkLst>
      </pc:sldChg>
    </pc:docChg>
  </pc:docChgLst>
  <pc:docChgLst>
    <pc:chgData name="Manish Sharma" userId="b799adb9ba789c8f" providerId="LiveId" clId="{7C3D9478-FAB7-47AD-B294-77AB9764AF9A}"/>
    <pc:docChg chg="undo redo custSel addSld delSld modSld sldOrd">
      <pc:chgData name="Manish Sharma" userId="b799adb9ba789c8f" providerId="LiveId" clId="{7C3D9478-FAB7-47AD-B294-77AB9764AF9A}" dt="2022-01-12T11:28:18.380" v="1041" actId="13926"/>
      <pc:docMkLst>
        <pc:docMk/>
      </pc:docMkLst>
      <pc:sldChg chg="modSp mod">
        <pc:chgData name="Manish Sharma" userId="b799adb9ba789c8f" providerId="LiveId" clId="{7C3D9478-FAB7-47AD-B294-77AB9764AF9A}" dt="2022-01-10T03:24:20.443" v="11" actId="20577"/>
        <pc:sldMkLst>
          <pc:docMk/>
          <pc:sldMk cId="2387056038" sldId="257"/>
        </pc:sldMkLst>
        <pc:spChg chg="mod">
          <ac:chgData name="Manish Sharma" userId="b799adb9ba789c8f" providerId="LiveId" clId="{7C3D9478-FAB7-47AD-B294-77AB9764AF9A}" dt="2022-01-10T03:24:20.443" v="11" actId="20577"/>
          <ac:spMkLst>
            <pc:docMk/>
            <pc:sldMk cId="2387056038" sldId="257"/>
            <ac:spMk id="8" creationId="{21BA1D81-28D8-48F6-BE19-AD957AF78D79}"/>
          </ac:spMkLst>
        </pc:spChg>
      </pc:sldChg>
      <pc:sldChg chg="add">
        <pc:chgData name="Manish Sharma" userId="b799adb9ba789c8f" providerId="LiveId" clId="{7C3D9478-FAB7-47AD-B294-77AB9764AF9A}" dt="2022-01-11T05:32:26.968" v="618"/>
        <pc:sldMkLst>
          <pc:docMk/>
          <pc:sldMk cId="2451713000" sldId="266"/>
        </pc:sldMkLst>
      </pc:sldChg>
      <pc:sldChg chg="add del">
        <pc:chgData name="Manish Sharma" userId="b799adb9ba789c8f" providerId="LiveId" clId="{7C3D9478-FAB7-47AD-B294-77AB9764AF9A}" dt="2022-01-10T05:28:50.956" v="164"/>
        <pc:sldMkLst>
          <pc:docMk/>
          <pc:sldMk cId="1040551395" sldId="267"/>
        </pc:sldMkLst>
      </pc:sldChg>
      <pc:sldChg chg="del">
        <pc:chgData name="Manish Sharma" userId="b799adb9ba789c8f" providerId="LiveId" clId="{7C3D9478-FAB7-47AD-B294-77AB9764AF9A}" dt="2022-01-10T03:24:33.995" v="12" actId="47"/>
        <pc:sldMkLst>
          <pc:docMk/>
          <pc:sldMk cId="231286370" sldId="271"/>
        </pc:sldMkLst>
      </pc:sldChg>
      <pc:sldChg chg="add">
        <pc:chgData name="Manish Sharma" userId="b799adb9ba789c8f" providerId="LiveId" clId="{7C3D9478-FAB7-47AD-B294-77AB9764AF9A}" dt="2022-01-12T09:12:38.141" v="965"/>
        <pc:sldMkLst>
          <pc:docMk/>
          <pc:sldMk cId="2339964951" sldId="271"/>
        </pc:sldMkLst>
      </pc:sldChg>
      <pc:sldChg chg="del">
        <pc:chgData name="Manish Sharma" userId="b799adb9ba789c8f" providerId="LiveId" clId="{7C3D9478-FAB7-47AD-B294-77AB9764AF9A}" dt="2022-01-10T03:24:33.995" v="12" actId="47"/>
        <pc:sldMkLst>
          <pc:docMk/>
          <pc:sldMk cId="1937767460" sldId="276"/>
        </pc:sldMkLst>
      </pc:sldChg>
      <pc:sldChg chg="del">
        <pc:chgData name="Manish Sharma" userId="b799adb9ba789c8f" providerId="LiveId" clId="{7C3D9478-FAB7-47AD-B294-77AB9764AF9A}" dt="2022-01-10T03:24:33.995" v="12" actId="47"/>
        <pc:sldMkLst>
          <pc:docMk/>
          <pc:sldMk cId="1535532918" sldId="290"/>
        </pc:sldMkLst>
      </pc:sldChg>
      <pc:sldChg chg="del">
        <pc:chgData name="Manish Sharma" userId="b799adb9ba789c8f" providerId="LiveId" clId="{7C3D9478-FAB7-47AD-B294-77AB9764AF9A}" dt="2022-01-10T03:24:33.995" v="12" actId="47"/>
        <pc:sldMkLst>
          <pc:docMk/>
          <pc:sldMk cId="927873483" sldId="291"/>
        </pc:sldMkLst>
      </pc:sldChg>
      <pc:sldChg chg="del">
        <pc:chgData name="Manish Sharma" userId="b799adb9ba789c8f" providerId="LiveId" clId="{7C3D9478-FAB7-47AD-B294-77AB9764AF9A}" dt="2022-01-10T03:24:33.995" v="12" actId="47"/>
        <pc:sldMkLst>
          <pc:docMk/>
          <pc:sldMk cId="4125748975" sldId="292"/>
        </pc:sldMkLst>
      </pc:sldChg>
      <pc:sldChg chg="del">
        <pc:chgData name="Manish Sharma" userId="b799adb9ba789c8f" providerId="LiveId" clId="{7C3D9478-FAB7-47AD-B294-77AB9764AF9A}" dt="2022-01-10T03:24:33.995" v="12" actId="47"/>
        <pc:sldMkLst>
          <pc:docMk/>
          <pc:sldMk cId="3776691465" sldId="296"/>
        </pc:sldMkLst>
      </pc:sldChg>
      <pc:sldChg chg="addSp delSp modSp mod setBg">
        <pc:chgData name="Manish Sharma" userId="b799adb9ba789c8f" providerId="LiveId" clId="{7C3D9478-FAB7-47AD-B294-77AB9764AF9A}" dt="2022-01-10T03:26:02.116" v="23" actId="26606"/>
        <pc:sldMkLst>
          <pc:docMk/>
          <pc:sldMk cId="631516676" sldId="301"/>
        </pc:sldMkLst>
        <pc:spChg chg="mod">
          <ac:chgData name="Manish Sharma" userId="b799adb9ba789c8f" providerId="LiveId" clId="{7C3D9478-FAB7-47AD-B294-77AB9764AF9A}" dt="2022-01-10T03:26:02.062" v="22" actId="26606"/>
          <ac:spMkLst>
            <pc:docMk/>
            <pc:sldMk cId="631516676" sldId="301"/>
            <ac:spMk id="2" creationId="{F2BE5BA3-3D14-4CFA-9DDB-9248482CBE53}"/>
          </ac:spMkLst>
        </pc:spChg>
        <pc:spChg chg="add del">
          <ac:chgData name="Manish Sharma" userId="b799adb9ba789c8f" providerId="LiveId" clId="{7C3D9478-FAB7-47AD-B294-77AB9764AF9A}" dt="2022-01-10T03:26:02.116" v="23" actId="26606"/>
          <ac:spMkLst>
            <pc:docMk/>
            <pc:sldMk cId="631516676" sldId="301"/>
            <ac:spMk id="35" creationId="{9A724DBA-D2D9-471E-8ED7-2015DDD950DF}"/>
          </ac:spMkLst>
        </pc:spChg>
        <pc:spChg chg="add del">
          <ac:chgData name="Manish Sharma" userId="b799adb9ba789c8f" providerId="LiveId" clId="{7C3D9478-FAB7-47AD-B294-77AB9764AF9A}" dt="2022-01-10T03:26:02.116" v="23" actId="26606"/>
          <ac:spMkLst>
            <pc:docMk/>
            <pc:sldMk cId="631516676" sldId="301"/>
            <ac:spMk id="37" creationId="{08980754-6F4B-43C9-B9BE-127B6BED6586}"/>
          </ac:spMkLst>
        </pc:spChg>
        <pc:spChg chg="add del">
          <ac:chgData name="Manish Sharma" userId="b799adb9ba789c8f" providerId="LiveId" clId="{7C3D9478-FAB7-47AD-B294-77AB9764AF9A}" dt="2022-01-10T03:26:02.116" v="23" actId="26606"/>
          <ac:spMkLst>
            <pc:docMk/>
            <pc:sldMk cId="631516676" sldId="301"/>
            <ac:spMk id="39" creationId="{2C1BBA94-3F40-40AA-8BB9-E69E25E537C1}"/>
          </ac:spMkLst>
        </pc:spChg>
        <pc:spChg chg="add del">
          <ac:chgData name="Manish Sharma" userId="b799adb9ba789c8f" providerId="LiveId" clId="{7C3D9478-FAB7-47AD-B294-77AB9764AF9A}" dt="2022-01-10T03:26:02.116" v="23" actId="26606"/>
          <ac:spMkLst>
            <pc:docMk/>
            <pc:sldMk cId="631516676" sldId="301"/>
            <ac:spMk id="41" creationId="{169CC832-2974-4E8D-90ED-3E2941BA7336}"/>
          </ac:spMkLst>
        </pc:spChg>
        <pc:spChg chg="add del">
          <ac:chgData name="Manish Sharma" userId="b799adb9ba789c8f" providerId="LiveId" clId="{7C3D9478-FAB7-47AD-B294-77AB9764AF9A}" dt="2022-01-10T03:26:02.116" v="23" actId="26606"/>
          <ac:spMkLst>
            <pc:docMk/>
            <pc:sldMk cId="631516676" sldId="301"/>
            <ac:spMk id="43" creationId="{55222F96-971A-4F90-B841-6BAB416C7AC1}"/>
          </ac:spMkLst>
        </pc:spChg>
        <pc:spChg chg="add del">
          <ac:chgData name="Manish Sharma" userId="b799adb9ba789c8f" providerId="LiveId" clId="{7C3D9478-FAB7-47AD-B294-77AB9764AF9A}" dt="2022-01-10T03:25:51.483" v="20" actId="26606"/>
          <ac:spMkLst>
            <pc:docMk/>
            <pc:sldMk cId="631516676" sldId="301"/>
            <ac:spMk id="48" creationId="{9A724DBA-D2D9-471E-8ED7-2015DDD950DF}"/>
          </ac:spMkLst>
        </pc:spChg>
        <pc:spChg chg="add del">
          <ac:chgData name="Manish Sharma" userId="b799adb9ba789c8f" providerId="LiveId" clId="{7C3D9478-FAB7-47AD-B294-77AB9764AF9A}" dt="2022-01-10T03:25:51.483" v="20" actId="26606"/>
          <ac:spMkLst>
            <pc:docMk/>
            <pc:sldMk cId="631516676" sldId="301"/>
            <ac:spMk id="50" creationId="{08980754-6F4B-43C9-B9BE-127B6BED6586}"/>
          </ac:spMkLst>
        </pc:spChg>
        <pc:spChg chg="add del">
          <ac:chgData name="Manish Sharma" userId="b799adb9ba789c8f" providerId="LiveId" clId="{7C3D9478-FAB7-47AD-B294-77AB9764AF9A}" dt="2022-01-10T03:25:51.483" v="20" actId="26606"/>
          <ac:spMkLst>
            <pc:docMk/>
            <pc:sldMk cId="631516676" sldId="301"/>
            <ac:spMk id="52" creationId="{2C1BBA94-3F40-40AA-8BB9-E69E25E537C1}"/>
          </ac:spMkLst>
        </pc:spChg>
        <pc:spChg chg="add del">
          <ac:chgData name="Manish Sharma" userId="b799adb9ba789c8f" providerId="LiveId" clId="{7C3D9478-FAB7-47AD-B294-77AB9764AF9A}" dt="2022-01-10T03:25:51.483" v="20" actId="26606"/>
          <ac:spMkLst>
            <pc:docMk/>
            <pc:sldMk cId="631516676" sldId="301"/>
            <ac:spMk id="54" creationId="{169CC832-2974-4E8D-90ED-3E2941BA7336}"/>
          </ac:spMkLst>
        </pc:spChg>
        <pc:spChg chg="add del">
          <ac:chgData name="Manish Sharma" userId="b799adb9ba789c8f" providerId="LiveId" clId="{7C3D9478-FAB7-47AD-B294-77AB9764AF9A}" dt="2022-01-10T03:25:51.483" v="20" actId="26606"/>
          <ac:spMkLst>
            <pc:docMk/>
            <pc:sldMk cId="631516676" sldId="301"/>
            <ac:spMk id="56" creationId="{55222F96-971A-4F90-B841-6BAB416C7AC1}"/>
          </ac:spMkLst>
        </pc:spChg>
        <pc:spChg chg="add del">
          <ac:chgData name="Manish Sharma" userId="b799adb9ba789c8f" providerId="LiveId" clId="{7C3D9478-FAB7-47AD-B294-77AB9764AF9A}" dt="2022-01-10T03:26:02.062" v="22" actId="26606"/>
          <ac:spMkLst>
            <pc:docMk/>
            <pc:sldMk cId="631516676" sldId="301"/>
            <ac:spMk id="58" creationId="{19C9EAEA-39D0-4B0E-A0EB-51E7B26740B1}"/>
          </ac:spMkLst>
        </pc:spChg>
        <pc:spChg chg="add del">
          <ac:chgData name="Manish Sharma" userId="b799adb9ba789c8f" providerId="LiveId" clId="{7C3D9478-FAB7-47AD-B294-77AB9764AF9A}" dt="2022-01-10T03:26:02.062" v="22" actId="26606"/>
          <ac:spMkLst>
            <pc:docMk/>
            <pc:sldMk cId="631516676" sldId="301"/>
            <ac:spMk id="59" creationId="{201CC55D-ED54-4C5C-95E6-10947BD1103B}"/>
          </ac:spMkLst>
        </pc:spChg>
        <pc:spChg chg="add del">
          <ac:chgData name="Manish Sharma" userId="b799adb9ba789c8f" providerId="LiveId" clId="{7C3D9478-FAB7-47AD-B294-77AB9764AF9A}" dt="2022-01-10T03:26:02.062" v="22" actId="26606"/>
          <ac:spMkLst>
            <pc:docMk/>
            <pc:sldMk cId="631516676" sldId="301"/>
            <ac:spMk id="62" creationId="{3873B707-463F-40B0-8227-E8CC6C67EB25}"/>
          </ac:spMkLst>
        </pc:spChg>
        <pc:spChg chg="add del">
          <ac:chgData name="Manish Sharma" userId="b799adb9ba789c8f" providerId="LiveId" clId="{7C3D9478-FAB7-47AD-B294-77AB9764AF9A}" dt="2022-01-10T03:26:02.062" v="22" actId="26606"/>
          <ac:spMkLst>
            <pc:docMk/>
            <pc:sldMk cId="631516676" sldId="301"/>
            <ac:spMk id="63" creationId="{C13237C8-E62C-4F0D-A318-BD6FB6C2D138}"/>
          </ac:spMkLst>
        </pc:spChg>
        <pc:spChg chg="add">
          <ac:chgData name="Manish Sharma" userId="b799adb9ba789c8f" providerId="LiveId" clId="{7C3D9478-FAB7-47AD-B294-77AB9764AF9A}" dt="2022-01-10T03:26:02.116" v="23" actId="26606"/>
          <ac:spMkLst>
            <pc:docMk/>
            <pc:sldMk cId="631516676" sldId="301"/>
            <ac:spMk id="65" creationId="{9A724DBA-D2D9-471E-8ED7-2015DDD950DF}"/>
          </ac:spMkLst>
        </pc:spChg>
        <pc:spChg chg="add">
          <ac:chgData name="Manish Sharma" userId="b799adb9ba789c8f" providerId="LiveId" clId="{7C3D9478-FAB7-47AD-B294-77AB9764AF9A}" dt="2022-01-10T03:26:02.116" v="23" actId="26606"/>
          <ac:spMkLst>
            <pc:docMk/>
            <pc:sldMk cId="631516676" sldId="301"/>
            <ac:spMk id="66" creationId="{08980754-6F4B-43C9-B9BE-127B6BED6586}"/>
          </ac:spMkLst>
        </pc:spChg>
        <pc:spChg chg="add">
          <ac:chgData name="Manish Sharma" userId="b799adb9ba789c8f" providerId="LiveId" clId="{7C3D9478-FAB7-47AD-B294-77AB9764AF9A}" dt="2022-01-10T03:26:02.116" v="23" actId="26606"/>
          <ac:spMkLst>
            <pc:docMk/>
            <pc:sldMk cId="631516676" sldId="301"/>
            <ac:spMk id="67" creationId="{2C1BBA94-3F40-40AA-8BB9-E69E25E537C1}"/>
          </ac:spMkLst>
        </pc:spChg>
        <pc:spChg chg="add">
          <ac:chgData name="Manish Sharma" userId="b799adb9ba789c8f" providerId="LiveId" clId="{7C3D9478-FAB7-47AD-B294-77AB9764AF9A}" dt="2022-01-10T03:26:02.116" v="23" actId="26606"/>
          <ac:spMkLst>
            <pc:docMk/>
            <pc:sldMk cId="631516676" sldId="301"/>
            <ac:spMk id="68" creationId="{169CC832-2974-4E8D-90ED-3E2941BA7336}"/>
          </ac:spMkLst>
        </pc:spChg>
        <pc:spChg chg="add">
          <ac:chgData name="Manish Sharma" userId="b799adb9ba789c8f" providerId="LiveId" clId="{7C3D9478-FAB7-47AD-B294-77AB9764AF9A}" dt="2022-01-10T03:26:02.116" v="23" actId="26606"/>
          <ac:spMkLst>
            <pc:docMk/>
            <pc:sldMk cId="631516676" sldId="301"/>
            <ac:spMk id="69" creationId="{55222F96-971A-4F90-B841-6BAB416C7AC1}"/>
          </ac:spMkLst>
        </pc:spChg>
        <pc:grpChg chg="add del">
          <ac:chgData name="Manish Sharma" userId="b799adb9ba789c8f" providerId="LiveId" clId="{7C3D9478-FAB7-47AD-B294-77AB9764AF9A}" dt="2022-01-10T03:26:02.062" v="22" actId="26606"/>
          <ac:grpSpMkLst>
            <pc:docMk/>
            <pc:sldMk cId="631516676" sldId="301"/>
            <ac:grpSpMk id="60" creationId="{1DE889C7-FAD6-4397-98E2-05D503484459}"/>
          </ac:grpSpMkLst>
        </pc:grpChg>
        <pc:graphicFrameChg chg="mod ord modGraphic">
          <ac:chgData name="Manish Sharma" userId="b799adb9ba789c8f" providerId="LiveId" clId="{7C3D9478-FAB7-47AD-B294-77AB9764AF9A}" dt="2022-01-10T03:26:02.116" v="23" actId="26606"/>
          <ac:graphicFrameMkLst>
            <pc:docMk/>
            <pc:sldMk cId="631516676" sldId="301"/>
            <ac:graphicFrameMk id="28" creationId="{FC65EEBD-5589-48DB-A356-9E3C0495B2F7}"/>
          </ac:graphicFrameMkLst>
        </pc:graphicFrameChg>
        <pc:picChg chg="add mod">
          <ac:chgData name="Manish Sharma" userId="b799adb9ba789c8f" providerId="LiveId" clId="{7C3D9478-FAB7-47AD-B294-77AB9764AF9A}" dt="2022-01-10T03:26:02.116" v="23" actId="26606"/>
          <ac:picMkLst>
            <pc:docMk/>
            <pc:sldMk cId="631516676" sldId="301"/>
            <ac:picMk id="10" creationId="{1368364E-E78C-4AD6-AD3D-B975FF656F2E}"/>
          </ac:picMkLst>
        </pc:picChg>
        <pc:picChg chg="del mod ord">
          <ac:chgData name="Manish Sharma" userId="b799adb9ba789c8f" providerId="LiveId" clId="{7C3D9478-FAB7-47AD-B294-77AB9764AF9A}" dt="2022-01-10T03:25:17.961" v="14" actId="478"/>
          <ac:picMkLst>
            <pc:docMk/>
            <pc:sldMk cId="631516676" sldId="301"/>
            <ac:picMk id="30" creationId="{12B18A85-CA0A-4C68-ADC0-557AA504F4CA}"/>
          </ac:picMkLst>
        </pc:picChg>
      </pc:sldChg>
      <pc:sldChg chg="addSp delSp modSp new mod modClrScheme chgLayout">
        <pc:chgData name="Manish Sharma" userId="b799adb9ba789c8f" providerId="LiveId" clId="{7C3D9478-FAB7-47AD-B294-77AB9764AF9A}" dt="2022-01-10T04:23:30.557" v="46" actId="20577"/>
        <pc:sldMkLst>
          <pc:docMk/>
          <pc:sldMk cId="903717446" sldId="302"/>
        </pc:sldMkLst>
        <pc:spChg chg="add mod ord">
          <ac:chgData name="Manish Sharma" userId="b799adb9ba789c8f" providerId="LiveId" clId="{7C3D9478-FAB7-47AD-B294-77AB9764AF9A}" dt="2022-01-10T04:23:24.270" v="44" actId="6264"/>
          <ac:spMkLst>
            <pc:docMk/>
            <pc:sldMk cId="903717446" sldId="302"/>
            <ac:spMk id="2" creationId="{91DEB774-661E-40AD-B53B-4E93EF9D9F95}"/>
          </ac:spMkLst>
        </pc:spChg>
        <pc:spChg chg="add mod ord">
          <ac:chgData name="Manish Sharma" userId="b799adb9ba789c8f" providerId="LiveId" clId="{7C3D9478-FAB7-47AD-B294-77AB9764AF9A}" dt="2022-01-10T04:23:30.557" v="46" actId="20577"/>
          <ac:spMkLst>
            <pc:docMk/>
            <pc:sldMk cId="903717446" sldId="302"/>
            <ac:spMk id="3" creationId="{360C2E1C-1200-4D82-BD75-426CECA56166}"/>
          </ac:spMkLst>
        </pc:spChg>
        <pc:spChg chg="add del mod">
          <ac:chgData name="Manish Sharma" userId="b799adb9ba789c8f" providerId="LiveId" clId="{7C3D9478-FAB7-47AD-B294-77AB9764AF9A}" dt="2022-01-10T04:23:24.270" v="44" actId="6264"/>
          <ac:spMkLst>
            <pc:docMk/>
            <pc:sldMk cId="903717446" sldId="302"/>
            <ac:spMk id="4" creationId="{E8043B43-27DD-4773-8A10-10DF3A75A8CB}"/>
          </ac:spMkLst>
        </pc:spChg>
        <pc:spChg chg="add del mod">
          <ac:chgData name="Manish Sharma" userId="b799adb9ba789c8f" providerId="LiveId" clId="{7C3D9478-FAB7-47AD-B294-77AB9764AF9A}" dt="2022-01-10T04:23:24.270" v="44" actId="6264"/>
          <ac:spMkLst>
            <pc:docMk/>
            <pc:sldMk cId="903717446" sldId="302"/>
            <ac:spMk id="5" creationId="{0330E615-9E26-4AF2-A234-E056106BE94F}"/>
          </ac:spMkLst>
        </pc:spChg>
      </pc:sldChg>
      <pc:sldChg chg="del">
        <pc:chgData name="Manish Sharma" userId="b799adb9ba789c8f" providerId="LiveId" clId="{7C3D9478-FAB7-47AD-B294-77AB9764AF9A}" dt="2022-01-10T03:24:33.995" v="12" actId="47"/>
        <pc:sldMkLst>
          <pc:docMk/>
          <pc:sldMk cId="1472156985" sldId="302"/>
        </pc:sldMkLst>
      </pc:sldChg>
      <pc:sldChg chg="del">
        <pc:chgData name="Manish Sharma" userId="b799adb9ba789c8f" providerId="LiveId" clId="{7C3D9478-FAB7-47AD-B294-77AB9764AF9A}" dt="2022-01-10T03:24:33.995" v="12" actId="47"/>
        <pc:sldMkLst>
          <pc:docMk/>
          <pc:sldMk cId="428956353" sldId="303"/>
        </pc:sldMkLst>
      </pc:sldChg>
      <pc:sldChg chg="addSp delSp modSp new mod">
        <pc:chgData name="Manish Sharma" userId="b799adb9ba789c8f" providerId="LiveId" clId="{7C3D9478-FAB7-47AD-B294-77AB9764AF9A}" dt="2022-01-10T04:37:29.605" v="60"/>
        <pc:sldMkLst>
          <pc:docMk/>
          <pc:sldMk cId="2989694036" sldId="303"/>
        </pc:sldMkLst>
        <pc:spChg chg="del">
          <ac:chgData name="Manish Sharma" userId="b799adb9ba789c8f" providerId="LiveId" clId="{7C3D9478-FAB7-47AD-B294-77AB9764AF9A}" dt="2022-01-10T04:32:49.353" v="48" actId="478"/>
          <ac:spMkLst>
            <pc:docMk/>
            <pc:sldMk cId="2989694036" sldId="303"/>
            <ac:spMk id="2" creationId="{90321BCE-E5F7-4C31-895D-6B0997B689D0}"/>
          </ac:spMkLst>
        </pc:spChg>
        <pc:spChg chg="del">
          <ac:chgData name="Manish Sharma" userId="b799adb9ba789c8f" providerId="LiveId" clId="{7C3D9478-FAB7-47AD-B294-77AB9764AF9A}" dt="2022-01-10T04:32:49.353" v="48" actId="478"/>
          <ac:spMkLst>
            <pc:docMk/>
            <pc:sldMk cId="2989694036" sldId="303"/>
            <ac:spMk id="3" creationId="{222ECB24-5607-438B-ADD8-6EFF2F78644C}"/>
          </ac:spMkLst>
        </pc:spChg>
        <pc:spChg chg="add mod">
          <ac:chgData name="Manish Sharma" userId="b799adb9ba789c8f" providerId="LiveId" clId="{7C3D9478-FAB7-47AD-B294-77AB9764AF9A}" dt="2022-01-10T04:33:25.333" v="49"/>
          <ac:spMkLst>
            <pc:docMk/>
            <pc:sldMk cId="2989694036" sldId="303"/>
            <ac:spMk id="4" creationId="{B5631D1C-4C3C-4146-8723-E9880FD0CF4F}"/>
          </ac:spMkLst>
        </pc:spChg>
        <pc:spChg chg="add mod">
          <ac:chgData name="Manish Sharma" userId="b799adb9ba789c8f" providerId="LiveId" clId="{7C3D9478-FAB7-47AD-B294-77AB9764AF9A}" dt="2022-01-10T04:33:37.287" v="50"/>
          <ac:spMkLst>
            <pc:docMk/>
            <pc:sldMk cId="2989694036" sldId="303"/>
            <ac:spMk id="5" creationId="{B5446818-6A94-4E2B-87DA-8891BBB84086}"/>
          </ac:spMkLst>
        </pc:spChg>
        <pc:spChg chg="add mod">
          <ac:chgData name="Manish Sharma" userId="b799adb9ba789c8f" providerId="LiveId" clId="{7C3D9478-FAB7-47AD-B294-77AB9764AF9A}" dt="2022-01-10T04:33:37.287" v="50"/>
          <ac:spMkLst>
            <pc:docMk/>
            <pc:sldMk cId="2989694036" sldId="303"/>
            <ac:spMk id="7" creationId="{E18A2C6F-0499-4E61-B097-482D2C6E05EB}"/>
          </ac:spMkLst>
        </pc:spChg>
        <pc:spChg chg="add mod">
          <ac:chgData name="Manish Sharma" userId="b799adb9ba789c8f" providerId="LiveId" clId="{7C3D9478-FAB7-47AD-B294-77AB9764AF9A}" dt="2022-01-10T04:34:36.552" v="51"/>
          <ac:spMkLst>
            <pc:docMk/>
            <pc:sldMk cId="2989694036" sldId="303"/>
            <ac:spMk id="9" creationId="{99280025-89D5-49F4-8711-162A6F974516}"/>
          </ac:spMkLst>
        </pc:spChg>
        <pc:spChg chg="add mod">
          <ac:chgData name="Manish Sharma" userId="b799adb9ba789c8f" providerId="LiveId" clId="{7C3D9478-FAB7-47AD-B294-77AB9764AF9A}" dt="2022-01-10T04:34:36.552" v="51"/>
          <ac:spMkLst>
            <pc:docMk/>
            <pc:sldMk cId="2989694036" sldId="303"/>
            <ac:spMk id="10" creationId="{64C2452A-1A32-4E2F-A1D4-962A88FE8C5C}"/>
          </ac:spMkLst>
        </pc:spChg>
        <pc:spChg chg="add mod">
          <ac:chgData name="Manish Sharma" userId="b799adb9ba789c8f" providerId="LiveId" clId="{7C3D9478-FAB7-47AD-B294-77AB9764AF9A}" dt="2022-01-10T04:34:51.195" v="52"/>
          <ac:spMkLst>
            <pc:docMk/>
            <pc:sldMk cId="2989694036" sldId="303"/>
            <ac:spMk id="12" creationId="{ED5CC09D-0EC3-4B85-8CDA-F93649672CB6}"/>
          </ac:spMkLst>
        </pc:spChg>
        <pc:spChg chg="add mod">
          <ac:chgData name="Manish Sharma" userId="b799adb9ba789c8f" providerId="LiveId" clId="{7C3D9478-FAB7-47AD-B294-77AB9764AF9A}" dt="2022-01-10T04:34:51.195" v="52"/>
          <ac:spMkLst>
            <pc:docMk/>
            <pc:sldMk cId="2989694036" sldId="303"/>
            <ac:spMk id="13" creationId="{E2283823-F046-4A17-A474-9B2BA53F7C6D}"/>
          </ac:spMkLst>
        </pc:spChg>
        <pc:spChg chg="add mod">
          <ac:chgData name="Manish Sharma" userId="b799adb9ba789c8f" providerId="LiveId" clId="{7C3D9478-FAB7-47AD-B294-77AB9764AF9A}" dt="2022-01-10T04:35:04.445" v="53"/>
          <ac:spMkLst>
            <pc:docMk/>
            <pc:sldMk cId="2989694036" sldId="303"/>
            <ac:spMk id="14" creationId="{F976BC27-770A-4EA1-A834-144B2D8A278A}"/>
          </ac:spMkLst>
        </pc:spChg>
        <pc:spChg chg="add mod">
          <ac:chgData name="Manish Sharma" userId="b799adb9ba789c8f" providerId="LiveId" clId="{7C3D9478-FAB7-47AD-B294-77AB9764AF9A}" dt="2022-01-10T04:35:04.445" v="53"/>
          <ac:spMkLst>
            <pc:docMk/>
            <pc:sldMk cId="2989694036" sldId="303"/>
            <ac:spMk id="16" creationId="{D4EB3704-3BB6-4AA4-A558-8F1A1F545A3D}"/>
          </ac:spMkLst>
        </pc:spChg>
        <pc:spChg chg="add mod">
          <ac:chgData name="Manish Sharma" userId="b799adb9ba789c8f" providerId="LiveId" clId="{7C3D9478-FAB7-47AD-B294-77AB9764AF9A}" dt="2022-01-10T04:35:15.925" v="54"/>
          <ac:spMkLst>
            <pc:docMk/>
            <pc:sldMk cId="2989694036" sldId="303"/>
            <ac:spMk id="17" creationId="{FC8C8EDB-ACB5-4218-92C8-21886186F997}"/>
          </ac:spMkLst>
        </pc:spChg>
        <pc:spChg chg="add mod">
          <ac:chgData name="Manish Sharma" userId="b799adb9ba789c8f" providerId="LiveId" clId="{7C3D9478-FAB7-47AD-B294-77AB9764AF9A}" dt="2022-01-10T04:35:27.198" v="55"/>
          <ac:spMkLst>
            <pc:docMk/>
            <pc:sldMk cId="2989694036" sldId="303"/>
            <ac:spMk id="20" creationId="{498F88BE-5E82-45EF-BAD5-CB4C56D19B7E}"/>
          </ac:spMkLst>
        </pc:spChg>
        <pc:spChg chg="add mod">
          <ac:chgData name="Manish Sharma" userId="b799adb9ba789c8f" providerId="LiveId" clId="{7C3D9478-FAB7-47AD-B294-77AB9764AF9A}" dt="2022-01-10T04:35:49.796" v="56"/>
          <ac:spMkLst>
            <pc:docMk/>
            <pc:sldMk cId="2989694036" sldId="303"/>
            <ac:spMk id="22" creationId="{00728286-B880-46DC-9E9F-C548EF35959F}"/>
          </ac:spMkLst>
        </pc:spChg>
        <pc:spChg chg="add mod">
          <ac:chgData name="Manish Sharma" userId="b799adb9ba789c8f" providerId="LiveId" clId="{7C3D9478-FAB7-47AD-B294-77AB9764AF9A}" dt="2022-01-10T04:35:49.796" v="56"/>
          <ac:spMkLst>
            <pc:docMk/>
            <pc:sldMk cId="2989694036" sldId="303"/>
            <ac:spMk id="23" creationId="{E165D51E-2B7F-4835-8C41-9DF9A8B1166F}"/>
          </ac:spMkLst>
        </pc:spChg>
        <pc:spChg chg="add mod">
          <ac:chgData name="Manish Sharma" userId="b799adb9ba789c8f" providerId="LiveId" clId="{7C3D9478-FAB7-47AD-B294-77AB9764AF9A}" dt="2022-01-10T04:36:06.884" v="57"/>
          <ac:spMkLst>
            <pc:docMk/>
            <pc:sldMk cId="2989694036" sldId="303"/>
            <ac:spMk id="25" creationId="{8B156D67-1FB2-4336-A79C-8859CF4CA4BC}"/>
          </ac:spMkLst>
        </pc:spChg>
        <pc:spChg chg="add mod">
          <ac:chgData name="Manish Sharma" userId="b799adb9ba789c8f" providerId="LiveId" clId="{7C3D9478-FAB7-47AD-B294-77AB9764AF9A}" dt="2022-01-10T04:36:06.884" v="57"/>
          <ac:spMkLst>
            <pc:docMk/>
            <pc:sldMk cId="2989694036" sldId="303"/>
            <ac:spMk id="26" creationId="{3257101B-B47F-42BA-8391-7E0C8DEFFCDD}"/>
          </ac:spMkLst>
        </pc:spChg>
        <pc:spChg chg="add mod">
          <ac:chgData name="Manish Sharma" userId="b799adb9ba789c8f" providerId="LiveId" clId="{7C3D9478-FAB7-47AD-B294-77AB9764AF9A}" dt="2022-01-10T04:36:29.095" v="58"/>
          <ac:spMkLst>
            <pc:docMk/>
            <pc:sldMk cId="2989694036" sldId="303"/>
            <ac:spMk id="27" creationId="{4B24DE83-95AE-445A-A196-2617C6473C5A}"/>
          </ac:spMkLst>
        </pc:spChg>
        <pc:spChg chg="add mod">
          <ac:chgData name="Manish Sharma" userId="b799adb9ba789c8f" providerId="LiveId" clId="{7C3D9478-FAB7-47AD-B294-77AB9764AF9A}" dt="2022-01-10T04:36:59.111" v="59"/>
          <ac:spMkLst>
            <pc:docMk/>
            <pc:sldMk cId="2989694036" sldId="303"/>
            <ac:spMk id="28" creationId="{50344E6D-B6D3-48DC-8FAC-C0CA47B15119}"/>
          </ac:spMkLst>
        </pc:spChg>
        <pc:spChg chg="add mod">
          <ac:chgData name="Manish Sharma" userId="b799adb9ba789c8f" providerId="LiveId" clId="{7C3D9478-FAB7-47AD-B294-77AB9764AF9A}" dt="2022-01-10T04:37:29.605" v="60"/>
          <ac:spMkLst>
            <pc:docMk/>
            <pc:sldMk cId="2989694036" sldId="303"/>
            <ac:spMk id="29" creationId="{42420114-BE0B-41D3-ABC7-E8C251FC948B}"/>
          </ac:spMkLst>
        </pc:spChg>
        <pc:cxnChg chg="add mod">
          <ac:chgData name="Manish Sharma" userId="b799adb9ba789c8f" providerId="LiveId" clId="{7C3D9478-FAB7-47AD-B294-77AB9764AF9A}" dt="2022-01-10T04:33:37.287" v="50"/>
          <ac:cxnSpMkLst>
            <pc:docMk/>
            <pc:sldMk cId="2989694036" sldId="303"/>
            <ac:cxnSpMk id="6" creationId="{0AF12954-96F0-404F-AFA0-1FF19F597E5E}"/>
          </ac:cxnSpMkLst>
        </pc:cxnChg>
        <pc:cxnChg chg="add mod">
          <ac:chgData name="Manish Sharma" userId="b799adb9ba789c8f" providerId="LiveId" clId="{7C3D9478-FAB7-47AD-B294-77AB9764AF9A}" dt="2022-01-10T04:34:36.552" v="51"/>
          <ac:cxnSpMkLst>
            <pc:docMk/>
            <pc:sldMk cId="2989694036" sldId="303"/>
            <ac:cxnSpMk id="8" creationId="{DBEF341F-1F84-4C1F-ACC7-C061C5ACE23E}"/>
          </ac:cxnSpMkLst>
        </pc:cxnChg>
        <pc:cxnChg chg="add mod">
          <ac:chgData name="Manish Sharma" userId="b799adb9ba789c8f" providerId="LiveId" clId="{7C3D9478-FAB7-47AD-B294-77AB9764AF9A}" dt="2022-01-10T04:34:51.195" v="52"/>
          <ac:cxnSpMkLst>
            <pc:docMk/>
            <pc:sldMk cId="2989694036" sldId="303"/>
            <ac:cxnSpMk id="11" creationId="{A9A505E1-C5C9-4EA5-8776-D67EB0FE5213}"/>
          </ac:cxnSpMkLst>
        </pc:cxnChg>
        <pc:cxnChg chg="add mod">
          <ac:chgData name="Manish Sharma" userId="b799adb9ba789c8f" providerId="LiveId" clId="{7C3D9478-FAB7-47AD-B294-77AB9764AF9A}" dt="2022-01-10T04:35:04.445" v="53"/>
          <ac:cxnSpMkLst>
            <pc:docMk/>
            <pc:sldMk cId="2989694036" sldId="303"/>
            <ac:cxnSpMk id="15" creationId="{B51FEE06-83B4-4069-A2C2-6106484060A4}"/>
          </ac:cxnSpMkLst>
        </pc:cxnChg>
        <pc:cxnChg chg="add mod">
          <ac:chgData name="Manish Sharma" userId="b799adb9ba789c8f" providerId="LiveId" clId="{7C3D9478-FAB7-47AD-B294-77AB9764AF9A}" dt="2022-01-10T04:35:15.925" v="54"/>
          <ac:cxnSpMkLst>
            <pc:docMk/>
            <pc:sldMk cId="2989694036" sldId="303"/>
            <ac:cxnSpMk id="18" creationId="{E8DD37E9-D366-4C79-BE3D-CECBBE1C1DC3}"/>
          </ac:cxnSpMkLst>
        </pc:cxnChg>
        <pc:cxnChg chg="add mod">
          <ac:chgData name="Manish Sharma" userId="b799adb9ba789c8f" providerId="LiveId" clId="{7C3D9478-FAB7-47AD-B294-77AB9764AF9A}" dt="2022-01-10T04:35:15.925" v="54"/>
          <ac:cxnSpMkLst>
            <pc:docMk/>
            <pc:sldMk cId="2989694036" sldId="303"/>
            <ac:cxnSpMk id="19" creationId="{0BB88B0B-EAA0-4BCD-B411-31AD328B5FEA}"/>
          </ac:cxnSpMkLst>
        </pc:cxnChg>
        <pc:cxnChg chg="add mod">
          <ac:chgData name="Manish Sharma" userId="b799adb9ba789c8f" providerId="LiveId" clId="{7C3D9478-FAB7-47AD-B294-77AB9764AF9A}" dt="2022-01-10T04:35:49.796" v="56"/>
          <ac:cxnSpMkLst>
            <pc:docMk/>
            <pc:sldMk cId="2989694036" sldId="303"/>
            <ac:cxnSpMk id="21" creationId="{3DCD1FED-9778-4DA8-A0EB-B31A0E81D47A}"/>
          </ac:cxnSpMkLst>
        </pc:cxnChg>
        <pc:cxnChg chg="add mod">
          <ac:chgData name="Manish Sharma" userId="b799adb9ba789c8f" providerId="LiveId" clId="{7C3D9478-FAB7-47AD-B294-77AB9764AF9A}" dt="2022-01-10T04:36:06.884" v="57"/>
          <ac:cxnSpMkLst>
            <pc:docMk/>
            <pc:sldMk cId="2989694036" sldId="303"/>
            <ac:cxnSpMk id="24" creationId="{44C0D85C-33AB-4BB4-9862-28A69B524405}"/>
          </ac:cxnSpMkLst>
        </pc:cxnChg>
        <pc:cxnChg chg="add mod">
          <ac:chgData name="Manish Sharma" userId="b799adb9ba789c8f" providerId="LiveId" clId="{7C3D9478-FAB7-47AD-B294-77AB9764AF9A}" dt="2022-01-10T04:37:29.605" v="60"/>
          <ac:cxnSpMkLst>
            <pc:docMk/>
            <pc:sldMk cId="2989694036" sldId="303"/>
            <ac:cxnSpMk id="30" creationId="{19C86C83-52A7-4EDD-A5B5-B7F73F4FB0E7}"/>
          </ac:cxnSpMkLst>
        </pc:cxnChg>
      </pc:sldChg>
      <pc:sldChg chg="modSp new mod">
        <pc:chgData name="Manish Sharma" userId="b799adb9ba789c8f" providerId="LiveId" clId="{7C3D9478-FAB7-47AD-B294-77AB9764AF9A}" dt="2022-01-10T04:42:05.645" v="163" actId="20577"/>
        <pc:sldMkLst>
          <pc:docMk/>
          <pc:sldMk cId="164437888" sldId="304"/>
        </pc:sldMkLst>
        <pc:spChg chg="mod">
          <ac:chgData name="Manish Sharma" userId="b799adb9ba789c8f" providerId="LiveId" clId="{7C3D9478-FAB7-47AD-B294-77AB9764AF9A}" dt="2022-01-10T04:40:46.997" v="62"/>
          <ac:spMkLst>
            <pc:docMk/>
            <pc:sldMk cId="164437888" sldId="304"/>
            <ac:spMk id="2" creationId="{F2275D81-3E6E-4A76-8CF3-4C9CC74254A0}"/>
          </ac:spMkLst>
        </pc:spChg>
        <pc:spChg chg="mod">
          <ac:chgData name="Manish Sharma" userId="b799adb9ba789c8f" providerId="LiveId" clId="{7C3D9478-FAB7-47AD-B294-77AB9764AF9A}" dt="2022-01-10T04:42:05.645" v="163" actId="20577"/>
          <ac:spMkLst>
            <pc:docMk/>
            <pc:sldMk cId="164437888" sldId="304"/>
            <ac:spMk id="3" creationId="{A82A16D0-0FC7-4910-BBC8-101C0E072F42}"/>
          </ac:spMkLst>
        </pc:spChg>
      </pc:sldChg>
      <pc:sldChg chg="del">
        <pc:chgData name="Manish Sharma" userId="b799adb9ba789c8f" providerId="LiveId" clId="{7C3D9478-FAB7-47AD-B294-77AB9764AF9A}" dt="2022-01-10T03:24:33.995" v="12" actId="47"/>
        <pc:sldMkLst>
          <pc:docMk/>
          <pc:sldMk cId="2184828741" sldId="304"/>
        </pc:sldMkLst>
      </pc:sldChg>
      <pc:sldChg chg="del">
        <pc:chgData name="Manish Sharma" userId="b799adb9ba789c8f" providerId="LiveId" clId="{7C3D9478-FAB7-47AD-B294-77AB9764AF9A}" dt="2022-01-10T03:24:33.995" v="12" actId="47"/>
        <pc:sldMkLst>
          <pc:docMk/>
          <pc:sldMk cId="315474361" sldId="305"/>
        </pc:sldMkLst>
      </pc:sldChg>
      <pc:sldChg chg="modSp new mod">
        <pc:chgData name="Manish Sharma" userId="b799adb9ba789c8f" providerId="LiveId" clId="{7C3D9478-FAB7-47AD-B294-77AB9764AF9A}" dt="2022-01-10T07:31:46.565" v="389" actId="113"/>
        <pc:sldMkLst>
          <pc:docMk/>
          <pc:sldMk cId="2261033248" sldId="305"/>
        </pc:sldMkLst>
        <pc:spChg chg="mod">
          <ac:chgData name="Manish Sharma" userId="b799adb9ba789c8f" providerId="LiveId" clId="{7C3D9478-FAB7-47AD-B294-77AB9764AF9A}" dt="2022-01-10T07:16:56.973" v="174" actId="20577"/>
          <ac:spMkLst>
            <pc:docMk/>
            <pc:sldMk cId="2261033248" sldId="305"/>
            <ac:spMk id="2" creationId="{8C943FD8-D548-4B5C-B8F2-4BF9A9C47F8D}"/>
          </ac:spMkLst>
        </pc:spChg>
        <pc:spChg chg="mod">
          <ac:chgData name="Manish Sharma" userId="b799adb9ba789c8f" providerId="LiveId" clId="{7C3D9478-FAB7-47AD-B294-77AB9764AF9A}" dt="2022-01-10T07:31:46.565" v="389" actId="113"/>
          <ac:spMkLst>
            <pc:docMk/>
            <pc:sldMk cId="2261033248" sldId="305"/>
            <ac:spMk id="3" creationId="{CAA30308-5C8C-41E6-B2AD-442917178EEC}"/>
          </ac:spMkLst>
        </pc:spChg>
      </pc:sldChg>
      <pc:sldChg chg="del">
        <pc:chgData name="Manish Sharma" userId="b799adb9ba789c8f" providerId="LiveId" clId="{7C3D9478-FAB7-47AD-B294-77AB9764AF9A}" dt="2022-01-10T03:24:33.995" v="12" actId="47"/>
        <pc:sldMkLst>
          <pc:docMk/>
          <pc:sldMk cId="1488511831" sldId="306"/>
        </pc:sldMkLst>
      </pc:sldChg>
      <pc:sldChg chg="del">
        <pc:chgData name="Manish Sharma" userId="b799adb9ba789c8f" providerId="LiveId" clId="{7C3D9478-FAB7-47AD-B294-77AB9764AF9A}" dt="2022-01-10T03:24:33.995" v="12" actId="47"/>
        <pc:sldMkLst>
          <pc:docMk/>
          <pc:sldMk cId="655627665" sldId="307"/>
        </pc:sldMkLst>
      </pc:sldChg>
      <pc:sldChg chg="del">
        <pc:chgData name="Manish Sharma" userId="b799adb9ba789c8f" providerId="LiveId" clId="{7C3D9478-FAB7-47AD-B294-77AB9764AF9A}" dt="2022-01-10T03:24:33.995" v="12" actId="47"/>
        <pc:sldMkLst>
          <pc:docMk/>
          <pc:sldMk cId="2827906975" sldId="308"/>
        </pc:sldMkLst>
      </pc:sldChg>
      <pc:sldChg chg="add">
        <pc:chgData name="Manish Sharma" userId="b799adb9ba789c8f" providerId="LiveId" clId="{7C3D9478-FAB7-47AD-B294-77AB9764AF9A}" dt="2022-01-10T09:35:59.687" v="393"/>
        <pc:sldMkLst>
          <pc:docMk/>
          <pc:sldMk cId="849919439" sldId="309"/>
        </pc:sldMkLst>
      </pc:sldChg>
      <pc:sldChg chg="del">
        <pc:chgData name="Manish Sharma" userId="b799adb9ba789c8f" providerId="LiveId" clId="{7C3D9478-FAB7-47AD-B294-77AB9764AF9A}" dt="2022-01-10T03:24:33.995" v="12" actId="47"/>
        <pc:sldMkLst>
          <pc:docMk/>
          <pc:sldMk cId="1222050639" sldId="309"/>
        </pc:sldMkLst>
      </pc:sldChg>
      <pc:sldChg chg="del">
        <pc:chgData name="Manish Sharma" userId="b799adb9ba789c8f" providerId="LiveId" clId="{7C3D9478-FAB7-47AD-B294-77AB9764AF9A}" dt="2022-01-10T03:24:33.995" v="12" actId="47"/>
        <pc:sldMkLst>
          <pc:docMk/>
          <pc:sldMk cId="154785864" sldId="310"/>
        </pc:sldMkLst>
      </pc:sldChg>
      <pc:sldChg chg="add">
        <pc:chgData name="Manish Sharma" userId="b799adb9ba789c8f" providerId="LiveId" clId="{7C3D9478-FAB7-47AD-B294-77AB9764AF9A}" dt="2022-01-10T11:25:57.296" v="551"/>
        <pc:sldMkLst>
          <pc:docMk/>
          <pc:sldMk cId="3905909107" sldId="310"/>
        </pc:sldMkLst>
      </pc:sldChg>
      <pc:sldChg chg="del">
        <pc:chgData name="Manish Sharma" userId="b799adb9ba789c8f" providerId="LiveId" clId="{7C3D9478-FAB7-47AD-B294-77AB9764AF9A}" dt="2022-01-10T03:24:33.995" v="12" actId="47"/>
        <pc:sldMkLst>
          <pc:docMk/>
          <pc:sldMk cId="600639858" sldId="311"/>
        </pc:sldMkLst>
      </pc:sldChg>
      <pc:sldChg chg="del">
        <pc:chgData name="Manish Sharma" userId="b799adb9ba789c8f" providerId="LiveId" clId="{7C3D9478-FAB7-47AD-B294-77AB9764AF9A}" dt="2022-01-10T03:24:33.995" v="12" actId="47"/>
        <pc:sldMkLst>
          <pc:docMk/>
          <pc:sldMk cId="432641028" sldId="312"/>
        </pc:sldMkLst>
      </pc:sldChg>
      <pc:sldChg chg="add">
        <pc:chgData name="Manish Sharma" userId="b799adb9ba789c8f" providerId="LiveId" clId="{7C3D9478-FAB7-47AD-B294-77AB9764AF9A}" dt="2022-01-11T07:38:01.054" v="620"/>
        <pc:sldMkLst>
          <pc:docMk/>
          <pc:sldMk cId="3363675506" sldId="312"/>
        </pc:sldMkLst>
      </pc:sldChg>
      <pc:sldChg chg="add del">
        <pc:chgData name="Manish Sharma" userId="b799adb9ba789c8f" providerId="LiveId" clId="{7C3D9478-FAB7-47AD-B294-77AB9764AF9A}" dt="2022-01-10T07:19:13.480" v="345"/>
        <pc:sldMkLst>
          <pc:docMk/>
          <pc:sldMk cId="1745736043" sldId="313"/>
        </pc:sldMkLst>
      </pc:sldChg>
      <pc:sldChg chg="add del">
        <pc:chgData name="Manish Sharma" userId="b799adb9ba789c8f" providerId="LiveId" clId="{7C3D9478-FAB7-47AD-B294-77AB9764AF9A}" dt="2022-01-10T08:13:44.499" v="390"/>
        <pc:sldMkLst>
          <pc:docMk/>
          <pc:sldMk cId="3343793836" sldId="314"/>
        </pc:sldMkLst>
      </pc:sldChg>
      <pc:sldChg chg="add ord">
        <pc:chgData name="Manish Sharma" userId="b799adb9ba789c8f" providerId="LiveId" clId="{7C3D9478-FAB7-47AD-B294-77AB9764AF9A}" dt="2022-01-11T10:05:47.939" v="807"/>
        <pc:sldMkLst>
          <pc:docMk/>
          <pc:sldMk cId="459504614" sldId="315"/>
        </pc:sldMkLst>
      </pc:sldChg>
      <pc:sldChg chg="del">
        <pc:chgData name="Manish Sharma" userId="b799adb9ba789c8f" providerId="LiveId" clId="{7C3D9478-FAB7-47AD-B294-77AB9764AF9A}" dt="2022-01-10T03:24:33.995" v="12" actId="47"/>
        <pc:sldMkLst>
          <pc:docMk/>
          <pc:sldMk cId="2896957801" sldId="315"/>
        </pc:sldMkLst>
      </pc:sldChg>
      <pc:sldChg chg="add del">
        <pc:chgData name="Manish Sharma" userId="b799adb9ba789c8f" providerId="LiveId" clId="{7C3D9478-FAB7-47AD-B294-77AB9764AF9A}" dt="2022-01-10T16:38:39.813" v="552"/>
        <pc:sldMkLst>
          <pc:docMk/>
          <pc:sldMk cId="495837008" sldId="316"/>
        </pc:sldMkLst>
      </pc:sldChg>
      <pc:sldChg chg="add del">
        <pc:chgData name="Manish Sharma" userId="b799adb9ba789c8f" providerId="LiveId" clId="{7C3D9478-FAB7-47AD-B294-77AB9764AF9A}" dt="2022-01-10T16:38:39.813" v="552"/>
        <pc:sldMkLst>
          <pc:docMk/>
          <pc:sldMk cId="729508330" sldId="317"/>
        </pc:sldMkLst>
      </pc:sldChg>
      <pc:sldChg chg="add del">
        <pc:chgData name="Manish Sharma" userId="b799adb9ba789c8f" providerId="LiveId" clId="{7C3D9478-FAB7-47AD-B294-77AB9764AF9A}" dt="2022-01-10T16:38:39.813" v="552"/>
        <pc:sldMkLst>
          <pc:docMk/>
          <pc:sldMk cId="3730346979" sldId="318"/>
        </pc:sldMkLst>
      </pc:sldChg>
      <pc:sldChg chg="del">
        <pc:chgData name="Manish Sharma" userId="b799adb9ba789c8f" providerId="LiveId" clId="{7C3D9478-FAB7-47AD-B294-77AB9764AF9A}" dt="2022-01-10T03:24:33.995" v="12" actId="47"/>
        <pc:sldMkLst>
          <pc:docMk/>
          <pc:sldMk cId="2922293980" sldId="319"/>
        </pc:sldMkLst>
      </pc:sldChg>
      <pc:sldChg chg="add ord">
        <pc:chgData name="Manish Sharma" userId="b799adb9ba789c8f" providerId="LiveId" clId="{7C3D9478-FAB7-47AD-B294-77AB9764AF9A}" dt="2022-01-12T05:10:57.671" v="959"/>
        <pc:sldMkLst>
          <pc:docMk/>
          <pc:sldMk cId="3305835573" sldId="320"/>
        </pc:sldMkLst>
      </pc:sldChg>
      <pc:sldChg chg="del">
        <pc:chgData name="Manish Sharma" userId="b799adb9ba789c8f" providerId="LiveId" clId="{7C3D9478-FAB7-47AD-B294-77AB9764AF9A}" dt="2022-01-10T03:24:33.995" v="12" actId="47"/>
        <pc:sldMkLst>
          <pc:docMk/>
          <pc:sldMk cId="4089342765" sldId="320"/>
        </pc:sldMkLst>
      </pc:sldChg>
      <pc:sldChg chg="add">
        <pc:chgData name="Manish Sharma" userId="b799adb9ba789c8f" providerId="LiveId" clId="{7C3D9478-FAB7-47AD-B294-77AB9764AF9A}" dt="2022-01-12T05:10:49.826" v="957"/>
        <pc:sldMkLst>
          <pc:docMk/>
          <pc:sldMk cId="1973237833" sldId="321"/>
        </pc:sldMkLst>
      </pc:sldChg>
      <pc:sldChg chg="del">
        <pc:chgData name="Manish Sharma" userId="b799adb9ba789c8f" providerId="LiveId" clId="{7C3D9478-FAB7-47AD-B294-77AB9764AF9A}" dt="2022-01-10T03:24:33.995" v="12" actId="47"/>
        <pc:sldMkLst>
          <pc:docMk/>
          <pc:sldMk cId="2903704693" sldId="321"/>
        </pc:sldMkLst>
      </pc:sldChg>
      <pc:sldChg chg="add">
        <pc:chgData name="Manish Sharma" userId="b799adb9ba789c8f" providerId="LiveId" clId="{7C3D9478-FAB7-47AD-B294-77AB9764AF9A}" dt="2022-01-12T05:33:25.425" v="960"/>
        <pc:sldMkLst>
          <pc:docMk/>
          <pc:sldMk cId="433844631" sldId="322"/>
        </pc:sldMkLst>
      </pc:sldChg>
      <pc:sldChg chg="del">
        <pc:chgData name="Manish Sharma" userId="b799adb9ba789c8f" providerId="LiveId" clId="{7C3D9478-FAB7-47AD-B294-77AB9764AF9A}" dt="2022-01-10T03:24:33.995" v="12" actId="47"/>
        <pc:sldMkLst>
          <pc:docMk/>
          <pc:sldMk cId="4052209965" sldId="322"/>
        </pc:sldMkLst>
      </pc:sldChg>
      <pc:sldChg chg="add">
        <pc:chgData name="Manish Sharma" userId="b799adb9ba789c8f" providerId="LiveId" clId="{7C3D9478-FAB7-47AD-B294-77AB9764AF9A}" dt="2022-01-12T05:43:13.298" v="962"/>
        <pc:sldMkLst>
          <pc:docMk/>
          <pc:sldMk cId="45633748" sldId="323"/>
        </pc:sldMkLst>
      </pc:sldChg>
      <pc:sldChg chg="del">
        <pc:chgData name="Manish Sharma" userId="b799adb9ba789c8f" providerId="LiveId" clId="{7C3D9478-FAB7-47AD-B294-77AB9764AF9A}" dt="2022-01-10T03:24:33.995" v="12" actId="47"/>
        <pc:sldMkLst>
          <pc:docMk/>
          <pc:sldMk cId="3716499477" sldId="323"/>
        </pc:sldMkLst>
      </pc:sldChg>
      <pc:sldChg chg="del">
        <pc:chgData name="Manish Sharma" userId="b799adb9ba789c8f" providerId="LiveId" clId="{7C3D9478-FAB7-47AD-B294-77AB9764AF9A}" dt="2022-01-10T03:24:33.995" v="12" actId="47"/>
        <pc:sldMkLst>
          <pc:docMk/>
          <pc:sldMk cId="2025244484" sldId="324"/>
        </pc:sldMkLst>
      </pc:sldChg>
      <pc:sldChg chg="add">
        <pc:chgData name="Manish Sharma" userId="b799adb9ba789c8f" providerId="LiveId" clId="{7C3D9478-FAB7-47AD-B294-77AB9764AF9A}" dt="2022-01-12T05:43:13.298" v="962"/>
        <pc:sldMkLst>
          <pc:docMk/>
          <pc:sldMk cId="2625194412" sldId="324"/>
        </pc:sldMkLst>
      </pc:sldChg>
      <pc:sldChg chg="add">
        <pc:chgData name="Manish Sharma" userId="b799adb9ba789c8f" providerId="LiveId" clId="{7C3D9478-FAB7-47AD-B294-77AB9764AF9A}" dt="2022-01-12T06:52:21.376" v="963"/>
        <pc:sldMkLst>
          <pc:docMk/>
          <pc:sldMk cId="492403978" sldId="325"/>
        </pc:sldMkLst>
      </pc:sldChg>
      <pc:sldChg chg="add">
        <pc:chgData name="Manish Sharma" userId="b799adb9ba789c8f" providerId="LiveId" clId="{7C3D9478-FAB7-47AD-B294-77AB9764AF9A}" dt="2022-01-12T06:52:21.376" v="963"/>
        <pc:sldMkLst>
          <pc:docMk/>
          <pc:sldMk cId="2388020248" sldId="326"/>
        </pc:sldMkLst>
      </pc:sldChg>
      <pc:sldChg chg="add">
        <pc:chgData name="Manish Sharma" userId="b799adb9ba789c8f" providerId="LiveId" clId="{7C3D9478-FAB7-47AD-B294-77AB9764AF9A}" dt="2022-01-12T06:52:21.376" v="963"/>
        <pc:sldMkLst>
          <pc:docMk/>
          <pc:sldMk cId="855042921" sldId="327"/>
        </pc:sldMkLst>
      </pc:sldChg>
      <pc:sldChg chg="add">
        <pc:chgData name="Manish Sharma" userId="b799adb9ba789c8f" providerId="LiveId" clId="{7C3D9478-FAB7-47AD-B294-77AB9764AF9A}" dt="2022-01-10T09:25:07.744" v="391"/>
        <pc:sldMkLst>
          <pc:docMk/>
          <pc:sldMk cId="1818750816" sldId="328"/>
        </pc:sldMkLst>
      </pc:sldChg>
      <pc:sldChg chg="add">
        <pc:chgData name="Manish Sharma" userId="b799adb9ba789c8f" providerId="LiveId" clId="{7C3D9478-FAB7-47AD-B294-77AB9764AF9A}" dt="2022-01-10T09:25:07.744" v="391"/>
        <pc:sldMkLst>
          <pc:docMk/>
          <pc:sldMk cId="3069621704" sldId="329"/>
        </pc:sldMkLst>
      </pc:sldChg>
      <pc:sldChg chg="del">
        <pc:chgData name="Manish Sharma" userId="b799adb9ba789c8f" providerId="LiveId" clId="{7C3D9478-FAB7-47AD-B294-77AB9764AF9A}" dt="2022-01-10T03:24:33.995" v="12" actId="47"/>
        <pc:sldMkLst>
          <pc:docMk/>
          <pc:sldMk cId="3578941083" sldId="329"/>
        </pc:sldMkLst>
      </pc:sldChg>
      <pc:sldChg chg="del">
        <pc:chgData name="Manish Sharma" userId="b799adb9ba789c8f" providerId="LiveId" clId="{7C3D9478-FAB7-47AD-B294-77AB9764AF9A}" dt="2022-01-10T03:24:33.995" v="12" actId="47"/>
        <pc:sldMkLst>
          <pc:docMk/>
          <pc:sldMk cId="1148456520" sldId="330"/>
        </pc:sldMkLst>
      </pc:sldChg>
      <pc:sldChg chg="add">
        <pc:chgData name="Manish Sharma" userId="b799adb9ba789c8f" providerId="LiveId" clId="{7C3D9478-FAB7-47AD-B294-77AB9764AF9A}" dt="2022-01-10T09:25:07.744" v="391"/>
        <pc:sldMkLst>
          <pc:docMk/>
          <pc:sldMk cId="2552148886" sldId="331"/>
        </pc:sldMkLst>
      </pc:sldChg>
      <pc:sldChg chg="add">
        <pc:chgData name="Manish Sharma" userId="b799adb9ba789c8f" providerId="LiveId" clId="{7C3D9478-FAB7-47AD-B294-77AB9764AF9A}" dt="2022-01-10T09:25:07.744" v="391"/>
        <pc:sldMkLst>
          <pc:docMk/>
          <pc:sldMk cId="3289065075" sldId="332"/>
        </pc:sldMkLst>
      </pc:sldChg>
      <pc:sldChg chg="add">
        <pc:chgData name="Manish Sharma" userId="b799adb9ba789c8f" providerId="LiveId" clId="{7C3D9478-FAB7-47AD-B294-77AB9764AF9A}" dt="2022-01-10T09:35:14.602" v="392"/>
        <pc:sldMkLst>
          <pc:docMk/>
          <pc:sldMk cId="3402201954" sldId="333"/>
        </pc:sldMkLst>
      </pc:sldChg>
      <pc:sldChg chg="addSp delSp modSp new mod">
        <pc:chgData name="Manish Sharma" userId="b799adb9ba789c8f" providerId="LiveId" clId="{7C3D9478-FAB7-47AD-B294-77AB9764AF9A}" dt="2022-01-10T16:47:15.589" v="553" actId="1076"/>
        <pc:sldMkLst>
          <pc:docMk/>
          <pc:sldMk cId="2964544637" sldId="334"/>
        </pc:sldMkLst>
        <pc:spChg chg="mod">
          <ac:chgData name="Manish Sharma" userId="b799adb9ba789c8f" providerId="LiveId" clId="{7C3D9478-FAB7-47AD-B294-77AB9764AF9A}" dt="2022-01-10T11:22:47.653" v="550" actId="20577"/>
          <ac:spMkLst>
            <pc:docMk/>
            <pc:sldMk cId="2964544637" sldId="334"/>
            <ac:spMk id="2" creationId="{0C80B9C5-6EC3-45ED-9559-9F9AC2D50C97}"/>
          </ac:spMkLst>
        </pc:spChg>
        <pc:spChg chg="del">
          <ac:chgData name="Manish Sharma" userId="b799adb9ba789c8f" providerId="LiveId" clId="{7C3D9478-FAB7-47AD-B294-77AB9764AF9A}" dt="2022-01-10T11:17:04.827" v="395" actId="478"/>
          <ac:spMkLst>
            <pc:docMk/>
            <pc:sldMk cId="2964544637" sldId="334"/>
            <ac:spMk id="3" creationId="{E873FCB4-358C-4DAB-A0A0-0E89683986A2}"/>
          </ac:spMkLst>
        </pc:spChg>
        <pc:spChg chg="add mod">
          <ac:chgData name="Manish Sharma" userId="b799adb9ba789c8f" providerId="LiveId" clId="{7C3D9478-FAB7-47AD-B294-77AB9764AF9A}" dt="2022-01-10T16:47:15.589" v="553" actId="1076"/>
          <ac:spMkLst>
            <pc:docMk/>
            <pc:sldMk cId="2964544637" sldId="334"/>
            <ac:spMk id="4" creationId="{30390557-590B-4231-AA92-FE06276F6633}"/>
          </ac:spMkLst>
        </pc:spChg>
        <pc:spChg chg="add mod">
          <ac:chgData name="Manish Sharma" userId="b799adb9ba789c8f" providerId="LiveId" clId="{7C3D9478-FAB7-47AD-B294-77AB9764AF9A}" dt="2022-01-10T16:47:15.589" v="553" actId="1076"/>
          <ac:spMkLst>
            <pc:docMk/>
            <pc:sldMk cId="2964544637" sldId="334"/>
            <ac:spMk id="5" creationId="{EEC94D39-A790-41C0-9102-09CA5A616AE8}"/>
          </ac:spMkLst>
        </pc:spChg>
        <pc:spChg chg="add mod">
          <ac:chgData name="Manish Sharma" userId="b799adb9ba789c8f" providerId="LiveId" clId="{7C3D9478-FAB7-47AD-B294-77AB9764AF9A}" dt="2022-01-10T16:47:15.589" v="553" actId="1076"/>
          <ac:spMkLst>
            <pc:docMk/>
            <pc:sldMk cId="2964544637" sldId="334"/>
            <ac:spMk id="6" creationId="{0A664DDC-FEAA-4340-A0B8-4E85A168E8C1}"/>
          </ac:spMkLst>
        </pc:spChg>
        <pc:spChg chg="add mod">
          <ac:chgData name="Manish Sharma" userId="b799adb9ba789c8f" providerId="LiveId" clId="{7C3D9478-FAB7-47AD-B294-77AB9764AF9A}" dt="2022-01-10T16:47:15.589" v="553" actId="1076"/>
          <ac:spMkLst>
            <pc:docMk/>
            <pc:sldMk cId="2964544637" sldId="334"/>
            <ac:spMk id="7" creationId="{1B3E9662-1054-46CF-B077-33C1CB6735A2}"/>
          </ac:spMkLst>
        </pc:spChg>
        <pc:spChg chg="add mod">
          <ac:chgData name="Manish Sharma" userId="b799adb9ba789c8f" providerId="LiveId" clId="{7C3D9478-FAB7-47AD-B294-77AB9764AF9A}" dt="2022-01-10T16:47:15.589" v="553" actId="1076"/>
          <ac:spMkLst>
            <pc:docMk/>
            <pc:sldMk cId="2964544637" sldId="334"/>
            <ac:spMk id="8" creationId="{FC40856B-63C4-402E-B63B-C75188E5751B}"/>
          </ac:spMkLst>
        </pc:spChg>
        <pc:spChg chg="add mod">
          <ac:chgData name="Manish Sharma" userId="b799adb9ba789c8f" providerId="LiveId" clId="{7C3D9478-FAB7-47AD-B294-77AB9764AF9A}" dt="2022-01-10T16:47:15.589" v="553" actId="1076"/>
          <ac:spMkLst>
            <pc:docMk/>
            <pc:sldMk cId="2964544637" sldId="334"/>
            <ac:spMk id="9" creationId="{7860E502-856D-4D29-878D-5C0F0625B935}"/>
          </ac:spMkLst>
        </pc:spChg>
        <pc:spChg chg="add mod">
          <ac:chgData name="Manish Sharma" userId="b799adb9ba789c8f" providerId="LiveId" clId="{7C3D9478-FAB7-47AD-B294-77AB9764AF9A}" dt="2022-01-10T16:47:15.589" v="553" actId="1076"/>
          <ac:spMkLst>
            <pc:docMk/>
            <pc:sldMk cId="2964544637" sldId="334"/>
            <ac:spMk id="10" creationId="{4B5B2921-2774-4C89-BD62-0F890E3D2664}"/>
          </ac:spMkLst>
        </pc:spChg>
        <pc:spChg chg="add mod">
          <ac:chgData name="Manish Sharma" userId="b799adb9ba789c8f" providerId="LiveId" clId="{7C3D9478-FAB7-47AD-B294-77AB9764AF9A}" dt="2022-01-10T16:47:15.589" v="553" actId="1076"/>
          <ac:spMkLst>
            <pc:docMk/>
            <pc:sldMk cId="2964544637" sldId="334"/>
            <ac:spMk id="11" creationId="{D662E467-FC2D-4A1E-BABD-072E4D59D77D}"/>
          </ac:spMkLst>
        </pc:spChg>
        <pc:spChg chg="add mod">
          <ac:chgData name="Manish Sharma" userId="b799adb9ba789c8f" providerId="LiveId" clId="{7C3D9478-FAB7-47AD-B294-77AB9764AF9A}" dt="2022-01-10T16:47:15.589" v="553" actId="1076"/>
          <ac:spMkLst>
            <pc:docMk/>
            <pc:sldMk cId="2964544637" sldId="334"/>
            <ac:spMk id="12" creationId="{D72B122E-C4AE-4B2B-9F8C-59F804DD3783}"/>
          </ac:spMkLst>
        </pc:spChg>
        <pc:spChg chg="add mod">
          <ac:chgData name="Manish Sharma" userId="b799adb9ba789c8f" providerId="LiveId" clId="{7C3D9478-FAB7-47AD-B294-77AB9764AF9A}" dt="2022-01-10T16:47:15.589" v="553" actId="1076"/>
          <ac:spMkLst>
            <pc:docMk/>
            <pc:sldMk cId="2964544637" sldId="334"/>
            <ac:spMk id="13" creationId="{018CC735-4C9D-4AA5-B574-A8CF1D587E92}"/>
          </ac:spMkLst>
        </pc:spChg>
        <pc:spChg chg="add mod">
          <ac:chgData name="Manish Sharma" userId="b799adb9ba789c8f" providerId="LiveId" clId="{7C3D9478-FAB7-47AD-B294-77AB9764AF9A}" dt="2022-01-10T16:47:15.589" v="553" actId="1076"/>
          <ac:spMkLst>
            <pc:docMk/>
            <pc:sldMk cId="2964544637" sldId="334"/>
            <ac:spMk id="14" creationId="{1B0C36F6-9138-4F71-B4BB-28BBBD09D488}"/>
          </ac:spMkLst>
        </pc:spChg>
        <pc:spChg chg="add mod">
          <ac:chgData name="Manish Sharma" userId="b799adb9ba789c8f" providerId="LiveId" clId="{7C3D9478-FAB7-47AD-B294-77AB9764AF9A}" dt="2022-01-10T16:47:15.589" v="553" actId="1076"/>
          <ac:spMkLst>
            <pc:docMk/>
            <pc:sldMk cId="2964544637" sldId="334"/>
            <ac:spMk id="15" creationId="{7F9B49A8-CD42-48D9-A54A-ED41D7B3C205}"/>
          </ac:spMkLst>
        </pc:spChg>
        <pc:spChg chg="add mod">
          <ac:chgData name="Manish Sharma" userId="b799adb9ba789c8f" providerId="LiveId" clId="{7C3D9478-FAB7-47AD-B294-77AB9764AF9A}" dt="2022-01-10T16:47:15.589" v="553" actId="1076"/>
          <ac:spMkLst>
            <pc:docMk/>
            <pc:sldMk cId="2964544637" sldId="334"/>
            <ac:spMk id="16" creationId="{3EBC106E-B17D-4C00-B91E-12D735835CF5}"/>
          </ac:spMkLst>
        </pc:spChg>
        <pc:spChg chg="add mod">
          <ac:chgData name="Manish Sharma" userId="b799adb9ba789c8f" providerId="LiveId" clId="{7C3D9478-FAB7-47AD-B294-77AB9764AF9A}" dt="2022-01-10T16:47:15.589" v="553" actId="1076"/>
          <ac:spMkLst>
            <pc:docMk/>
            <pc:sldMk cId="2964544637" sldId="334"/>
            <ac:spMk id="17" creationId="{CEC50ADC-13C5-4425-B320-245188A10967}"/>
          </ac:spMkLst>
        </pc:spChg>
        <pc:spChg chg="add mod">
          <ac:chgData name="Manish Sharma" userId="b799adb9ba789c8f" providerId="LiveId" clId="{7C3D9478-FAB7-47AD-B294-77AB9764AF9A}" dt="2022-01-10T16:47:15.589" v="553" actId="1076"/>
          <ac:spMkLst>
            <pc:docMk/>
            <pc:sldMk cId="2964544637" sldId="334"/>
            <ac:spMk id="18" creationId="{6B4D85A0-7624-43B9-B863-88CD2AB25AFB}"/>
          </ac:spMkLst>
        </pc:spChg>
        <pc:spChg chg="add del mod">
          <ac:chgData name="Manish Sharma" userId="b799adb9ba789c8f" providerId="LiveId" clId="{7C3D9478-FAB7-47AD-B294-77AB9764AF9A}" dt="2022-01-10T11:20:37.622" v="493" actId="478"/>
          <ac:spMkLst>
            <pc:docMk/>
            <pc:sldMk cId="2964544637" sldId="334"/>
            <ac:spMk id="19" creationId="{3AE943E3-0808-4F34-AC10-77BB2D246400}"/>
          </ac:spMkLst>
        </pc:spChg>
        <pc:spChg chg="add mod">
          <ac:chgData name="Manish Sharma" userId="b799adb9ba789c8f" providerId="LiveId" clId="{7C3D9478-FAB7-47AD-B294-77AB9764AF9A}" dt="2022-01-10T16:47:15.589" v="553" actId="1076"/>
          <ac:spMkLst>
            <pc:docMk/>
            <pc:sldMk cId="2964544637" sldId="334"/>
            <ac:spMk id="20" creationId="{1B9F2B01-E1B9-4B31-A093-47707F920ECF}"/>
          </ac:spMkLst>
        </pc:spChg>
        <pc:spChg chg="add mod">
          <ac:chgData name="Manish Sharma" userId="b799adb9ba789c8f" providerId="LiveId" clId="{7C3D9478-FAB7-47AD-B294-77AB9764AF9A}" dt="2022-01-10T16:47:15.589" v="553" actId="1076"/>
          <ac:spMkLst>
            <pc:docMk/>
            <pc:sldMk cId="2964544637" sldId="334"/>
            <ac:spMk id="21" creationId="{428AACC3-EAAD-421F-B973-1BDCA3043D51}"/>
          </ac:spMkLst>
        </pc:spChg>
        <pc:spChg chg="add mod">
          <ac:chgData name="Manish Sharma" userId="b799adb9ba789c8f" providerId="LiveId" clId="{7C3D9478-FAB7-47AD-B294-77AB9764AF9A}" dt="2022-01-10T16:47:15.589" v="553" actId="1076"/>
          <ac:spMkLst>
            <pc:docMk/>
            <pc:sldMk cId="2964544637" sldId="334"/>
            <ac:spMk id="22" creationId="{044FBF6B-6ECA-42CC-9B06-5A1A1A453B27}"/>
          </ac:spMkLst>
        </pc:spChg>
        <pc:spChg chg="add mod">
          <ac:chgData name="Manish Sharma" userId="b799adb9ba789c8f" providerId="LiveId" clId="{7C3D9478-FAB7-47AD-B294-77AB9764AF9A}" dt="2022-01-10T16:47:15.589" v="553" actId="1076"/>
          <ac:spMkLst>
            <pc:docMk/>
            <pc:sldMk cId="2964544637" sldId="334"/>
            <ac:spMk id="23" creationId="{540ABFD3-DEEF-4842-958F-E7E0764B9C2F}"/>
          </ac:spMkLst>
        </pc:spChg>
        <pc:spChg chg="add del mod">
          <ac:chgData name="Manish Sharma" userId="b799adb9ba789c8f" providerId="LiveId" clId="{7C3D9478-FAB7-47AD-B294-77AB9764AF9A}" dt="2022-01-10T11:21:02.492" v="511" actId="478"/>
          <ac:spMkLst>
            <pc:docMk/>
            <pc:sldMk cId="2964544637" sldId="334"/>
            <ac:spMk id="24" creationId="{EA9AC904-FBB1-46A8-AE7F-E09456C3E3DC}"/>
          </ac:spMkLst>
        </pc:spChg>
        <pc:spChg chg="add mod">
          <ac:chgData name="Manish Sharma" userId="b799adb9ba789c8f" providerId="LiveId" clId="{7C3D9478-FAB7-47AD-B294-77AB9764AF9A}" dt="2022-01-10T16:47:15.589" v="553" actId="1076"/>
          <ac:spMkLst>
            <pc:docMk/>
            <pc:sldMk cId="2964544637" sldId="334"/>
            <ac:spMk id="25" creationId="{B468599E-4915-428B-9913-C062A898433D}"/>
          </ac:spMkLst>
        </pc:spChg>
        <pc:cxnChg chg="add mod">
          <ac:chgData name="Manish Sharma" userId="b799adb9ba789c8f" providerId="LiveId" clId="{7C3D9478-FAB7-47AD-B294-77AB9764AF9A}" dt="2022-01-10T16:47:15.589" v="553" actId="1076"/>
          <ac:cxnSpMkLst>
            <pc:docMk/>
            <pc:sldMk cId="2964544637" sldId="334"/>
            <ac:cxnSpMk id="27" creationId="{00C78BA1-F067-4CEF-BBEA-EC94FDE50F86}"/>
          </ac:cxnSpMkLst>
        </pc:cxnChg>
      </pc:sldChg>
      <pc:sldChg chg="del">
        <pc:chgData name="Manish Sharma" userId="b799adb9ba789c8f" providerId="LiveId" clId="{7C3D9478-FAB7-47AD-B294-77AB9764AF9A}" dt="2022-01-10T03:24:33.995" v="12" actId="47"/>
        <pc:sldMkLst>
          <pc:docMk/>
          <pc:sldMk cId="3305788119" sldId="334"/>
        </pc:sldMkLst>
      </pc:sldChg>
      <pc:sldChg chg="add">
        <pc:chgData name="Manish Sharma" userId="b799adb9ba789c8f" providerId="LiveId" clId="{7C3D9478-FAB7-47AD-B294-77AB9764AF9A}" dt="2022-01-11T04:06:51.452" v="554"/>
        <pc:sldMkLst>
          <pc:docMk/>
          <pc:sldMk cId="4089342765" sldId="337"/>
        </pc:sldMkLst>
      </pc:sldChg>
      <pc:sldChg chg="add">
        <pc:chgData name="Manish Sharma" userId="b799adb9ba789c8f" providerId="LiveId" clId="{7C3D9478-FAB7-47AD-B294-77AB9764AF9A}" dt="2022-01-11T07:41:37.456" v="621"/>
        <pc:sldMkLst>
          <pc:docMk/>
          <pc:sldMk cId="326244009" sldId="338"/>
        </pc:sldMkLst>
      </pc:sldChg>
      <pc:sldChg chg="addSp delSp modSp new del mod">
        <pc:chgData name="Manish Sharma" userId="b799adb9ba789c8f" providerId="LiveId" clId="{7C3D9478-FAB7-47AD-B294-77AB9764AF9A}" dt="2022-01-11T06:47:49.764" v="619" actId="2696"/>
        <pc:sldMkLst>
          <pc:docMk/>
          <pc:sldMk cId="1189218637" sldId="338"/>
        </pc:sldMkLst>
        <pc:spChg chg="del">
          <ac:chgData name="Manish Sharma" userId="b799adb9ba789c8f" providerId="LiveId" clId="{7C3D9478-FAB7-47AD-B294-77AB9764AF9A}" dt="2022-01-11T04:23:17.760" v="556" actId="478"/>
          <ac:spMkLst>
            <pc:docMk/>
            <pc:sldMk cId="1189218637" sldId="338"/>
            <ac:spMk id="2" creationId="{E9267408-DB2E-46F8-858A-AE5CF03E558F}"/>
          </ac:spMkLst>
        </pc:spChg>
        <pc:spChg chg="del">
          <ac:chgData name="Manish Sharma" userId="b799adb9ba789c8f" providerId="LiveId" clId="{7C3D9478-FAB7-47AD-B294-77AB9764AF9A}" dt="2022-01-11T04:23:17.760" v="556" actId="478"/>
          <ac:spMkLst>
            <pc:docMk/>
            <pc:sldMk cId="1189218637" sldId="338"/>
            <ac:spMk id="3" creationId="{35F79B55-D47E-4A4A-9425-A31DA89D90C1}"/>
          </ac:spMkLst>
        </pc:spChg>
        <pc:spChg chg="add del mod">
          <ac:chgData name="Manish Sharma" userId="b799adb9ba789c8f" providerId="LiveId" clId="{7C3D9478-FAB7-47AD-B294-77AB9764AF9A}" dt="2022-01-11T04:25:42.322" v="617" actId="478"/>
          <ac:spMkLst>
            <pc:docMk/>
            <pc:sldMk cId="1189218637" sldId="338"/>
            <ac:spMk id="4" creationId="{32E15065-F095-4586-A8CE-FAB66F03E600}"/>
          </ac:spMkLst>
        </pc:spChg>
        <pc:spChg chg="add del mod">
          <ac:chgData name="Manish Sharma" userId="b799adb9ba789c8f" providerId="LiveId" clId="{7C3D9478-FAB7-47AD-B294-77AB9764AF9A}" dt="2022-01-11T04:25:42.322" v="617" actId="478"/>
          <ac:spMkLst>
            <pc:docMk/>
            <pc:sldMk cId="1189218637" sldId="338"/>
            <ac:spMk id="5" creationId="{3568CD95-F333-401B-91E1-691A9D12991C}"/>
          </ac:spMkLst>
        </pc:spChg>
        <pc:spChg chg="add del mod">
          <ac:chgData name="Manish Sharma" userId="b799adb9ba789c8f" providerId="LiveId" clId="{7C3D9478-FAB7-47AD-B294-77AB9764AF9A}" dt="2022-01-11T04:25:42.322" v="617" actId="478"/>
          <ac:spMkLst>
            <pc:docMk/>
            <pc:sldMk cId="1189218637" sldId="338"/>
            <ac:spMk id="6" creationId="{010D072D-6C34-4E28-9E48-C0009E4333BE}"/>
          </ac:spMkLst>
        </pc:spChg>
        <pc:spChg chg="add del mod">
          <ac:chgData name="Manish Sharma" userId="b799adb9ba789c8f" providerId="LiveId" clId="{7C3D9478-FAB7-47AD-B294-77AB9764AF9A}" dt="2022-01-11T04:25:42.322" v="617" actId="478"/>
          <ac:spMkLst>
            <pc:docMk/>
            <pc:sldMk cId="1189218637" sldId="338"/>
            <ac:spMk id="7" creationId="{E1C7464E-055C-4922-86BB-DFBB4CF252DB}"/>
          </ac:spMkLst>
        </pc:spChg>
        <pc:spChg chg="add del mod">
          <ac:chgData name="Manish Sharma" userId="b799adb9ba789c8f" providerId="LiveId" clId="{7C3D9478-FAB7-47AD-B294-77AB9764AF9A}" dt="2022-01-11T04:25:42.322" v="617" actId="478"/>
          <ac:spMkLst>
            <pc:docMk/>
            <pc:sldMk cId="1189218637" sldId="338"/>
            <ac:spMk id="8" creationId="{B6857CA5-F751-4987-9032-B3797282735D}"/>
          </ac:spMkLst>
        </pc:spChg>
        <pc:spChg chg="add del mod">
          <ac:chgData name="Manish Sharma" userId="b799adb9ba789c8f" providerId="LiveId" clId="{7C3D9478-FAB7-47AD-B294-77AB9764AF9A}" dt="2022-01-11T04:25:42.322" v="617" actId="478"/>
          <ac:spMkLst>
            <pc:docMk/>
            <pc:sldMk cId="1189218637" sldId="338"/>
            <ac:spMk id="9" creationId="{E410C9D3-FCF4-475F-BAE3-F63DCF80F0B9}"/>
          </ac:spMkLst>
        </pc:spChg>
        <pc:spChg chg="add del mod">
          <ac:chgData name="Manish Sharma" userId="b799adb9ba789c8f" providerId="LiveId" clId="{7C3D9478-FAB7-47AD-B294-77AB9764AF9A}" dt="2022-01-11T04:25:42.322" v="617" actId="478"/>
          <ac:spMkLst>
            <pc:docMk/>
            <pc:sldMk cId="1189218637" sldId="338"/>
            <ac:spMk id="10" creationId="{9B342CB0-C7D8-458F-8143-EC63FB2565D9}"/>
          </ac:spMkLst>
        </pc:spChg>
      </pc:sldChg>
      <pc:sldChg chg="del">
        <pc:chgData name="Manish Sharma" userId="b799adb9ba789c8f" providerId="LiveId" clId="{7C3D9478-FAB7-47AD-B294-77AB9764AF9A}" dt="2022-01-10T03:24:33.995" v="12" actId="47"/>
        <pc:sldMkLst>
          <pc:docMk/>
          <pc:sldMk cId="3436347431" sldId="338"/>
        </pc:sldMkLst>
      </pc:sldChg>
      <pc:sldChg chg="add">
        <pc:chgData name="Manish Sharma" userId="b799adb9ba789c8f" providerId="LiveId" clId="{7C3D9478-FAB7-47AD-B294-77AB9764AF9A}" dt="2022-01-11T08:03:32.378" v="622"/>
        <pc:sldMkLst>
          <pc:docMk/>
          <pc:sldMk cId="914836995" sldId="339"/>
        </pc:sldMkLst>
      </pc:sldChg>
      <pc:sldChg chg="del">
        <pc:chgData name="Manish Sharma" userId="b799adb9ba789c8f" providerId="LiveId" clId="{7C3D9478-FAB7-47AD-B294-77AB9764AF9A}" dt="2022-01-10T03:24:33.995" v="12" actId="47"/>
        <pc:sldMkLst>
          <pc:docMk/>
          <pc:sldMk cId="1539205222" sldId="339"/>
        </pc:sldMkLst>
      </pc:sldChg>
      <pc:sldChg chg="del">
        <pc:chgData name="Manish Sharma" userId="b799adb9ba789c8f" providerId="LiveId" clId="{7C3D9478-FAB7-47AD-B294-77AB9764AF9A}" dt="2022-01-10T03:24:33.995" v="12" actId="47"/>
        <pc:sldMkLst>
          <pc:docMk/>
          <pc:sldMk cId="1083906838" sldId="344"/>
        </pc:sldMkLst>
      </pc:sldChg>
      <pc:sldChg chg="add del">
        <pc:chgData name="Manish Sharma" userId="b799adb9ba789c8f" providerId="LiveId" clId="{7C3D9478-FAB7-47AD-B294-77AB9764AF9A}" dt="2022-01-12T08:08:46.477" v="964"/>
        <pc:sldMkLst>
          <pc:docMk/>
          <pc:sldMk cId="3237243737" sldId="357"/>
        </pc:sldMkLst>
      </pc:sldChg>
      <pc:sldChg chg="add del">
        <pc:chgData name="Manish Sharma" userId="b799adb9ba789c8f" providerId="LiveId" clId="{7C3D9478-FAB7-47AD-B294-77AB9764AF9A}" dt="2022-01-12T08:08:46.477" v="964"/>
        <pc:sldMkLst>
          <pc:docMk/>
          <pc:sldMk cId="3787089593" sldId="358"/>
        </pc:sldMkLst>
      </pc:sldChg>
      <pc:sldChg chg="del">
        <pc:chgData name="Manish Sharma" userId="b799adb9ba789c8f" providerId="LiveId" clId="{7C3D9478-FAB7-47AD-B294-77AB9764AF9A}" dt="2022-01-10T03:24:33.995" v="12" actId="47"/>
        <pc:sldMkLst>
          <pc:docMk/>
          <pc:sldMk cId="2451713000" sldId="359"/>
        </pc:sldMkLst>
      </pc:sldChg>
      <pc:sldChg chg="add del">
        <pc:chgData name="Manish Sharma" userId="b799adb9ba789c8f" providerId="LiveId" clId="{7C3D9478-FAB7-47AD-B294-77AB9764AF9A}" dt="2022-01-11T09:37:02.572" v="623"/>
        <pc:sldMkLst>
          <pc:docMk/>
          <pc:sldMk cId="1617090137" sldId="360"/>
        </pc:sldMkLst>
      </pc:sldChg>
      <pc:sldChg chg="add del ord">
        <pc:chgData name="Manish Sharma" userId="b799adb9ba789c8f" providerId="LiveId" clId="{7C3D9478-FAB7-47AD-B294-77AB9764AF9A}" dt="2022-01-11T09:51:03.994" v="678"/>
        <pc:sldMkLst>
          <pc:docMk/>
          <pc:sldMk cId="3294796223" sldId="361"/>
        </pc:sldMkLst>
      </pc:sldChg>
      <pc:sldChg chg="addSp delSp modSp new mod">
        <pc:chgData name="Manish Sharma" userId="b799adb9ba789c8f" providerId="LiveId" clId="{7C3D9478-FAB7-47AD-B294-77AB9764AF9A}" dt="2022-01-11T10:05:16.955" v="805" actId="20577"/>
        <pc:sldMkLst>
          <pc:docMk/>
          <pc:sldMk cId="1046350515" sldId="362"/>
        </pc:sldMkLst>
        <pc:spChg chg="del">
          <ac:chgData name="Manish Sharma" userId="b799adb9ba789c8f" providerId="LiveId" clId="{7C3D9478-FAB7-47AD-B294-77AB9764AF9A}" dt="2022-01-11T09:43:38.712" v="625" actId="478"/>
          <ac:spMkLst>
            <pc:docMk/>
            <pc:sldMk cId="1046350515" sldId="362"/>
            <ac:spMk id="2" creationId="{D1E6F4A8-8FF1-4D00-9E5E-F75DF114028A}"/>
          </ac:spMkLst>
        </pc:spChg>
        <pc:spChg chg="del">
          <ac:chgData name="Manish Sharma" userId="b799adb9ba789c8f" providerId="LiveId" clId="{7C3D9478-FAB7-47AD-B294-77AB9764AF9A}" dt="2022-01-11T09:43:38.712" v="625" actId="478"/>
          <ac:spMkLst>
            <pc:docMk/>
            <pc:sldMk cId="1046350515" sldId="362"/>
            <ac:spMk id="3" creationId="{78AB5E49-E710-4DED-A149-85FF2D3805B8}"/>
          </ac:spMkLst>
        </pc:spChg>
        <pc:spChg chg="add mod">
          <ac:chgData name="Manish Sharma" userId="b799adb9ba789c8f" providerId="LiveId" clId="{7C3D9478-FAB7-47AD-B294-77AB9764AF9A}" dt="2022-01-11T09:44:23.496" v="628" actId="6549"/>
          <ac:spMkLst>
            <pc:docMk/>
            <pc:sldMk cId="1046350515" sldId="362"/>
            <ac:spMk id="4" creationId="{656F82B8-EFBC-44AC-9945-4ACCB89C8FF5}"/>
          </ac:spMkLst>
        </pc:spChg>
        <pc:spChg chg="add mod">
          <ac:chgData name="Manish Sharma" userId="b799adb9ba789c8f" providerId="LiveId" clId="{7C3D9478-FAB7-47AD-B294-77AB9764AF9A}" dt="2022-01-11T10:05:16.955" v="805" actId="20577"/>
          <ac:spMkLst>
            <pc:docMk/>
            <pc:sldMk cId="1046350515" sldId="362"/>
            <ac:spMk id="5" creationId="{3063CD17-E61E-4EC6-ADD8-E5983F238469}"/>
          </ac:spMkLst>
        </pc:spChg>
        <pc:spChg chg="add mod">
          <ac:chgData name="Manish Sharma" userId="b799adb9ba789c8f" providerId="LiveId" clId="{7C3D9478-FAB7-47AD-B294-77AB9764AF9A}" dt="2022-01-11T09:45:16.671" v="640" actId="20577"/>
          <ac:spMkLst>
            <pc:docMk/>
            <pc:sldMk cId="1046350515" sldId="362"/>
            <ac:spMk id="8" creationId="{C9488A3C-1CAB-40C7-813C-AF8C4DDAA4DC}"/>
          </ac:spMkLst>
        </pc:spChg>
        <pc:spChg chg="add mod">
          <ac:chgData name="Manish Sharma" userId="b799adb9ba789c8f" providerId="LiveId" clId="{7C3D9478-FAB7-47AD-B294-77AB9764AF9A}" dt="2022-01-11T09:49:28.256" v="641"/>
          <ac:spMkLst>
            <pc:docMk/>
            <pc:sldMk cId="1046350515" sldId="362"/>
            <ac:spMk id="9" creationId="{A8E2CD5B-4293-41FF-B921-74C439F2940C}"/>
          </ac:spMkLst>
        </pc:spChg>
        <pc:spChg chg="add mod">
          <ac:chgData name="Manish Sharma" userId="b799adb9ba789c8f" providerId="LiveId" clId="{7C3D9478-FAB7-47AD-B294-77AB9764AF9A}" dt="2022-01-11T09:49:28.256" v="641"/>
          <ac:spMkLst>
            <pc:docMk/>
            <pc:sldMk cId="1046350515" sldId="362"/>
            <ac:spMk id="11" creationId="{83B51FE7-EFD1-4ED1-8110-803808532B36}"/>
          </ac:spMkLst>
        </pc:spChg>
        <pc:spChg chg="add mod">
          <ac:chgData name="Manish Sharma" userId="b799adb9ba789c8f" providerId="LiveId" clId="{7C3D9478-FAB7-47AD-B294-77AB9764AF9A}" dt="2022-01-11T09:50:20.761" v="676" actId="20577"/>
          <ac:spMkLst>
            <pc:docMk/>
            <pc:sldMk cId="1046350515" sldId="362"/>
            <ac:spMk id="13" creationId="{D39729FE-9D7A-4EA8-9C96-949A6F323879}"/>
          </ac:spMkLst>
        </pc:spChg>
        <pc:spChg chg="add del">
          <ac:chgData name="Manish Sharma" userId="b799adb9ba789c8f" providerId="LiveId" clId="{7C3D9478-FAB7-47AD-B294-77AB9764AF9A}" dt="2022-01-11T09:58:54.954" v="681" actId="22"/>
          <ac:spMkLst>
            <pc:docMk/>
            <pc:sldMk cId="1046350515" sldId="362"/>
            <ac:spMk id="15" creationId="{C798B727-5FB7-420B-BD52-F522B8977307}"/>
          </ac:spMkLst>
        </pc:spChg>
        <pc:cxnChg chg="add">
          <ac:chgData name="Manish Sharma" userId="b799adb9ba789c8f" providerId="LiveId" clId="{7C3D9478-FAB7-47AD-B294-77AB9764AF9A}" dt="2022-01-11T09:45:08.928" v="630" actId="11529"/>
          <ac:cxnSpMkLst>
            <pc:docMk/>
            <pc:sldMk cId="1046350515" sldId="362"/>
            <ac:cxnSpMk id="7" creationId="{F28EAD56-95E2-4BD7-B3A2-EBB8D5780A64}"/>
          </ac:cxnSpMkLst>
        </pc:cxnChg>
        <pc:cxnChg chg="add mod">
          <ac:chgData name="Manish Sharma" userId="b799adb9ba789c8f" providerId="LiveId" clId="{7C3D9478-FAB7-47AD-B294-77AB9764AF9A}" dt="2022-01-11T09:49:31.902" v="642" actId="14100"/>
          <ac:cxnSpMkLst>
            <pc:docMk/>
            <pc:sldMk cId="1046350515" sldId="362"/>
            <ac:cxnSpMk id="10" creationId="{DCACF084-6159-498C-9137-9B020AEE2F70}"/>
          </ac:cxnSpMkLst>
        </pc:cxnChg>
      </pc:sldChg>
      <pc:sldChg chg="del">
        <pc:chgData name="Manish Sharma" userId="b799adb9ba789c8f" providerId="LiveId" clId="{7C3D9478-FAB7-47AD-B294-77AB9764AF9A}" dt="2022-01-10T03:24:33.995" v="12" actId="47"/>
        <pc:sldMkLst>
          <pc:docMk/>
          <pc:sldMk cId="3363675506" sldId="362"/>
        </pc:sldMkLst>
      </pc:sldChg>
      <pc:sldChg chg="addSp delSp modSp add mod">
        <pc:chgData name="Manish Sharma" userId="b799adb9ba789c8f" providerId="LiveId" clId="{7C3D9478-FAB7-47AD-B294-77AB9764AF9A}" dt="2022-01-11T10:04:06.779" v="800" actId="1076"/>
        <pc:sldMkLst>
          <pc:docMk/>
          <pc:sldMk cId="268869567" sldId="363"/>
        </pc:sldMkLst>
        <pc:spChg chg="mod">
          <ac:chgData name="Manish Sharma" userId="b799adb9ba789c8f" providerId="LiveId" clId="{7C3D9478-FAB7-47AD-B294-77AB9764AF9A}" dt="2022-01-11T10:01:18.720" v="733" actId="164"/>
          <ac:spMkLst>
            <pc:docMk/>
            <pc:sldMk cId="268869567" sldId="363"/>
            <ac:spMk id="4" creationId="{656F82B8-EFBC-44AC-9945-4ACCB89C8FF5}"/>
          </ac:spMkLst>
        </pc:spChg>
        <pc:spChg chg="mod">
          <ac:chgData name="Manish Sharma" userId="b799adb9ba789c8f" providerId="LiveId" clId="{7C3D9478-FAB7-47AD-B294-77AB9764AF9A}" dt="2022-01-11T10:01:18.720" v="733" actId="164"/>
          <ac:spMkLst>
            <pc:docMk/>
            <pc:sldMk cId="268869567" sldId="363"/>
            <ac:spMk id="5" creationId="{3063CD17-E61E-4EC6-ADD8-E5983F238469}"/>
          </ac:spMkLst>
        </pc:spChg>
        <pc:spChg chg="mod">
          <ac:chgData name="Manish Sharma" userId="b799adb9ba789c8f" providerId="LiveId" clId="{7C3D9478-FAB7-47AD-B294-77AB9764AF9A}" dt="2022-01-11T10:01:18.720" v="733" actId="164"/>
          <ac:spMkLst>
            <pc:docMk/>
            <pc:sldMk cId="268869567" sldId="363"/>
            <ac:spMk id="8" creationId="{C9488A3C-1CAB-40C7-813C-AF8C4DDAA4DC}"/>
          </ac:spMkLst>
        </pc:spChg>
        <pc:spChg chg="del mod">
          <ac:chgData name="Manish Sharma" userId="b799adb9ba789c8f" providerId="LiveId" clId="{7C3D9478-FAB7-47AD-B294-77AB9764AF9A}" dt="2022-01-11T10:00:35.718" v="721" actId="478"/>
          <ac:spMkLst>
            <pc:docMk/>
            <pc:sldMk cId="268869567" sldId="363"/>
            <ac:spMk id="9" creationId="{A8E2CD5B-4293-41FF-B921-74C439F2940C}"/>
          </ac:spMkLst>
        </pc:spChg>
        <pc:spChg chg="mod">
          <ac:chgData name="Manish Sharma" userId="b799adb9ba789c8f" providerId="LiveId" clId="{7C3D9478-FAB7-47AD-B294-77AB9764AF9A}" dt="2022-01-11T10:01:18.720" v="733" actId="164"/>
          <ac:spMkLst>
            <pc:docMk/>
            <pc:sldMk cId="268869567" sldId="363"/>
            <ac:spMk id="11" creationId="{83B51FE7-EFD1-4ED1-8110-803808532B36}"/>
          </ac:spMkLst>
        </pc:spChg>
        <pc:spChg chg="add mod">
          <ac:chgData name="Manish Sharma" userId="b799adb9ba789c8f" providerId="LiveId" clId="{7C3D9478-FAB7-47AD-B294-77AB9764AF9A}" dt="2022-01-11T10:01:18.720" v="733" actId="164"/>
          <ac:spMkLst>
            <pc:docMk/>
            <pc:sldMk cId="268869567" sldId="363"/>
            <ac:spMk id="12" creationId="{4D131039-6B15-4C02-8B1B-3073BEE4D98E}"/>
          </ac:spMkLst>
        </pc:spChg>
        <pc:spChg chg="del">
          <ac:chgData name="Manish Sharma" userId="b799adb9ba789c8f" providerId="LiveId" clId="{7C3D9478-FAB7-47AD-B294-77AB9764AF9A}" dt="2022-01-11T10:00:25.751" v="719" actId="478"/>
          <ac:spMkLst>
            <pc:docMk/>
            <pc:sldMk cId="268869567" sldId="363"/>
            <ac:spMk id="13" creationId="{D39729FE-9D7A-4EA8-9C96-949A6F323879}"/>
          </ac:spMkLst>
        </pc:spChg>
        <pc:spChg chg="mod topLvl">
          <ac:chgData name="Manish Sharma" userId="b799adb9ba789c8f" providerId="LiveId" clId="{7C3D9478-FAB7-47AD-B294-77AB9764AF9A}" dt="2022-01-11T10:02:23.634" v="794" actId="165"/>
          <ac:spMkLst>
            <pc:docMk/>
            <pc:sldMk cId="268869567" sldId="363"/>
            <ac:spMk id="15" creationId="{2D47154E-D032-4960-86D7-F0544B5DF321}"/>
          </ac:spMkLst>
        </pc:spChg>
        <pc:spChg chg="mod topLvl">
          <ac:chgData name="Manish Sharma" userId="b799adb9ba789c8f" providerId="LiveId" clId="{7C3D9478-FAB7-47AD-B294-77AB9764AF9A}" dt="2022-01-11T10:02:23.634" v="794" actId="165"/>
          <ac:spMkLst>
            <pc:docMk/>
            <pc:sldMk cId="268869567" sldId="363"/>
            <ac:spMk id="16" creationId="{A57CD63A-F9E4-4DEB-AD91-103B5675366C}"/>
          </ac:spMkLst>
        </pc:spChg>
        <pc:spChg chg="mod topLvl">
          <ac:chgData name="Manish Sharma" userId="b799adb9ba789c8f" providerId="LiveId" clId="{7C3D9478-FAB7-47AD-B294-77AB9764AF9A}" dt="2022-01-11T10:02:23.634" v="794" actId="165"/>
          <ac:spMkLst>
            <pc:docMk/>
            <pc:sldMk cId="268869567" sldId="363"/>
            <ac:spMk id="18" creationId="{74FC6A2A-B698-4EB8-9EDE-33F445FADB6B}"/>
          </ac:spMkLst>
        </pc:spChg>
        <pc:spChg chg="mod topLvl">
          <ac:chgData name="Manish Sharma" userId="b799adb9ba789c8f" providerId="LiveId" clId="{7C3D9478-FAB7-47AD-B294-77AB9764AF9A}" dt="2022-01-11T10:02:23.634" v="794" actId="165"/>
          <ac:spMkLst>
            <pc:docMk/>
            <pc:sldMk cId="268869567" sldId="363"/>
            <ac:spMk id="20" creationId="{A8277D04-FCC6-4017-B670-A8E0C1BDA8C6}"/>
          </ac:spMkLst>
        </pc:spChg>
        <pc:spChg chg="del mod topLvl">
          <ac:chgData name="Manish Sharma" userId="b799adb9ba789c8f" providerId="LiveId" clId="{7C3D9478-FAB7-47AD-B294-77AB9764AF9A}" dt="2022-01-11T10:02:26.313" v="795" actId="478"/>
          <ac:spMkLst>
            <pc:docMk/>
            <pc:sldMk cId="268869567" sldId="363"/>
            <ac:spMk id="21" creationId="{5E94518D-291B-466F-9B42-6F893A909DC3}"/>
          </ac:spMkLst>
        </pc:spChg>
        <pc:spChg chg="add mod">
          <ac:chgData name="Manish Sharma" userId="b799adb9ba789c8f" providerId="LiveId" clId="{7C3D9478-FAB7-47AD-B294-77AB9764AF9A}" dt="2022-01-11T10:04:06.779" v="800" actId="1076"/>
          <ac:spMkLst>
            <pc:docMk/>
            <pc:sldMk cId="268869567" sldId="363"/>
            <ac:spMk id="22" creationId="{44BFA2A2-759C-4A02-9F2F-E656C7516596}"/>
          </ac:spMkLst>
        </pc:spChg>
        <pc:spChg chg="add mod">
          <ac:chgData name="Manish Sharma" userId="b799adb9ba789c8f" providerId="LiveId" clId="{7C3D9478-FAB7-47AD-B294-77AB9764AF9A}" dt="2022-01-11T10:02:36.644" v="798" actId="1076"/>
          <ac:spMkLst>
            <pc:docMk/>
            <pc:sldMk cId="268869567" sldId="363"/>
            <ac:spMk id="23" creationId="{4AA91315-8A3E-4F8F-AA32-679FCA5B6370}"/>
          </ac:spMkLst>
        </pc:spChg>
        <pc:grpChg chg="add mod">
          <ac:chgData name="Manish Sharma" userId="b799adb9ba789c8f" providerId="LiveId" clId="{7C3D9478-FAB7-47AD-B294-77AB9764AF9A}" dt="2022-01-11T10:01:22.777" v="734" actId="14100"/>
          <ac:grpSpMkLst>
            <pc:docMk/>
            <pc:sldMk cId="268869567" sldId="363"/>
            <ac:grpSpMk id="3" creationId="{601E8591-4073-4407-8DE0-BAE17A6C601C}"/>
          </ac:grpSpMkLst>
        </pc:grpChg>
        <pc:grpChg chg="add del mod">
          <ac:chgData name="Manish Sharma" userId="b799adb9ba789c8f" providerId="LiveId" clId="{7C3D9478-FAB7-47AD-B294-77AB9764AF9A}" dt="2022-01-11T10:02:23.634" v="794" actId="165"/>
          <ac:grpSpMkLst>
            <pc:docMk/>
            <pc:sldMk cId="268869567" sldId="363"/>
            <ac:grpSpMk id="14" creationId="{E3604D9F-BFF1-4CC7-80B3-AB9D544E815F}"/>
          </ac:grpSpMkLst>
        </pc:grpChg>
        <pc:cxnChg chg="mod">
          <ac:chgData name="Manish Sharma" userId="b799adb9ba789c8f" providerId="LiveId" clId="{7C3D9478-FAB7-47AD-B294-77AB9764AF9A}" dt="2022-01-11T10:01:18.720" v="733" actId="164"/>
          <ac:cxnSpMkLst>
            <pc:docMk/>
            <pc:sldMk cId="268869567" sldId="363"/>
            <ac:cxnSpMk id="7" creationId="{F28EAD56-95E2-4BD7-B3A2-EBB8D5780A64}"/>
          </ac:cxnSpMkLst>
        </pc:cxnChg>
        <pc:cxnChg chg="mod">
          <ac:chgData name="Manish Sharma" userId="b799adb9ba789c8f" providerId="LiveId" clId="{7C3D9478-FAB7-47AD-B294-77AB9764AF9A}" dt="2022-01-11T10:01:18.720" v="733" actId="164"/>
          <ac:cxnSpMkLst>
            <pc:docMk/>
            <pc:sldMk cId="268869567" sldId="363"/>
            <ac:cxnSpMk id="10" creationId="{DCACF084-6159-498C-9137-9B020AEE2F70}"/>
          </ac:cxnSpMkLst>
        </pc:cxnChg>
        <pc:cxnChg chg="mod topLvl">
          <ac:chgData name="Manish Sharma" userId="b799adb9ba789c8f" providerId="LiveId" clId="{7C3D9478-FAB7-47AD-B294-77AB9764AF9A}" dt="2022-01-11T10:02:23.634" v="794" actId="165"/>
          <ac:cxnSpMkLst>
            <pc:docMk/>
            <pc:sldMk cId="268869567" sldId="363"/>
            <ac:cxnSpMk id="17" creationId="{886CDFAF-A4E2-4D90-A79C-8A0AEC012A01}"/>
          </ac:cxnSpMkLst>
        </pc:cxnChg>
        <pc:cxnChg chg="mod topLvl">
          <ac:chgData name="Manish Sharma" userId="b799adb9ba789c8f" providerId="LiveId" clId="{7C3D9478-FAB7-47AD-B294-77AB9764AF9A}" dt="2022-01-11T10:02:39.036" v="799" actId="14100"/>
          <ac:cxnSpMkLst>
            <pc:docMk/>
            <pc:sldMk cId="268869567" sldId="363"/>
            <ac:cxnSpMk id="19" creationId="{2CE08E4F-498A-411B-9B2B-2884C5AF4455}"/>
          </ac:cxnSpMkLst>
        </pc:cxnChg>
      </pc:sldChg>
      <pc:sldChg chg="del">
        <pc:chgData name="Manish Sharma" userId="b799adb9ba789c8f" providerId="LiveId" clId="{7C3D9478-FAB7-47AD-B294-77AB9764AF9A}" dt="2022-01-10T03:24:33.995" v="12" actId="47"/>
        <pc:sldMkLst>
          <pc:docMk/>
          <pc:sldMk cId="2093072980" sldId="363"/>
        </pc:sldMkLst>
      </pc:sldChg>
      <pc:sldChg chg="del">
        <pc:chgData name="Manish Sharma" userId="b799adb9ba789c8f" providerId="LiveId" clId="{7C3D9478-FAB7-47AD-B294-77AB9764AF9A}" dt="2022-01-10T03:24:33.995" v="12" actId="47"/>
        <pc:sldMkLst>
          <pc:docMk/>
          <pc:sldMk cId="914836995" sldId="364"/>
        </pc:sldMkLst>
      </pc:sldChg>
      <pc:sldChg chg="del">
        <pc:chgData name="Manish Sharma" userId="b799adb9ba789c8f" providerId="LiveId" clId="{7C3D9478-FAB7-47AD-B294-77AB9764AF9A}" dt="2022-01-10T03:24:33.995" v="12" actId="47"/>
        <pc:sldMkLst>
          <pc:docMk/>
          <pc:sldMk cId="771790342" sldId="365"/>
        </pc:sldMkLst>
      </pc:sldChg>
      <pc:sldChg chg="del">
        <pc:chgData name="Manish Sharma" userId="b799adb9ba789c8f" providerId="LiveId" clId="{7C3D9478-FAB7-47AD-B294-77AB9764AF9A}" dt="2022-01-10T03:24:33.995" v="12" actId="47"/>
        <pc:sldMkLst>
          <pc:docMk/>
          <pc:sldMk cId="3179188059" sldId="366"/>
        </pc:sldMkLst>
      </pc:sldChg>
      <pc:sldChg chg="del">
        <pc:chgData name="Manish Sharma" userId="b799adb9ba789c8f" providerId="LiveId" clId="{7C3D9478-FAB7-47AD-B294-77AB9764AF9A}" dt="2022-01-10T03:24:33.995" v="12" actId="47"/>
        <pc:sldMkLst>
          <pc:docMk/>
          <pc:sldMk cId="3161147855" sldId="367"/>
        </pc:sldMkLst>
      </pc:sldChg>
      <pc:sldChg chg="del">
        <pc:chgData name="Manish Sharma" userId="b799adb9ba789c8f" providerId="LiveId" clId="{7C3D9478-FAB7-47AD-B294-77AB9764AF9A}" dt="2022-01-10T03:24:33.995" v="12" actId="47"/>
        <pc:sldMkLst>
          <pc:docMk/>
          <pc:sldMk cId="4009395376" sldId="368"/>
        </pc:sldMkLst>
      </pc:sldChg>
      <pc:sldChg chg="del">
        <pc:chgData name="Manish Sharma" userId="b799adb9ba789c8f" providerId="LiveId" clId="{7C3D9478-FAB7-47AD-B294-77AB9764AF9A}" dt="2022-01-10T03:24:33.995" v="12" actId="47"/>
        <pc:sldMkLst>
          <pc:docMk/>
          <pc:sldMk cId="3720329227" sldId="369"/>
        </pc:sldMkLst>
      </pc:sldChg>
      <pc:sldChg chg="del">
        <pc:chgData name="Manish Sharma" userId="b799adb9ba789c8f" providerId="LiveId" clId="{7C3D9478-FAB7-47AD-B294-77AB9764AF9A}" dt="2022-01-10T03:24:33.995" v="12" actId="47"/>
        <pc:sldMkLst>
          <pc:docMk/>
          <pc:sldMk cId="1325663964" sldId="370"/>
        </pc:sldMkLst>
      </pc:sldChg>
      <pc:sldChg chg="add del">
        <pc:chgData name="Manish Sharma" userId="b799adb9ba789c8f" providerId="LiveId" clId="{7C3D9478-FAB7-47AD-B294-77AB9764AF9A}" dt="2022-01-11T11:31:21.080" v="878"/>
        <pc:sldMkLst>
          <pc:docMk/>
          <pc:sldMk cId="1436067905" sldId="371"/>
        </pc:sldMkLst>
      </pc:sldChg>
      <pc:sldChg chg="add del">
        <pc:chgData name="Manish Sharma" userId="b799adb9ba789c8f" providerId="LiveId" clId="{7C3D9478-FAB7-47AD-B294-77AB9764AF9A}" dt="2022-01-12T04:33:13.126" v="938"/>
        <pc:sldMkLst>
          <pc:docMk/>
          <pc:sldMk cId="3178330498" sldId="372"/>
        </pc:sldMkLst>
      </pc:sldChg>
      <pc:sldChg chg="del">
        <pc:chgData name="Manish Sharma" userId="b799adb9ba789c8f" providerId="LiveId" clId="{7C3D9478-FAB7-47AD-B294-77AB9764AF9A}" dt="2022-01-10T03:24:33.995" v="12" actId="47"/>
        <pc:sldMkLst>
          <pc:docMk/>
          <pc:sldMk cId="472973184" sldId="374"/>
        </pc:sldMkLst>
      </pc:sldChg>
      <pc:sldChg chg="del">
        <pc:chgData name="Manish Sharma" userId="b799adb9ba789c8f" providerId="LiveId" clId="{7C3D9478-FAB7-47AD-B294-77AB9764AF9A}" dt="2022-01-10T03:24:33.995" v="12" actId="47"/>
        <pc:sldMkLst>
          <pc:docMk/>
          <pc:sldMk cId="2229211163" sldId="375"/>
        </pc:sldMkLst>
      </pc:sldChg>
      <pc:sldChg chg="del">
        <pc:chgData name="Manish Sharma" userId="b799adb9ba789c8f" providerId="LiveId" clId="{7C3D9478-FAB7-47AD-B294-77AB9764AF9A}" dt="2022-01-10T03:24:33.995" v="12" actId="47"/>
        <pc:sldMkLst>
          <pc:docMk/>
          <pc:sldMk cId="2619133484" sldId="376"/>
        </pc:sldMkLst>
      </pc:sldChg>
      <pc:sldChg chg="del">
        <pc:chgData name="Manish Sharma" userId="b799adb9ba789c8f" providerId="LiveId" clId="{7C3D9478-FAB7-47AD-B294-77AB9764AF9A}" dt="2022-01-10T03:24:33.995" v="12" actId="47"/>
        <pc:sldMkLst>
          <pc:docMk/>
          <pc:sldMk cId="3930577389" sldId="377"/>
        </pc:sldMkLst>
      </pc:sldChg>
      <pc:sldChg chg="del">
        <pc:chgData name="Manish Sharma" userId="b799adb9ba789c8f" providerId="LiveId" clId="{7C3D9478-FAB7-47AD-B294-77AB9764AF9A}" dt="2022-01-10T03:24:33.995" v="12" actId="47"/>
        <pc:sldMkLst>
          <pc:docMk/>
          <pc:sldMk cId="1775986403" sldId="378"/>
        </pc:sldMkLst>
      </pc:sldChg>
      <pc:sldChg chg="del">
        <pc:chgData name="Manish Sharma" userId="b799adb9ba789c8f" providerId="LiveId" clId="{7C3D9478-FAB7-47AD-B294-77AB9764AF9A}" dt="2022-01-10T03:24:33.995" v="12" actId="47"/>
        <pc:sldMkLst>
          <pc:docMk/>
          <pc:sldMk cId="2514910419" sldId="379"/>
        </pc:sldMkLst>
      </pc:sldChg>
      <pc:sldChg chg="del">
        <pc:chgData name="Manish Sharma" userId="b799adb9ba789c8f" providerId="LiveId" clId="{7C3D9478-FAB7-47AD-B294-77AB9764AF9A}" dt="2022-01-10T03:24:33.995" v="12" actId="47"/>
        <pc:sldMkLst>
          <pc:docMk/>
          <pc:sldMk cId="484981596" sldId="382"/>
        </pc:sldMkLst>
      </pc:sldChg>
      <pc:sldChg chg="del">
        <pc:chgData name="Manish Sharma" userId="b799adb9ba789c8f" providerId="LiveId" clId="{7C3D9478-FAB7-47AD-B294-77AB9764AF9A}" dt="2022-01-10T03:24:33.995" v="12" actId="47"/>
        <pc:sldMkLst>
          <pc:docMk/>
          <pc:sldMk cId="486550458" sldId="383"/>
        </pc:sldMkLst>
      </pc:sldChg>
      <pc:sldChg chg="del">
        <pc:chgData name="Manish Sharma" userId="b799adb9ba789c8f" providerId="LiveId" clId="{7C3D9478-FAB7-47AD-B294-77AB9764AF9A}" dt="2022-01-10T03:24:33.995" v="12" actId="47"/>
        <pc:sldMkLst>
          <pc:docMk/>
          <pc:sldMk cId="1424805398" sldId="384"/>
        </pc:sldMkLst>
      </pc:sldChg>
      <pc:sldChg chg="del">
        <pc:chgData name="Manish Sharma" userId="b799adb9ba789c8f" providerId="LiveId" clId="{7C3D9478-FAB7-47AD-B294-77AB9764AF9A}" dt="2022-01-10T03:24:33.995" v="12" actId="47"/>
        <pc:sldMkLst>
          <pc:docMk/>
          <pc:sldMk cId="3535939516" sldId="385"/>
        </pc:sldMkLst>
      </pc:sldChg>
      <pc:sldChg chg="del">
        <pc:chgData name="Manish Sharma" userId="b799adb9ba789c8f" providerId="LiveId" clId="{7C3D9478-FAB7-47AD-B294-77AB9764AF9A}" dt="2022-01-10T03:24:33.995" v="12" actId="47"/>
        <pc:sldMkLst>
          <pc:docMk/>
          <pc:sldMk cId="1239693065" sldId="386"/>
        </pc:sldMkLst>
      </pc:sldChg>
      <pc:sldChg chg="del">
        <pc:chgData name="Manish Sharma" userId="b799adb9ba789c8f" providerId="LiveId" clId="{7C3D9478-FAB7-47AD-B294-77AB9764AF9A}" dt="2022-01-10T03:24:33.995" v="12" actId="47"/>
        <pc:sldMkLst>
          <pc:docMk/>
          <pc:sldMk cId="2331089218" sldId="387"/>
        </pc:sldMkLst>
      </pc:sldChg>
      <pc:sldChg chg="del">
        <pc:chgData name="Manish Sharma" userId="b799adb9ba789c8f" providerId="LiveId" clId="{7C3D9478-FAB7-47AD-B294-77AB9764AF9A}" dt="2022-01-10T03:24:33.995" v="12" actId="47"/>
        <pc:sldMkLst>
          <pc:docMk/>
          <pc:sldMk cId="940231496" sldId="388"/>
        </pc:sldMkLst>
      </pc:sldChg>
      <pc:sldChg chg="del">
        <pc:chgData name="Manish Sharma" userId="b799adb9ba789c8f" providerId="LiveId" clId="{7C3D9478-FAB7-47AD-B294-77AB9764AF9A}" dt="2022-01-10T03:24:33.995" v="12" actId="47"/>
        <pc:sldMkLst>
          <pc:docMk/>
          <pc:sldMk cId="3313300973" sldId="391"/>
        </pc:sldMkLst>
      </pc:sldChg>
      <pc:sldChg chg="del">
        <pc:chgData name="Manish Sharma" userId="b799adb9ba789c8f" providerId="LiveId" clId="{7C3D9478-FAB7-47AD-B294-77AB9764AF9A}" dt="2022-01-10T03:24:33.995" v="12" actId="47"/>
        <pc:sldMkLst>
          <pc:docMk/>
          <pc:sldMk cId="2204562738" sldId="392"/>
        </pc:sldMkLst>
      </pc:sldChg>
      <pc:sldChg chg="del">
        <pc:chgData name="Manish Sharma" userId="b799adb9ba789c8f" providerId="LiveId" clId="{7C3D9478-FAB7-47AD-B294-77AB9764AF9A}" dt="2022-01-10T03:24:33.995" v="12" actId="47"/>
        <pc:sldMkLst>
          <pc:docMk/>
          <pc:sldMk cId="23709531" sldId="393"/>
        </pc:sldMkLst>
      </pc:sldChg>
      <pc:sldChg chg="del">
        <pc:chgData name="Manish Sharma" userId="b799adb9ba789c8f" providerId="LiveId" clId="{7C3D9478-FAB7-47AD-B294-77AB9764AF9A}" dt="2022-01-10T03:24:33.995" v="12" actId="47"/>
        <pc:sldMkLst>
          <pc:docMk/>
          <pc:sldMk cId="3057434659" sldId="394"/>
        </pc:sldMkLst>
      </pc:sldChg>
      <pc:sldChg chg="del">
        <pc:chgData name="Manish Sharma" userId="b799adb9ba789c8f" providerId="LiveId" clId="{7C3D9478-FAB7-47AD-B294-77AB9764AF9A}" dt="2022-01-10T03:24:33.995" v="12" actId="47"/>
        <pc:sldMkLst>
          <pc:docMk/>
          <pc:sldMk cId="694169232" sldId="395"/>
        </pc:sldMkLst>
      </pc:sldChg>
      <pc:sldChg chg="del">
        <pc:chgData name="Manish Sharma" userId="b799adb9ba789c8f" providerId="LiveId" clId="{7C3D9478-FAB7-47AD-B294-77AB9764AF9A}" dt="2022-01-10T03:24:33.995" v="12" actId="47"/>
        <pc:sldMkLst>
          <pc:docMk/>
          <pc:sldMk cId="3920928659" sldId="396"/>
        </pc:sldMkLst>
      </pc:sldChg>
      <pc:sldChg chg="del">
        <pc:chgData name="Manish Sharma" userId="b799adb9ba789c8f" providerId="LiveId" clId="{7C3D9478-FAB7-47AD-B294-77AB9764AF9A}" dt="2022-01-10T03:24:33.995" v="12" actId="47"/>
        <pc:sldMkLst>
          <pc:docMk/>
          <pc:sldMk cId="631585617" sldId="398"/>
        </pc:sldMkLst>
      </pc:sldChg>
      <pc:sldChg chg="del">
        <pc:chgData name="Manish Sharma" userId="b799adb9ba789c8f" providerId="LiveId" clId="{7C3D9478-FAB7-47AD-B294-77AB9764AF9A}" dt="2022-01-10T03:24:33.995" v="12" actId="47"/>
        <pc:sldMkLst>
          <pc:docMk/>
          <pc:sldMk cId="3923253326" sldId="399"/>
        </pc:sldMkLst>
      </pc:sldChg>
      <pc:sldChg chg="del">
        <pc:chgData name="Manish Sharma" userId="b799adb9ba789c8f" providerId="LiveId" clId="{7C3D9478-FAB7-47AD-B294-77AB9764AF9A}" dt="2022-01-10T03:24:33.995" v="12" actId="47"/>
        <pc:sldMkLst>
          <pc:docMk/>
          <pc:sldMk cId="1859098652" sldId="400"/>
        </pc:sldMkLst>
      </pc:sldChg>
      <pc:sldChg chg="del">
        <pc:chgData name="Manish Sharma" userId="b799adb9ba789c8f" providerId="LiveId" clId="{7C3D9478-FAB7-47AD-B294-77AB9764AF9A}" dt="2022-01-10T03:24:33.995" v="12" actId="47"/>
        <pc:sldMkLst>
          <pc:docMk/>
          <pc:sldMk cId="2486780815" sldId="401"/>
        </pc:sldMkLst>
      </pc:sldChg>
      <pc:sldChg chg="del">
        <pc:chgData name="Manish Sharma" userId="b799adb9ba789c8f" providerId="LiveId" clId="{7C3D9478-FAB7-47AD-B294-77AB9764AF9A}" dt="2022-01-10T03:24:33.995" v="12" actId="47"/>
        <pc:sldMkLst>
          <pc:docMk/>
          <pc:sldMk cId="2478318775" sldId="402"/>
        </pc:sldMkLst>
      </pc:sldChg>
      <pc:sldChg chg="del">
        <pc:chgData name="Manish Sharma" userId="b799adb9ba789c8f" providerId="LiveId" clId="{7C3D9478-FAB7-47AD-B294-77AB9764AF9A}" dt="2022-01-10T03:24:33.995" v="12" actId="47"/>
        <pc:sldMkLst>
          <pc:docMk/>
          <pc:sldMk cId="2909444576" sldId="404"/>
        </pc:sldMkLst>
      </pc:sldChg>
      <pc:sldChg chg="del">
        <pc:chgData name="Manish Sharma" userId="b799adb9ba789c8f" providerId="LiveId" clId="{7C3D9478-FAB7-47AD-B294-77AB9764AF9A}" dt="2022-01-10T03:24:33.995" v="12" actId="47"/>
        <pc:sldMkLst>
          <pc:docMk/>
          <pc:sldMk cId="1747891241" sldId="405"/>
        </pc:sldMkLst>
      </pc:sldChg>
      <pc:sldChg chg="del">
        <pc:chgData name="Manish Sharma" userId="b799adb9ba789c8f" providerId="LiveId" clId="{7C3D9478-FAB7-47AD-B294-77AB9764AF9A}" dt="2022-01-10T03:24:33.995" v="12" actId="47"/>
        <pc:sldMkLst>
          <pc:docMk/>
          <pc:sldMk cId="1119350591" sldId="407"/>
        </pc:sldMkLst>
      </pc:sldChg>
      <pc:sldChg chg="add del">
        <pc:chgData name="Manish Sharma" userId="b799adb9ba789c8f" providerId="LiveId" clId="{7C3D9478-FAB7-47AD-B294-77AB9764AF9A}" dt="2022-01-12T05:33:50.216" v="961"/>
        <pc:sldMkLst>
          <pc:docMk/>
          <pc:sldMk cId="2747173488" sldId="408"/>
        </pc:sldMkLst>
      </pc:sldChg>
      <pc:sldChg chg="del">
        <pc:chgData name="Manish Sharma" userId="b799adb9ba789c8f" providerId="LiveId" clId="{7C3D9478-FAB7-47AD-B294-77AB9764AF9A}" dt="2022-01-10T03:24:33.995" v="12" actId="47"/>
        <pc:sldMkLst>
          <pc:docMk/>
          <pc:sldMk cId="1777021263" sldId="409"/>
        </pc:sldMkLst>
      </pc:sldChg>
      <pc:sldChg chg="add del">
        <pc:chgData name="Manish Sharma" userId="b799adb9ba789c8f" providerId="LiveId" clId="{7C3D9478-FAB7-47AD-B294-77AB9764AF9A}" dt="2022-01-12T05:33:50.216" v="961"/>
        <pc:sldMkLst>
          <pc:docMk/>
          <pc:sldMk cId="956484382" sldId="410"/>
        </pc:sldMkLst>
      </pc:sldChg>
      <pc:sldChg chg="del">
        <pc:chgData name="Manish Sharma" userId="b799adb9ba789c8f" providerId="LiveId" clId="{7C3D9478-FAB7-47AD-B294-77AB9764AF9A}" dt="2022-01-10T03:24:33.995" v="12" actId="47"/>
        <pc:sldMkLst>
          <pc:docMk/>
          <pc:sldMk cId="2684770681" sldId="411"/>
        </pc:sldMkLst>
      </pc:sldChg>
      <pc:sldChg chg="del">
        <pc:chgData name="Manish Sharma" userId="b799adb9ba789c8f" providerId="LiveId" clId="{7C3D9478-FAB7-47AD-B294-77AB9764AF9A}" dt="2022-01-10T03:24:33.995" v="12" actId="47"/>
        <pc:sldMkLst>
          <pc:docMk/>
          <pc:sldMk cId="1552225087" sldId="412"/>
        </pc:sldMkLst>
      </pc:sldChg>
      <pc:sldChg chg="add del">
        <pc:chgData name="Manish Sharma" userId="b799adb9ba789c8f" providerId="LiveId" clId="{7C3D9478-FAB7-47AD-B294-77AB9764AF9A}" dt="2022-01-12T09:12:38.141" v="965"/>
        <pc:sldMkLst>
          <pc:docMk/>
          <pc:sldMk cId="1257482258" sldId="413"/>
        </pc:sldMkLst>
      </pc:sldChg>
      <pc:sldChg chg="add">
        <pc:chgData name="Manish Sharma" userId="b799adb9ba789c8f" providerId="LiveId" clId="{7C3D9478-FAB7-47AD-B294-77AB9764AF9A}" dt="2022-01-11T11:09:46.274" v="808"/>
        <pc:sldMkLst>
          <pc:docMk/>
          <pc:sldMk cId="653593098" sldId="414"/>
        </pc:sldMkLst>
      </pc:sldChg>
      <pc:sldChg chg="del">
        <pc:chgData name="Manish Sharma" userId="b799adb9ba789c8f" providerId="LiveId" clId="{7C3D9478-FAB7-47AD-B294-77AB9764AF9A}" dt="2022-01-10T03:24:33.995" v="12" actId="47"/>
        <pc:sldMkLst>
          <pc:docMk/>
          <pc:sldMk cId="891528784" sldId="414"/>
        </pc:sldMkLst>
      </pc:sldChg>
      <pc:sldChg chg="del">
        <pc:chgData name="Manish Sharma" userId="b799adb9ba789c8f" providerId="LiveId" clId="{7C3D9478-FAB7-47AD-B294-77AB9764AF9A}" dt="2022-01-10T03:24:33.995" v="12" actId="47"/>
        <pc:sldMkLst>
          <pc:docMk/>
          <pc:sldMk cId="1942412135" sldId="415"/>
        </pc:sldMkLst>
      </pc:sldChg>
      <pc:sldChg chg="addSp delSp modSp new mod setBg">
        <pc:chgData name="Manish Sharma" userId="b799adb9ba789c8f" providerId="LiveId" clId="{7C3D9478-FAB7-47AD-B294-77AB9764AF9A}" dt="2022-01-11T11:11:11.616" v="846" actId="27614"/>
        <pc:sldMkLst>
          <pc:docMk/>
          <pc:sldMk cId="2092420744" sldId="415"/>
        </pc:sldMkLst>
        <pc:spChg chg="mod">
          <ac:chgData name="Manish Sharma" userId="b799adb9ba789c8f" providerId="LiveId" clId="{7C3D9478-FAB7-47AD-B294-77AB9764AF9A}" dt="2022-01-11T11:10:59.199" v="845" actId="26606"/>
          <ac:spMkLst>
            <pc:docMk/>
            <pc:sldMk cId="2092420744" sldId="415"/>
            <ac:spMk id="2" creationId="{37BC08F8-3DED-4385-ABA4-060BB706B8EF}"/>
          </ac:spMkLst>
        </pc:spChg>
        <pc:spChg chg="del">
          <ac:chgData name="Manish Sharma" userId="b799adb9ba789c8f" providerId="LiveId" clId="{7C3D9478-FAB7-47AD-B294-77AB9764AF9A}" dt="2022-01-11T11:10:14.729" v="810" actId="478"/>
          <ac:spMkLst>
            <pc:docMk/>
            <pc:sldMk cId="2092420744" sldId="415"/>
            <ac:spMk id="3" creationId="{09815613-8E9E-46B4-B6DC-136711B508CA}"/>
          </ac:spMkLst>
        </pc:spChg>
        <pc:spChg chg="mod">
          <ac:chgData name="Manish Sharma" userId="b799adb9ba789c8f" providerId="LiveId" clId="{7C3D9478-FAB7-47AD-B294-77AB9764AF9A}" dt="2022-01-11T11:10:15.498" v="811"/>
          <ac:spMkLst>
            <pc:docMk/>
            <pc:sldMk cId="2092420744" sldId="415"/>
            <ac:spMk id="5" creationId="{E92B4D3B-7532-4325-9F1C-4E569DA4B125}"/>
          </ac:spMkLst>
        </pc:spChg>
        <pc:spChg chg="mod">
          <ac:chgData name="Manish Sharma" userId="b799adb9ba789c8f" providerId="LiveId" clId="{7C3D9478-FAB7-47AD-B294-77AB9764AF9A}" dt="2022-01-11T11:10:15.498" v="811"/>
          <ac:spMkLst>
            <pc:docMk/>
            <pc:sldMk cId="2092420744" sldId="415"/>
            <ac:spMk id="6" creationId="{0B501A4C-A19B-4A93-BD93-CD3C447D18AF}"/>
          </ac:spMkLst>
        </pc:spChg>
        <pc:spChg chg="mod">
          <ac:chgData name="Manish Sharma" userId="b799adb9ba789c8f" providerId="LiveId" clId="{7C3D9478-FAB7-47AD-B294-77AB9764AF9A}" dt="2022-01-11T11:10:15.498" v="811"/>
          <ac:spMkLst>
            <pc:docMk/>
            <pc:sldMk cId="2092420744" sldId="415"/>
            <ac:spMk id="7" creationId="{11701D96-46DB-4210-998B-C42ADFA4A14A}"/>
          </ac:spMkLst>
        </pc:spChg>
        <pc:spChg chg="mod">
          <ac:chgData name="Manish Sharma" userId="b799adb9ba789c8f" providerId="LiveId" clId="{7C3D9478-FAB7-47AD-B294-77AB9764AF9A}" dt="2022-01-11T11:10:15.498" v="811"/>
          <ac:spMkLst>
            <pc:docMk/>
            <pc:sldMk cId="2092420744" sldId="415"/>
            <ac:spMk id="8" creationId="{08510A39-A1F0-4915-B457-82C3C8EF0E51}"/>
          </ac:spMkLst>
        </pc:spChg>
        <pc:spChg chg="mod">
          <ac:chgData name="Manish Sharma" userId="b799adb9ba789c8f" providerId="LiveId" clId="{7C3D9478-FAB7-47AD-B294-77AB9764AF9A}" dt="2022-01-11T11:10:15.498" v="811"/>
          <ac:spMkLst>
            <pc:docMk/>
            <pc:sldMk cId="2092420744" sldId="415"/>
            <ac:spMk id="11" creationId="{E1F83398-AE2C-4816-978C-18B66FBEDBB9}"/>
          </ac:spMkLst>
        </pc:spChg>
        <pc:spChg chg="add">
          <ac:chgData name="Manish Sharma" userId="b799adb9ba789c8f" providerId="LiveId" clId="{7C3D9478-FAB7-47AD-B294-77AB9764AF9A}" dt="2022-01-11T11:10:59.199" v="845" actId="26606"/>
          <ac:spMkLst>
            <pc:docMk/>
            <pc:sldMk cId="2092420744" sldId="415"/>
            <ac:spMk id="17" creationId="{665DBBEF-238B-476B-96AB-8AAC3224ECEA}"/>
          </ac:spMkLst>
        </pc:spChg>
        <pc:spChg chg="add">
          <ac:chgData name="Manish Sharma" userId="b799adb9ba789c8f" providerId="LiveId" clId="{7C3D9478-FAB7-47AD-B294-77AB9764AF9A}" dt="2022-01-11T11:10:59.199" v="845" actId="26606"/>
          <ac:spMkLst>
            <pc:docMk/>
            <pc:sldMk cId="2092420744" sldId="415"/>
            <ac:spMk id="19" creationId="{3FCFB1DE-0B7E-48CC-BA90-B2AB0889F9D6}"/>
          </ac:spMkLst>
        </pc:spChg>
        <pc:grpChg chg="add del mod">
          <ac:chgData name="Manish Sharma" userId="b799adb9ba789c8f" providerId="LiveId" clId="{7C3D9478-FAB7-47AD-B294-77AB9764AF9A}" dt="2022-01-11T11:10:21.020" v="812"/>
          <ac:grpSpMkLst>
            <pc:docMk/>
            <pc:sldMk cId="2092420744" sldId="415"/>
            <ac:grpSpMk id="4" creationId="{CF37D82A-5FCB-437A-97B0-86CE96AD535B}"/>
          </ac:grpSpMkLst>
        </pc:grpChg>
        <pc:picChg chg="add mod">
          <ac:chgData name="Manish Sharma" userId="b799adb9ba789c8f" providerId="LiveId" clId="{7C3D9478-FAB7-47AD-B294-77AB9764AF9A}" dt="2022-01-11T11:11:11.616" v="846" actId="27614"/>
          <ac:picMkLst>
            <pc:docMk/>
            <pc:sldMk cId="2092420744" sldId="415"/>
            <ac:picMk id="12" creationId="{5320F8E6-296A-4D19-B626-A17A26D553C5}"/>
          </ac:picMkLst>
        </pc:picChg>
        <pc:cxnChg chg="mod">
          <ac:chgData name="Manish Sharma" userId="b799adb9ba789c8f" providerId="LiveId" clId="{7C3D9478-FAB7-47AD-B294-77AB9764AF9A}" dt="2022-01-11T11:10:15.498" v="811"/>
          <ac:cxnSpMkLst>
            <pc:docMk/>
            <pc:sldMk cId="2092420744" sldId="415"/>
            <ac:cxnSpMk id="9" creationId="{6D25B269-7ED8-4296-84B7-A72E293DBC6A}"/>
          </ac:cxnSpMkLst>
        </pc:cxnChg>
        <pc:cxnChg chg="mod">
          <ac:chgData name="Manish Sharma" userId="b799adb9ba789c8f" providerId="LiveId" clId="{7C3D9478-FAB7-47AD-B294-77AB9764AF9A}" dt="2022-01-11T11:10:15.498" v="811"/>
          <ac:cxnSpMkLst>
            <pc:docMk/>
            <pc:sldMk cId="2092420744" sldId="415"/>
            <ac:cxnSpMk id="10" creationId="{95921697-1858-41B3-9D9B-F0B3A64983E1}"/>
          </ac:cxnSpMkLst>
        </pc:cxnChg>
      </pc:sldChg>
      <pc:sldChg chg="addSp delSp modSp new mod setBg">
        <pc:chgData name="Manish Sharma" userId="b799adb9ba789c8f" providerId="LiveId" clId="{7C3D9478-FAB7-47AD-B294-77AB9764AF9A}" dt="2022-01-11T11:12:17.209" v="876" actId="27614"/>
        <pc:sldMkLst>
          <pc:docMk/>
          <pc:sldMk cId="659409853" sldId="416"/>
        </pc:sldMkLst>
        <pc:spChg chg="mod">
          <ac:chgData name="Manish Sharma" userId="b799adb9ba789c8f" providerId="LiveId" clId="{7C3D9478-FAB7-47AD-B294-77AB9764AF9A}" dt="2022-01-11T11:11:42.215" v="875" actId="26606"/>
          <ac:spMkLst>
            <pc:docMk/>
            <pc:sldMk cId="659409853" sldId="416"/>
            <ac:spMk id="2" creationId="{315C6612-5A1C-4008-B1A4-8CD1D3F6C976}"/>
          </ac:spMkLst>
        </pc:spChg>
        <pc:spChg chg="del">
          <ac:chgData name="Manish Sharma" userId="b799adb9ba789c8f" providerId="LiveId" clId="{7C3D9478-FAB7-47AD-B294-77AB9764AF9A}" dt="2022-01-11T11:11:17.785" v="850"/>
          <ac:spMkLst>
            <pc:docMk/>
            <pc:sldMk cId="659409853" sldId="416"/>
            <ac:spMk id="3" creationId="{D83C4356-9083-42E9-B9D1-50EFB3363DEC}"/>
          </ac:spMkLst>
        </pc:spChg>
        <pc:spChg chg="mod">
          <ac:chgData name="Manish Sharma" userId="b799adb9ba789c8f" providerId="LiveId" clId="{7C3D9478-FAB7-47AD-B294-77AB9764AF9A}" dt="2022-01-11T11:11:14.251" v="848"/>
          <ac:spMkLst>
            <pc:docMk/>
            <pc:sldMk cId="659409853" sldId="416"/>
            <ac:spMk id="5" creationId="{873D3D4C-F8E0-492B-BF3E-FA693091D91D}"/>
          </ac:spMkLst>
        </pc:spChg>
        <pc:spChg chg="mod">
          <ac:chgData name="Manish Sharma" userId="b799adb9ba789c8f" providerId="LiveId" clId="{7C3D9478-FAB7-47AD-B294-77AB9764AF9A}" dt="2022-01-11T11:11:14.251" v="848"/>
          <ac:spMkLst>
            <pc:docMk/>
            <pc:sldMk cId="659409853" sldId="416"/>
            <ac:spMk id="6" creationId="{47335E6F-2CDC-4ECA-98C1-7123BC0127E9}"/>
          </ac:spMkLst>
        </pc:spChg>
        <pc:spChg chg="mod">
          <ac:chgData name="Manish Sharma" userId="b799adb9ba789c8f" providerId="LiveId" clId="{7C3D9478-FAB7-47AD-B294-77AB9764AF9A}" dt="2022-01-11T11:11:14.251" v="848"/>
          <ac:spMkLst>
            <pc:docMk/>
            <pc:sldMk cId="659409853" sldId="416"/>
            <ac:spMk id="7" creationId="{FDDD4A8A-DF5A-4870-8206-EE2BD9652E71}"/>
          </ac:spMkLst>
        </pc:spChg>
        <pc:spChg chg="mod">
          <ac:chgData name="Manish Sharma" userId="b799adb9ba789c8f" providerId="LiveId" clId="{7C3D9478-FAB7-47AD-B294-77AB9764AF9A}" dt="2022-01-11T11:11:14.251" v="848"/>
          <ac:spMkLst>
            <pc:docMk/>
            <pc:sldMk cId="659409853" sldId="416"/>
            <ac:spMk id="8" creationId="{A00DF6D7-6C92-4215-B42B-5F059E555438}"/>
          </ac:spMkLst>
        </pc:spChg>
        <pc:spChg chg="mod">
          <ac:chgData name="Manish Sharma" userId="b799adb9ba789c8f" providerId="LiveId" clId="{7C3D9478-FAB7-47AD-B294-77AB9764AF9A}" dt="2022-01-11T11:11:14.251" v="848"/>
          <ac:spMkLst>
            <pc:docMk/>
            <pc:sldMk cId="659409853" sldId="416"/>
            <ac:spMk id="11" creationId="{E6FF1B11-CE26-4E96-B98A-DCE37102686C}"/>
          </ac:spMkLst>
        </pc:spChg>
        <pc:spChg chg="add del mod">
          <ac:chgData name="Manish Sharma" userId="b799adb9ba789c8f" providerId="LiveId" clId="{7C3D9478-FAB7-47AD-B294-77AB9764AF9A}" dt="2022-01-11T11:11:17.569" v="849"/>
          <ac:spMkLst>
            <pc:docMk/>
            <pc:sldMk cId="659409853" sldId="416"/>
            <ac:spMk id="12" creationId="{606C5BEE-28B7-4040-A0CE-938F55261E6C}"/>
          </ac:spMkLst>
        </pc:spChg>
        <pc:spChg chg="add">
          <ac:chgData name="Manish Sharma" userId="b799adb9ba789c8f" providerId="LiveId" clId="{7C3D9478-FAB7-47AD-B294-77AB9764AF9A}" dt="2022-01-11T11:11:42.215" v="875" actId="26606"/>
          <ac:spMkLst>
            <pc:docMk/>
            <pc:sldMk cId="659409853" sldId="416"/>
            <ac:spMk id="19" creationId="{665DBBEF-238B-476B-96AB-8AAC3224ECEA}"/>
          </ac:spMkLst>
        </pc:spChg>
        <pc:spChg chg="add">
          <ac:chgData name="Manish Sharma" userId="b799adb9ba789c8f" providerId="LiveId" clId="{7C3D9478-FAB7-47AD-B294-77AB9764AF9A}" dt="2022-01-11T11:11:42.215" v="875" actId="26606"/>
          <ac:spMkLst>
            <pc:docMk/>
            <pc:sldMk cId="659409853" sldId="416"/>
            <ac:spMk id="21" creationId="{3FCFB1DE-0B7E-48CC-BA90-B2AB0889F9D6}"/>
          </ac:spMkLst>
        </pc:spChg>
        <pc:grpChg chg="add del mod">
          <ac:chgData name="Manish Sharma" userId="b799adb9ba789c8f" providerId="LiveId" clId="{7C3D9478-FAB7-47AD-B294-77AB9764AF9A}" dt="2022-01-11T11:11:17.569" v="849"/>
          <ac:grpSpMkLst>
            <pc:docMk/>
            <pc:sldMk cId="659409853" sldId="416"/>
            <ac:grpSpMk id="4" creationId="{F35D6F7F-8D75-4D05-AA76-1256D0BE5E10}"/>
          </ac:grpSpMkLst>
        </pc:grpChg>
        <pc:picChg chg="add mod">
          <ac:chgData name="Manish Sharma" userId="b799adb9ba789c8f" providerId="LiveId" clId="{7C3D9478-FAB7-47AD-B294-77AB9764AF9A}" dt="2022-01-11T11:12:17.209" v="876" actId="27614"/>
          <ac:picMkLst>
            <pc:docMk/>
            <pc:sldMk cId="659409853" sldId="416"/>
            <ac:picMk id="14" creationId="{E17FCEDE-49FB-49EA-A4F9-5A69984A4295}"/>
          </ac:picMkLst>
        </pc:picChg>
        <pc:cxnChg chg="mod">
          <ac:chgData name="Manish Sharma" userId="b799adb9ba789c8f" providerId="LiveId" clId="{7C3D9478-FAB7-47AD-B294-77AB9764AF9A}" dt="2022-01-11T11:11:14.251" v="848"/>
          <ac:cxnSpMkLst>
            <pc:docMk/>
            <pc:sldMk cId="659409853" sldId="416"/>
            <ac:cxnSpMk id="9" creationId="{0E736550-FF05-41CD-A0C7-B69DDBE0A9EB}"/>
          </ac:cxnSpMkLst>
        </pc:cxnChg>
        <pc:cxnChg chg="mod">
          <ac:chgData name="Manish Sharma" userId="b799adb9ba789c8f" providerId="LiveId" clId="{7C3D9478-FAB7-47AD-B294-77AB9764AF9A}" dt="2022-01-11T11:11:14.251" v="848"/>
          <ac:cxnSpMkLst>
            <pc:docMk/>
            <pc:sldMk cId="659409853" sldId="416"/>
            <ac:cxnSpMk id="10" creationId="{9C915F5E-711E-4669-8278-5E424BE9C129}"/>
          </ac:cxnSpMkLst>
        </pc:cxnChg>
        <pc:cxnChg chg="add del mod">
          <ac:chgData name="Manish Sharma" userId="b799adb9ba789c8f" providerId="LiveId" clId="{7C3D9478-FAB7-47AD-B294-77AB9764AF9A}" dt="2022-01-11T11:11:17.569" v="849"/>
          <ac:cxnSpMkLst>
            <pc:docMk/>
            <pc:sldMk cId="659409853" sldId="416"/>
            <ac:cxnSpMk id="13" creationId="{D723C328-8737-4154-8495-5D3625068938}"/>
          </ac:cxnSpMkLst>
        </pc:cxnChg>
      </pc:sldChg>
      <pc:sldChg chg="del">
        <pc:chgData name="Manish Sharma" userId="b799adb9ba789c8f" providerId="LiveId" clId="{7C3D9478-FAB7-47AD-B294-77AB9764AF9A}" dt="2022-01-10T03:24:33.995" v="12" actId="47"/>
        <pc:sldMkLst>
          <pc:docMk/>
          <pc:sldMk cId="1602707574" sldId="416"/>
        </pc:sldMkLst>
      </pc:sldChg>
      <pc:sldChg chg="del">
        <pc:chgData name="Manish Sharma" userId="b799adb9ba789c8f" providerId="LiveId" clId="{7C3D9478-FAB7-47AD-B294-77AB9764AF9A}" dt="2022-01-10T03:24:33.995" v="12" actId="47"/>
        <pc:sldMkLst>
          <pc:docMk/>
          <pc:sldMk cId="505285954" sldId="417"/>
        </pc:sldMkLst>
      </pc:sldChg>
      <pc:sldChg chg="add">
        <pc:chgData name="Manish Sharma" userId="b799adb9ba789c8f" providerId="LiveId" clId="{7C3D9478-FAB7-47AD-B294-77AB9764AF9A}" dt="2022-01-11T11:19:02.567" v="877"/>
        <pc:sldMkLst>
          <pc:docMk/>
          <pc:sldMk cId="1911146554" sldId="417"/>
        </pc:sldMkLst>
      </pc:sldChg>
      <pc:sldChg chg="addSp delSp modSp new mod">
        <pc:chgData name="Manish Sharma" userId="b799adb9ba789c8f" providerId="LiveId" clId="{7C3D9478-FAB7-47AD-B294-77AB9764AF9A}" dt="2022-01-12T03:51:22.597" v="905" actId="1076"/>
        <pc:sldMkLst>
          <pc:docMk/>
          <pc:sldMk cId="2152274653" sldId="418"/>
        </pc:sldMkLst>
        <pc:spChg chg="del">
          <ac:chgData name="Manish Sharma" userId="b799adb9ba789c8f" providerId="LiveId" clId="{7C3D9478-FAB7-47AD-B294-77AB9764AF9A}" dt="2022-01-12T03:50:02.824" v="880" actId="478"/>
          <ac:spMkLst>
            <pc:docMk/>
            <pc:sldMk cId="2152274653" sldId="418"/>
            <ac:spMk id="2" creationId="{FEE70ADF-2B31-4BBB-A42F-8321BFC0A2C0}"/>
          </ac:spMkLst>
        </pc:spChg>
        <pc:spChg chg="del">
          <ac:chgData name="Manish Sharma" userId="b799adb9ba789c8f" providerId="LiveId" clId="{7C3D9478-FAB7-47AD-B294-77AB9764AF9A}" dt="2022-01-12T03:50:02.824" v="880" actId="478"/>
          <ac:spMkLst>
            <pc:docMk/>
            <pc:sldMk cId="2152274653" sldId="418"/>
            <ac:spMk id="3" creationId="{DAB28B65-A9CF-47D5-A263-E7CD3555F3EE}"/>
          </ac:spMkLst>
        </pc:spChg>
        <pc:spChg chg="add mod">
          <ac:chgData name="Manish Sharma" userId="b799adb9ba789c8f" providerId="LiveId" clId="{7C3D9478-FAB7-47AD-B294-77AB9764AF9A}" dt="2022-01-12T03:51:22.597" v="905" actId="1076"/>
          <ac:spMkLst>
            <pc:docMk/>
            <pc:sldMk cId="2152274653" sldId="418"/>
            <ac:spMk id="4" creationId="{ADA6931F-89CB-4A19-9F1E-B5B73B389AB1}"/>
          </ac:spMkLst>
        </pc:spChg>
        <pc:spChg chg="add mod">
          <ac:chgData name="Manish Sharma" userId="b799adb9ba789c8f" providerId="LiveId" clId="{7C3D9478-FAB7-47AD-B294-77AB9764AF9A}" dt="2022-01-12T03:51:22.597" v="905" actId="1076"/>
          <ac:spMkLst>
            <pc:docMk/>
            <pc:sldMk cId="2152274653" sldId="418"/>
            <ac:spMk id="5" creationId="{982B8D0D-96D2-4F5A-8181-54F7AF28828A}"/>
          </ac:spMkLst>
        </pc:spChg>
        <pc:spChg chg="add mod">
          <ac:chgData name="Manish Sharma" userId="b799adb9ba789c8f" providerId="LiveId" clId="{7C3D9478-FAB7-47AD-B294-77AB9764AF9A}" dt="2022-01-12T03:51:22.597" v="905" actId="1076"/>
          <ac:spMkLst>
            <pc:docMk/>
            <pc:sldMk cId="2152274653" sldId="418"/>
            <ac:spMk id="7" creationId="{B912ECA1-147F-427B-BF73-0B2A59319642}"/>
          </ac:spMkLst>
        </pc:spChg>
        <pc:spChg chg="add mod">
          <ac:chgData name="Manish Sharma" userId="b799adb9ba789c8f" providerId="LiveId" clId="{7C3D9478-FAB7-47AD-B294-77AB9764AF9A}" dt="2022-01-12T03:51:22.597" v="905" actId="1076"/>
          <ac:spMkLst>
            <pc:docMk/>
            <pc:sldMk cId="2152274653" sldId="418"/>
            <ac:spMk id="9" creationId="{EA3CC287-E99A-4BA9-A9AD-5C95DF5D3015}"/>
          </ac:spMkLst>
        </pc:spChg>
        <pc:spChg chg="add mod">
          <ac:chgData name="Manish Sharma" userId="b799adb9ba789c8f" providerId="LiveId" clId="{7C3D9478-FAB7-47AD-B294-77AB9764AF9A}" dt="2022-01-12T03:51:22.597" v="905" actId="1076"/>
          <ac:spMkLst>
            <pc:docMk/>
            <pc:sldMk cId="2152274653" sldId="418"/>
            <ac:spMk id="10" creationId="{EB96CBCA-E059-4DA8-B298-5B61F35643A0}"/>
          </ac:spMkLst>
        </pc:spChg>
        <pc:spChg chg="add mod">
          <ac:chgData name="Manish Sharma" userId="b799adb9ba789c8f" providerId="LiveId" clId="{7C3D9478-FAB7-47AD-B294-77AB9764AF9A}" dt="2022-01-12T03:51:22.597" v="905" actId="1076"/>
          <ac:spMkLst>
            <pc:docMk/>
            <pc:sldMk cId="2152274653" sldId="418"/>
            <ac:spMk id="12" creationId="{9C339217-69F7-449B-AE1E-7943999ED65D}"/>
          </ac:spMkLst>
        </pc:spChg>
        <pc:cxnChg chg="add mod">
          <ac:chgData name="Manish Sharma" userId="b799adb9ba789c8f" providerId="LiveId" clId="{7C3D9478-FAB7-47AD-B294-77AB9764AF9A}" dt="2022-01-12T03:51:22.597" v="905" actId="1076"/>
          <ac:cxnSpMkLst>
            <pc:docMk/>
            <pc:sldMk cId="2152274653" sldId="418"/>
            <ac:cxnSpMk id="6" creationId="{FA74169F-E611-4F1B-B1BD-91977E03E6C3}"/>
          </ac:cxnSpMkLst>
        </pc:cxnChg>
        <pc:cxnChg chg="add mod">
          <ac:chgData name="Manish Sharma" userId="b799adb9ba789c8f" providerId="LiveId" clId="{7C3D9478-FAB7-47AD-B294-77AB9764AF9A}" dt="2022-01-12T03:51:22.597" v="905" actId="1076"/>
          <ac:cxnSpMkLst>
            <pc:docMk/>
            <pc:sldMk cId="2152274653" sldId="418"/>
            <ac:cxnSpMk id="8" creationId="{97A2C148-6EC6-4B56-B317-657AC916F22C}"/>
          </ac:cxnSpMkLst>
        </pc:cxnChg>
        <pc:cxnChg chg="add mod">
          <ac:chgData name="Manish Sharma" userId="b799adb9ba789c8f" providerId="LiveId" clId="{7C3D9478-FAB7-47AD-B294-77AB9764AF9A}" dt="2022-01-12T03:51:22.597" v="905" actId="1076"/>
          <ac:cxnSpMkLst>
            <pc:docMk/>
            <pc:sldMk cId="2152274653" sldId="418"/>
            <ac:cxnSpMk id="11" creationId="{DB277395-AE59-4B73-AC0F-EBEBBDE71EAD}"/>
          </ac:cxnSpMkLst>
        </pc:cxnChg>
        <pc:cxnChg chg="add mod">
          <ac:chgData name="Manish Sharma" userId="b799adb9ba789c8f" providerId="LiveId" clId="{7C3D9478-FAB7-47AD-B294-77AB9764AF9A}" dt="2022-01-12T03:51:22.597" v="905" actId="1076"/>
          <ac:cxnSpMkLst>
            <pc:docMk/>
            <pc:sldMk cId="2152274653" sldId="418"/>
            <ac:cxnSpMk id="13" creationId="{558E8B02-63CE-4259-960D-DE2BF5166352}"/>
          </ac:cxnSpMkLst>
        </pc:cxnChg>
      </pc:sldChg>
      <pc:sldChg chg="del">
        <pc:chgData name="Manish Sharma" userId="b799adb9ba789c8f" providerId="LiveId" clId="{7C3D9478-FAB7-47AD-B294-77AB9764AF9A}" dt="2022-01-10T03:24:33.995" v="12" actId="47"/>
        <pc:sldMkLst>
          <pc:docMk/>
          <pc:sldMk cId="4283266374" sldId="418"/>
        </pc:sldMkLst>
      </pc:sldChg>
      <pc:sldChg chg="del">
        <pc:chgData name="Manish Sharma" userId="b799adb9ba789c8f" providerId="LiveId" clId="{7C3D9478-FAB7-47AD-B294-77AB9764AF9A}" dt="2022-01-10T03:24:33.995" v="12" actId="47"/>
        <pc:sldMkLst>
          <pc:docMk/>
          <pc:sldMk cId="1426255416" sldId="419"/>
        </pc:sldMkLst>
      </pc:sldChg>
      <pc:sldChg chg="addSp delSp modSp new mod">
        <pc:chgData name="Manish Sharma" userId="b799adb9ba789c8f" providerId="LiveId" clId="{7C3D9478-FAB7-47AD-B294-77AB9764AF9A}" dt="2022-01-12T04:03:26.736" v="937" actId="113"/>
        <pc:sldMkLst>
          <pc:docMk/>
          <pc:sldMk cId="1454361118" sldId="419"/>
        </pc:sldMkLst>
        <pc:spChg chg="del">
          <ac:chgData name="Manish Sharma" userId="b799adb9ba789c8f" providerId="LiveId" clId="{7C3D9478-FAB7-47AD-B294-77AB9764AF9A}" dt="2022-01-12T03:51:49.871" v="907" actId="478"/>
          <ac:spMkLst>
            <pc:docMk/>
            <pc:sldMk cId="1454361118" sldId="419"/>
            <ac:spMk id="2" creationId="{8BE6F2BE-AAC6-46BD-8E61-1971C5DE8807}"/>
          </ac:spMkLst>
        </pc:spChg>
        <pc:spChg chg="del">
          <ac:chgData name="Manish Sharma" userId="b799adb9ba789c8f" providerId="LiveId" clId="{7C3D9478-FAB7-47AD-B294-77AB9764AF9A}" dt="2022-01-12T03:51:49.871" v="907" actId="478"/>
          <ac:spMkLst>
            <pc:docMk/>
            <pc:sldMk cId="1454361118" sldId="419"/>
            <ac:spMk id="3" creationId="{F57FDE86-216D-4143-8F33-081DB88EF672}"/>
          </ac:spMkLst>
        </pc:spChg>
        <pc:spChg chg="add mod">
          <ac:chgData name="Manish Sharma" userId="b799adb9ba789c8f" providerId="LiveId" clId="{7C3D9478-FAB7-47AD-B294-77AB9764AF9A}" dt="2022-01-12T03:52:54.098" v="910" actId="1076"/>
          <ac:spMkLst>
            <pc:docMk/>
            <pc:sldMk cId="1454361118" sldId="419"/>
            <ac:spMk id="4" creationId="{D1C9F98A-DF79-421D-86C3-49EBFF08A600}"/>
          </ac:spMkLst>
        </pc:spChg>
        <pc:spChg chg="add mod">
          <ac:chgData name="Manish Sharma" userId="b799adb9ba789c8f" providerId="LiveId" clId="{7C3D9478-FAB7-47AD-B294-77AB9764AF9A}" dt="2022-01-12T03:57:23.880" v="921" actId="20577"/>
          <ac:spMkLst>
            <pc:docMk/>
            <pc:sldMk cId="1454361118" sldId="419"/>
            <ac:spMk id="5" creationId="{A9445235-F2EA-406A-B3D8-7360CBD6EDE0}"/>
          </ac:spMkLst>
        </pc:spChg>
        <pc:spChg chg="add mod">
          <ac:chgData name="Manish Sharma" userId="b799adb9ba789c8f" providerId="LiveId" clId="{7C3D9478-FAB7-47AD-B294-77AB9764AF9A}" dt="2022-01-12T03:52:54.098" v="910" actId="1076"/>
          <ac:spMkLst>
            <pc:docMk/>
            <pc:sldMk cId="1454361118" sldId="419"/>
            <ac:spMk id="7" creationId="{5AA470B2-206B-482A-B8EA-565A33B9BA8D}"/>
          </ac:spMkLst>
        </pc:spChg>
        <pc:spChg chg="add mod">
          <ac:chgData name="Manish Sharma" userId="b799adb9ba789c8f" providerId="LiveId" clId="{7C3D9478-FAB7-47AD-B294-77AB9764AF9A}" dt="2022-01-12T03:52:54.098" v="910" actId="1076"/>
          <ac:spMkLst>
            <pc:docMk/>
            <pc:sldMk cId="1454361118" sldId="419"/>
            <ac:spMk id="9" creationId="{6CF45766-748F-4062-AA87-BE8D1856EE72}"/>
          </ac:spMkLst>
        </pc:spChg>
        <pc:spChg chg="add mod">
          <ac:chgData name="Manish Sharma" userId="b799adb9ba789c8f" providerId="LiveId" clId="{7C3D9478-FAB7-47AD-B294-77AB9764AF9A}" dt="2022-01-12T04:02:53.385" v="924" actId="1076"/>
          <ac:spMkLst>
            <pc:docMk/>
            <pc:sldMk cId="1454361118" sldId="419"/>
            <ac:spMk id="11" creationId="{1FB1CCD6-3533-45A2-A348-9979A3013D3B}"/>
          </ac:spMkLst>
        </pc:spChg>
        <pc:spChg chg="add mod">
          <ac:chgData name="Manish Sharma" userId="b799adb9ba789c8f" providerId="LiveId" clId="{7C3D9478-FAB7-47AD-B294-77AB9764AF9A}" dt="2022-01-12T04:03:26.736" v="937" actId="113"/>
          <ac:spMkLst>
            <pc:docMk/>
            <pc:sldMk cId="1454361118" sldId="419"/>
            <ac:spMk id="12" creationId="{C3880A3C-D591-4C03-9C5E-7F5E730A29CC}"/>
          </ac:spMkLst>
        </pc:spChg>
        <pc:spChg chg="add mod">
          <ac:chgData name="Manish Sharma" userId="b799adb9ba789c8f" providerId="LiveId" clId="{7C3D9478-FAB7-47AD-B294-77AB9764AF9A}" dt="2022-01-12T04:02:53.385" v="924" actId="1076"/>
          <ac:spMkLst>
            <pc:docMk/>
            <pc:sldMk cId="1454361118" sldId="419"/>
            <ac:spMk id="14" creationId="{3D722B79-6DB3-448F-9EC6-C955EAA05169}"/>
          </ac:spMkLst>
        </pc:spChg>
        <pc:spChg chg="add mod">
          <ac:chgData name="Manish Sharma" userId="b799adb9ba789c8f" providerId="LiveId" clId="{7C3D9478-FAB7-47AD-B294-77AB9764AF9A}" dt="2022-01-12T04:02:53.385" v="924" actId="1076"/>
          <ac:spMkLst>
            <pc:docMk/>
            <pc:sldMk cId="1454361118" sldId="419"/>
            <ac:spMk id="16" creationId="{69BEA21C-22C6-46A9-A1DF-7972FE9BF39C}"/>
          </ac:spMkLst>
        </pc:spChg>
        <pc:cxnChg chg="add mod">
          <ac:chgData name="Manish Sharma" userId="b799adb9ba789c8f" providerId="LiveId" clId="{7C3D9478-FAB7-47AD-B294-77AB9764AF9A}" dt="2022-01-12T03:52:54.098" v="910" actId="1076"/>
          <ac:cxnSpMkLst>
            <pc:docMk/>
            <pc:sldMk cId="1454361118" sldId="419"/>
            <ac:cxnSpMk id="6" creationId="{5BACE6C9-2016-45D5-A9C5-512A30F3A98D}"/>
          </ac:cxnSpMkLst>
        </pc:cxnChg>
        <pc:cxnChg chg="add mod">
          <ac:chgData name="Manish Sharma" userId="b799adb9ba789c8f" providerId="LiveId" clId="{7C3D9478-FAB7-47AD-B294-77AB9764AF9A}" dt="2022-01-12T03:52:54.098" v="910" actId="1076"/>
          <ac:cxnSpMkLst>
            <pc:docMk/>
            <pc:sldMk cId="1454361118" sldId="419"/>
            <ac:cxnSpMk id="8" creationId="{753EBD49-FA5F-4B57-9480-EB4D263C047C}"/>
          </ac:cxnSpMkLst>
        </pc:cxnChg>
        <pc:cxnChg chg="add mod">
          <ac:chgData name="Manish Sharma" userId="b799adb9ba789c8f" providerId="LiveId" clId="{7C3D9478-FAB7-47AD-B294-77AB9764AF9A}" dt="2022-01-12T03:52:54.098" v="910" actId="1076"/>
          <ac:cxnSpMkLst>
            <pc:docMk/>
            <pc:sldMk cId="1454361118" sldId="419"/>
            <ac:cxnSpMk id="10" creationId="{944C1D46-3040-433D-9A7E-47C7F2B2B329}"/>
          </ac:cxnSpMkLst>
        </pc:cxnChg>
        <pc:cxnChg chg="add mod">
          <ac:chgData name="Manish Sharma" userId="b799adb9ba789c8f" providerId="LiveId" clId="{7C3D9478-FAB7-47AD-B294-77AB9764AF9A}" dt="2022-01-12T04:02:53.385" v="924" actId="1076"/>
          <ac:cxnSpMkLst>
            <pc:docMk/>
            <pc:sldMk cId="1454361118" sldId="419"/>
            <ac:cxnSpMk id="13" creationId="{EF07546D-3972-4F5C-BF8D-B4150CD4DDC0}"/>
          </ac:cxnSpMkLst>
        </pc:cxnChg>
        <pc:cxnChg chg="add mod">
          <ac:chgData name="Manish Sharma" userId="b799adb9ba789c8f" providerId="LiveId" clId="{7C3D9478-FAB7-47AD-B294-77AB9764AF9A}" dt="2022-01-12T04:02:53.385" v="924" actId="1076"/>
          <ac:cxnSpMkLst>
            <pc:docMk/>
            <pc:sldMk cId="1454361118" sldId="419"/>
            <ac:cxnSpMk id="15" creationId="{75F8329B-5F0F-44B0-B142-D0FF38A94435}"/>
          </ac:cxnSpMkLst>
        </pc:cxnChg>
        <pc:cxnChg chg="add mod">
          <ac:chgData name="Manish Sharma" userId="b799adb9ba789c8f" providerId="LiveId" clId="{7C3D9478-FAB7-47AD-B294-77AB9764AF9A}" dt="2022-01-12T04:02:53.385" v="924" actId="1076"/>
          <ac:cxnSpMkLst>
            <pc:docMk/>
            <pc:sldMk cId="1454361118" sldId="419"/>
            <ac:cxnSpMk id="17" creationId="{51A8AC1F-4D58-4FAB-9C4F-13E79B3175DB}"/>
          </ac:cxnSpMkLst>
        </pc:cxnChg>
      </pc:sldChg>
      <pc:sldChg chg="del">
        <pc:chgData name="Manish Sharma" userId="b799adb9ba789c8f" providerId="LiveId" clId="{7C3D9478-FAB7-47AD-B294-77AB9764AF9A}" dt="2022-01-10T03:24:33.995" v="12" actId="47"/>
        <pc:sldMkLst>
          <pc:docMk/>
          <pc:sldMk cId="1148228370" sldId="420"/>
        </pc:sldMkLst>
      </pc:sldChg>
      <pc:sldChg chg="addSp delSp modSp new mod chgLayout">
        <pc:chgData name="Manish Sharma" userId="b799adb9ba789c8f" providerId="LiveId" clId="{7C3D9478-FAB7-47AD-B294-77AB9764AF9A}" dt="2022-01-12T04:34:34.776" v="948" actId="27636"/>
        <pc:sldMkLst>
          <pc:docMk/>
          <pc:sldMk cId="4275185108" sldId="420"/>
        </pc:sldMkLst>
        <pc:spChg chg="mod ord">
          <ac:chgData name="Manish Sharma" userId="b799adb9ba789c8f" providerId="LiveId" clId="{7C3D9478-FAB7-47AD-B294-77AB9764AF9A}" dt="2022-01-12T04:34:29.841" v="946" actId="6264"/>
          <ac:spMkLst>
            <pc:docMk/>
            <pc:sldMk cId="4275185108" sldId="420"/>
            <ac:spMk id="2" creationId="{FAD98BCC-F6B3-4578-9666-A81F3BB7FE59}"/>
          </ac:spMkLst>
        </pc:spChg>
        <pc:spChg chg="mod ord">
          <ac:chgData name="Manish Sharma" userId="b799adb9ba789c8f" providerId="LiveId" clId="{7C3D9478-FAB7-47AD-B294-77AB9764AF9A}" dt="2022-01-12T04:34:34.776" v="948" actId="27636"/>
          <ac:spMkLst>
            <pc:docMk/>
            <pc:sldMk cId="4275185108" sldId="420"/>
            <ac:spMk id="3" creationId="{73A9EBCA-96F5-4475-93F3-CB86826CADC5}"/>
          </ac:spMkLst>
        </pc:spChg>
        <pc:spChg chg="add del mod">
          <ac:chgData name="Manish Sharma" userId="b799adb9ba789c8f" providerId="LiveId" clId="{7C3D9478-FAB7-47AD-B294-77AB9764AF9A}" dt="2022-01-12T04:34:29.841" v="946" actId="6264"/>
          <ac:spMkLst>
            <pc:docMk/>
            <pc:sldMk cId="4275185108" sldId="420"/>
            <ac:spMk id="4" creationId="{95005F09-D947-4A8E-A759-4F9AE027225A}"/>
          </ac:spMkLst>
        </pc:spChg>
        <pc:spChg chg="add del mod">
          <ac:chgData name="Manish Sharma" userId="b799adb9ba789c8f" providerId="LiveId" clId="{7C3D9478-FAB7-47AD-B294-77AB9764AF9A}" dt="2022-01-12T04:34:29.841" v="946" actId="6264"/>
          <ac:spMkLst>
            <pc:docMk/>
            <pc:sldMk cId="4275185108" sldId="420"/>
            <ac:spMk id="5" creationId="{7EF3A756-043D-43A1-858F-F6899B31872C}"/>
          </ac:spMkLst>
        </pc:spChg>
      </pc:sldChg>
      <pc:sldChg chg="modSp new mod">
        <pc:chgData name="Manish Sharma" userId="b799adb9ba789c8f" providerId="LiveId" clId="{7C3D9478-FAB7-47AD-B294-77AB9764AF9A}" dt="2022-01-12T04:35:12.270" v="956" actId="14"/>
        <pc:sldMkLst>
          <pc:docMk/>
          <pc:sldMk cId="107821572" sldId="421"/>
        </pc:sldMkLst>
        <pc:spChg chg="mod">
          <ac:chgData name="Manish Sharma" userId="b799adb9ba789c8f" providerId="LiveId" clId="{7C3D9478-FAB7-47AD-B294-77AB9764AF9A}" dt="2022-01-12T04:34:59.062" v="952" actId="20577"/>
          <ac:spMkLst>
            <pc:docMk/>
            <pc:sldMk cId="107821572" sldId="421"/>
            <ac:spMk id="2" creationId="{44C20BB1-E8C5-4243-A242-1F343C3C5C9B}"/>
          </ac:spMkLst>
        </pc:spChg>
        <pc:spChg chg="mod">
          <ac:chgData name="Manish Sharma" userId="b799adb9ba789c8f" providerId="LiveId" clId="{7C3D9478-FAB7-47AD-B294-77AB9764AF9A}" dt="2022-01-12T04:35:12.270" v="956" actId="14"/>
          <ac:spMkLst>
            <pc:docMk/>
            <pc:sldMk cId="107821572" sldId="421"/>
            <ac:spMk id="3" creationId="{4AF1CD67-12A5-4C3B-828B-4EEA996E8AD9}"/>
          </ac:spMkLst>
        </pc:spChg>
      </pc:sldChg>
      <pc:sldChg chg="del">
        <pc:chgData name="Manish Sharma" userId="b799adb9ba789c8f" providerId="LiveId" clId="{7C3D9478-FAB7-47AD-B294-77AB9764AF9A}" dt="2022-01-10T03:24:33.995" v="12" actId="47"/>
        <pc:sldMkLst>
          <pc:docMk/>
          <pc:sldMk cId="2543228366" sldId="421"/>
        </pc:sldMkLst>
      </pc:sldChg>
      <pc:sldChg chg="modSp new mod">
        <pc:chgData name="Manish Sharma" userId="b799adb9ba789c8f" providerId="LiveId" clId="{7C3D9478-FAB7-47AD-B294-77AB9764AF9A}" dt="2022-01-12T11:28:18.380" v="1041" actId="13926"/>
        <pc:sldMkLst>
          <pc:docMk/>
          <pc:sldMk cId="733118567" sldId="422"/>
        </pc:sldMkLst>
        <pc:spChg chg="mod">
          <ac:chgData name="Manish Sharma" userId="b799adb9ba789c8f" providerId="LiveId" clId="{7C3D9478-FAB7-47AD-B294-77AB9764AF9A}" dt="2022-01-12T10:44:49.842" v="1039" actId="20577"/>
          <ac:spMkLst>
            <pc:docMk/>
            <pc:sldMk cId="733118567" sldId="422"/>
            <ac:spMk id="2" creationId="{91159F01-53A9-46ED-A230-42ECA33CA165}"/>
          </ac:spMkLst>
        </pc:spChg>
        <pc:spChg chg="mod">
          <ac:chgData name="Manish Sharma" userId="b799adb9ba789c8f" providerId="LiveId" clId="{7C3D9478-FAB7-47AD-B294-77AB9764AF9A}" dt="2022-01-12T11:28:18.380" v="1041" actId="13926"/>
          <ac:spMkLst>
            <pc:docMk/>
            <pc:sldMk cId="733118567" sldId="422"/>
            <ac:spMk id="3" creationId="{B05C4B24-F32F-43AD-9496-4D2826809E79}"/>
          </ac:spMkLst>
        </pc:spChg>
      </pc:sldChg>
      <pc:sldChg chg="del">
        <pc:chgData name="Manish Sharma" userId="b799adb9ba789c8f" providerId="LiveId" clId="{7C3D9478-FAB7-47AD-B294-77AB9764AF9A}" dt="2022-01-10T03:24:33.995" v="12" actId="47"/>
        <pc:sldMkLst>
          <pc:docMk/>
          <pc:sldMk cId="2451827515" sldId="422"/>
        </pc:sldMkLst>
      </pc:sldChg>
      <pc:sldChg chg="del">
        <pc:chgData name="Manish Sharma" userId="b799adb9ba789c8f" providerId="LiveId" clId="{7C3D9478-FAB7-47AD-B294-77AB9764AF9A}" dt="2022-01-10T03:24:33.995" v="12" actId="47"/>
        <pc:sldMkLst>
          <pc:docMk/>
          <pc:sldMk cId="4148970189" sldId="423"/>
        </pc:sldMkLst>
      </pc:sldChg>
      <pc:sldChg chg="del">
        <pc:chgData name="Manish Sharma" userId="b799adb9ba789c8f" providerId="LiveId" clId="{7C3D9478-FAB7-47AD-B294-77AB9764AF9A}" dt="2022-01-10T03:24:33.995" v="12" actId="47"/>
        <pc:sldMkLst>
          <pc:docMk/>
          <pc:sldMk cId="984132637" sldId="424"/>
        </pc:sldMkLst>
      </pc:sldChg>
      <pc:sldChg chg="del">
        <pc:chgData name="Manish Sharma" userId="b799adb9ba789c8f" providerId="LiveId" clId="{7C3D9478-FAB7-47AD-B294-77AB9764AF9A}" dt="2022-01-10T03:24:33.995" v="12" actId="47"/>
        <pc:sldMkLst>
          <pc:docMk/>
          <pc:sldMk cId="2388955285" sldId="425"/>
        </pc:sldMkLst>
      </pc:sldChg>
      <pc:sldChg chg="del">
        <pc:chgData name="Manish Sharma" userId="b799adb9ba789c8f" providerId="LiveId" clId="{7C3D9478-FAB7-47AD-B294-77AB9764AF9A}" dt="2022-01-10T03:24:33.995" v="12" actId="47"/>
        <pc:sldMkLst>
          <pc:docMk/>
          <pc:sldMk cId="295429352" sldId="426"/>
        </pc:sldMkLst>
      </pc:sldChg>
      <pc:sldChg chg="del">
        <pc:chgData name="Manish Sharma" userId="b799adb9ba789c8f" providerId="LiveId" clId="{7C3D9478-FAB7-47AD-B294-77AB9764AF9A}" dt="2022-01-10T03:24:33.995" v="12" actId="47"/>
        <pc:sldMkLst>
          <pc:docMk/>
          <pc:sldMk cId="3546740194" sldId="427"/>
        </pc:sldMkLst>
      </pc:sldChg>
      <pc:sldChg chg="del">
        <pc:chgData name="Manish Sharma" userId="b799adb9ba789c8f" providerId="LiveId" clId="{7C3D9478-FAB7-47AD-B294-77AB9764AF9A}" dt="2022-01-10T03:24:33.995" v="12" actId="47"/>
        <pc:sldMkLst>
          <pc:docMk/>
          <pc:sldMk cId="3077700427" sldId="428"/>
        </pc:sldMkLst>
      </pc:sldChg>
      <pc:sldChg chg="del">
        <pc:chgData name="Manish Sharma" userId="b799adb9ba789c8f" providerId="LiveId" clId="{7C3D9478-FAB7-47AD-B294-77AB9764AF9A}" dt="2022-01-10T03:24:33.995" v="12" actId="47"/>
        <pc:sldMkLst>
          <pc:docMk/>
          <pc:sldMk cId="1256451408" sldId="429"/>
        </pc:sldMkLst>
      </pc:sldChg>
      <pc:sldChg chg="del">
        <pc:chgData name="Manish Sharma" userId="b799adb9ba789c8f" providerId="LiveId" clId="{7C3D9478-FAB7-47AD-B294-77AB9764AF9A}" dt="2022-01-10T03:24:33.995" v="12" actId="47"/>
        <pc:sldMkLst>
          <pc:docMk/>
          <pc:sldMk cId="1225956522" sldId="430"/>
        </pc:sldMkLst>
      </pc:sldChg>
      <pc:sldChg chg="del">
        <pc:chgData name="Manish Sharma" userId="b799adb9ba789c8f" providerId="LiveId" clId="{7C3D9478-FAB7-47AD-B294-77AB9764AF9A}" dt="2022-01-10T03:24:33.995" v="12" actId="47"/>
        <pc:sldMkLst>
          <pc:docMk/>
          <pc:sldMk cId="2424590513" sldId="431"/>
        </pc:sldMkLst>
      </pc:sldChg>
      <pc:sldChg chg="del">
        <pc:chgData name="Manish Sharma" userId="b799adb9ba789c8f" providerId="LiveId" clId="{7C3D9478-FAB7-47AD-B294-77AB9764AF9A}" dt="2022-01-10T03:24:33.995" v="12" actId="47"/>
        <pc:sldMkLst>
          <pc:docMk/>
          <pc:sldMk cId="354120390" sldId="432"/>
        </pc:sldMkLst>
      </pc:sldChg>
      <pc:sldChg chg="del">
        <pc:chgData name="Manish Sharma" userId="b799adb9ba789c8f" providerId="LiveId" clId="{7C3D9478-FAB7-47AD-B294-77AB9764AF9A}" dt="2022-01-10T03:24:33.995" v="12" actId="47"/>
        <pc:sldMkLst>
          <pc:docMk/>
          <pc:sldMk cId="1847470529" sldId="433"/>
        </pc:sldMkLst>
      </pc:sldChg>
    </pc:docChg>
  </pc:docChgLst>
  <pc:docChgLst>
    <pc:chgData name="Manish Sharma" userId="b799adb9ba789c8f" providerId="LiveId" clId="{507872B4-C4F2-4A6E-93B9-C4C895BDBCB2}"/>
    <pc:docChg chg="undo redo custSel addSld delSld modSld sldOrd">
      <pc:chgData name="Manish Sharma" userId="b799adb9ba789c8f" providerId="LiveId" clId="{507872B4-C4F2-4A6E-93B9-C4C895BDBCB2}" dt="2022-04-10T11:35:59.666" v="1115" actId="6549"/>
      <pc:docMkLst>
        <pc:docMk/>
      </pc:docMkLst>
      <pc:sldChg chg="modSp add del mod">
        <pc:chgData name="Manish Sharma" userId="b799adb9ba789c8f" providerId="LiveId" clId="{507872B4-C4F2-4A6E-93B9-C4C895BDBCB2}" dt="2022-04-09T11:24:15.281" v="780" actId="20577"/>
        <pc:sldMkLst>
          <pc:docMk/>
          <pc:sldMk cId="3103000826" sldId="266"/>
        </pc:sldMkLst>
        <pc:spChg chg="mod">
          <ac:chgData name="Manish Sharma" userId="b799adb9ba789c8f" providerId="LiveId" clId="{507872B4-C4F2-4A6E-93B9-C4C895BDBCB2}" dt="2022-04-09T11:23:28.430" v="778" actId="1076"/>
          <ac:spMkLst>
            <pc:docMk/>
            <pc:sldMk cId="3103000826" sldId="266"/>
            <ac:spMk id="7" creationId="{0C57B204-BF35-48BB-B211-D1B7321062D6}"/>
          </ac:spMkLst>
        </pc:spChg>
        <pc:spChg chg="mod">
          <ac:chgData name="Manish Sharma" userId="b799adb9ba789c8f" providerId="LiveId" clId="{507872B4-C4F2-4A6E-93B9-C4C895BDBCB2}" dt="2022-04-09T11:24:15.281" v="780" actId="20577"/>
          <ac:spMkLst>
            <pc:docMk/>
            <pc:sldMk cId="3103000826" sldId="266"/>
            <ac:spMk id="8" creationId="{A4FE4D20-2C8F-467C-945E-771DBBC0F7FA}"/>
          </ac:spMkLst>
        </pc:spChg>
      </pc:sldChg>
      <pc:sldChg chg="add del">
        <pc:chgData name="Manish Sharma" userId="b799adb9ba789c8f" providerId="LiveId" clId="{507872B4-C4F2-4A6E-93B9-C4C895BDBCB2}" dt="2022-04-10T04:17:05.890" v="787"/>
        <pc:sldMkLst>
          <pc:docMk/>
          <pc:sldMk cId="1955633667" sldId="267"/>
        </pc:sldMkLst>
      </pc:sldChg>
      <pc:sldChg chg="add del">
        <pc:chgData name="Manish Sharma" userId="b799adb9ba789c8f" providerId="LiveId" clId="{507872B4-C4F2-4A6E-93B9-C4C895BDBCB2}" dt="2022-04-10T05:11:54.278" v="808"/>
        <pc:sldMkLst>
          <pc:docMk/>
          <pc:sldMk cId="2308804351" sldId="268"/>
        </pc:sldMkLst>
      </pc:sldChg>
      <pc:sldChg chg="add del">
        <pc:chgData name="Manish Sharma" userId="b799adb9ba789c8f" providerId="LiveId" clId="{507872B4-C4F2-4A6E-93B9-C4C895BDBCB2}" dt="2022-04-10T05:45:06.180" v="812"/>
        <pc:sldMkLst>
          <pc:docMk/>
          <pc:sldMk cId="541853456" sldId="270"/>
        </pc:sldMkLst>
      </pc:sldChg>
      <pc:sldChg chg="add del">
        <pc:chgData name="Manish Sharma" userId="b799adb9ba789c8f" providerId="LiveId" clId="{507872B4-C4F2-4A6E-93B9-C4C895BDBCB2}" dt="2022-04-10T07:12:50.289" v="814"/>
        <pc:sldMkLst>
          <pc:docMk/>
          <pc:sldMk cId="4251761722" sldId="271"/>
        </pc:sldMkLst>
      </pc:sldChg>
      <pc:sldChg chg="add del">
        <pc:chgData name="Manish Sharma" userId="b799adb9ba789c8f" providerId="LiveId" clId="{507872B4-C4F2-4A6E-93B9-C4C895BDBCB2}" dt="2022-04-09T07:51:56.009" v="753"/>
        <pc:sldMkLst>
          <pc:docMk/>
          <pc:sldMk cId="1331658581" sldId="273"/>
        </pc:sldMkLst>
      </pc:sldChg>
      <pc:sldChg chg="add del">
        <pc:chgData name="Manish Sharma" userId="b799adb9ba789c8f" providerId="LiveId" clId="{507872B4-C4F2-4A6E-93B9-C4C895BDBCB2}" dt="2022-04-09T07:39:17.030" v="499"/>
        <pc:sldMkLst>
          <pc:docMk/>
          <pc:sldMk cId="2937149028" sldId="282"/>
        </pc:sldMkLst>
      </pc:sldChg>
      <pc:sldChg chg="add del">
        <pc:chgData name="Manish Sharma" userId="b799adb9ba789c8f" providerId="LiveId" clId="{507872B4-C4F2-4A6E-93B9-C4C895BDBCB2}" dt="2022-04-09T07:39:17.030" v="499"/>
        <pc:sldMkLst>
          <pc:docMk/>
          <pc:sldMk cId="3640020107" sldId="283"/>
        </pc:sldMkLst>
      </pc:sldChg>
      <pc:sldChg chg="add del">
        <pc:chgData name="Manish Sharma" userId="b799adb9ba789c8f" providerId="LiveId" clId="{507872B4-C4F2-4A6E-93B9-C4C895BDBCB2}" dt="2022-04-09T07:39:17.030" v="499"/>
        <pc:sldMkLst>
          <pc:docMk/>
          <pc:sldMk cId="3936744458" sldId="284"/>
        </pc:sldMkLst>
      </pc:sldChg>
      <pc:sldChg chg="add del">
        <pc:chgData name="Manish Sharma" userId="b799adb9ba789c8f" providerId="LiveId" clId="{507872B4-C4F2-4A6E-93B9-C4C895BDBCB2}" dt="2022-04-10T05:11:54.278" v="808"/>
        <pc:sldMkLst>
          <pc:docMk/>
          <pc:sldMk cId="547040454" sldId="285"/>
        </pc:sldMkLst>
      </pc:sldChg>
      <pc:sldChg chg="add del">
        <pc:chgData name="Manish Sharma" userId="b799adb9ba789c8f" providerId="LiveId" clId="{507872B4-C4F2-4A6E-93B9-C4C895BDBCB2}" dt="2022-04-10T05:11:54.278" v="808"/>
        <pc:sldMkLst>
          <pc:docMk/>
          <pc:sldMk cId="1689115699" sldId="286"/>
        </pc:sldMkLst>
      </pc:sldChg>
      <pc:sldChg chg="add del">
        <pc:chgData name="Manish Sharma" userId="b799adb9ba789c8f" providerId="LiveId" clId="{507872B4-C4F2-4A6E-93B9-C4C895BDBCB2}" dt="2022-04-09T09:40:53.702" v="773"/>
        <pc:sldMkLst>
          <pc:docMk/>
          <pc:sldMk cId="1060908639" sldId="287"/>
        </pc:sldMkLst>
      </pc:sldChg>
      <pc:sldChg chg="add del">
        <pc:chgData name="Manish Sharma" userId="b799adb9ba789c8f" providerId="LiveId" clId="{507872B4-C4F2-4A6E-93B9-C4C895BDBCB2}" dt="2022-04-09T09:40:53.702" v="773"/>
        <pc:sldMkLst>
          <pc:docMk/>
          <pc:sldMk cId="3753465024" sldId="288"/>
        </pc:sldMkLst>
      </pc:sldChg>
      <pc:sldChg chg="add del">
        <pc:chgData name="Manish Sharma" userId="b799adb9ba789c8f" providerId="LiveId" clId="{507872B4-C4F2-4A6E-93B9-C4C895BDBCB2}" dt="2022-04-09T09:40:53.702" v="773"/>
        <pc:sldMkLst>
          <pc:docMk/>
          <pc:sldMk cId="2567783499" sldId="289"/>
        </pc:sldMkLst>
      </pc:sldChg>
      <pc:sldChg chg="add del">
        <pc:chgData name="Manish Sharma" userId="b799adb9ba789c8f" providerId="LiveId" clId="{507872B4-C4F2-4A6E-93B9-C4C895BDBCB2}" dt="2022-04-10T06:28:38.751" v="813"/>
        <pc:sldMkLst>
          <pc:docMk/>
          <pc:sldMk cId="1149044477" sldId="290"/>
        </pc:sldMkLst>
      </pc:sldChg>
      <pc:sldChg chg="add del">
        <pc:chgData name="Manish Sharma" userId="b799adb9ba789c8f" providerId="LiveId" clId="{507872B4-C4F2-4A6E-93B9-C4C895BDBCB2}" dt="2022-04-10T06:28:38.751" v="813"/>
        <pc:sldMkLst>
          <pc:docMk/>
          <pc:sldMk cId="3328030247" sldId="291"/>
        </pc:sldMkLst>
      </pc:sldChg>
      <pc:sldChg chg="addSp delSp">
        <pc:chgData name="Manish Sharma" userId="b799adb9ba789c8f" providerId="LiveId" clId="{507872B4-C4F2-4A6E-93B9-C4C895BDBCB2}" dt="2022-04-09T05:11:41.566" v="121"/>
        <pc:sldMkLst>
          <pc:docMk/>
          <pc:sldMk cId="631516676" sldId="301"/>
        </pc:sldMkLst>
        <pc:picChg chg="add del">
          <ac:chgData name="Manish Sharma" userId="b799adb9ba789c8f" providerId="LiveId" clId="{507872B4-C4F2-4A6E-93B9-C4C895BDBCB2}" dt="2022-04-09T05:11:41.566" v="121"/>
          <ac:picMkLst>
            <pc:docMk/>
            <pc:sldMk cId="631516676" sldId="301"/>
            <ac:picMk id="3" creationId="{46F10369-CF94-491C-B2A7-4593E17F65B2}"/>
          </ac:picMkLst>
        </pc:picChg>
      </pc:sldChg>
      <pc:sldChg chg="modSp add mod">
        <pc:chgData name="Manish Sharma" userId="b799adb9ba789c8f" providerId="LiveId" clId="{507872B4-C4F2-4A6E-93B9-C4C895BDBCB2}" dt="2022-04-09T05:21:06.450" v="312" actId="20577"/>
        <pc:sldMkLst>
          <pc:docMk/>
          <pc:sldMk cId="4155113153" sldId="307"/>
        </pc:sldMkLst>
        <pc:spChg chg="mod">
          <ac:chgData name="Manish Sharma" userId="b799adb9ba789c8f" providerId="LiveId" clId="{507872B4-C4F2-4A6E-93B9-C4C895BDBCB2}" dt="2022-04-09T05:21:06.450" v="312" actId="20577"/>
          <ac:spMkLst>
            <pc:docMk/>
            <pc:sldMk cId="4155113153" sldId="307"/>
            <ac:spMk id="35" creationId="{FEB1180C-CD3A-4AFA-B4DD-2B9198E1374E}"/>
          </ac:spMkLst>
        </pc:spChg>
      </pc:sldChg>
      <pc:sldChg chg="add del">
        <pc:chgData name="Manish Sharma" userId="b799adb9ba789c8f" providerId="LiveId" clId="{507872B4-C4F2-4A6E-93B9-C4C895BDBCB2}" dt="2022-04-09T05:22:11.580" v="313"/>
        <pc:sldMkLst>
          <pc:docMk/>
          <pc:sldMk cId="3401202457" sldId="315"/>
        </pc:sldMkLst>
      </pc:sldChg>
      <pc:sldChg chg="add del">
        <pc:chgData name="Manish Sharma" userId="b799adb9ba789c8f" providerId="LiveId" clId="{507872B4-C4F2-4A6E-93B9-C4C895BDBCB2}" dt="2022-04-10T07:12:50.289" v="814"/>
        <pc:sldMkLst>
          <pc:docMk/>
          <pc:sldMk cId="672012168" sldId="322"/>
        </pc:sldMkLst>
      </pc:sldChg>
      <pc:sldChg chg="add del">
        <pc:chgData name="Manish Sharma" userId="b799adb9ba789c8f" providerId="LiveId" clId="{507872B4-C4F2-4A6E-93B9-C4C895BDBCB2}" dt="2022-04-10T07:12:50.289" v="814"/>
        <pc:sldMkLst>
          <pc:docMk/>
          <pc:sldMk cId="1558062592" sldId="323"/>
        </pc:sldMkLst>
      </pc:sldChg>
      <pc:sldChg chg="add">
        <pc:chgData name="Manish Sharma" userId="b799adb9ba789c8f" providerId="LiveId" clId="{507872B4-C4F2-4A6E-93B9-C4C895BDBCB2}" dt="2022-04-10T11:35:31.956" v="1113"/>
        <pc:sldMkLst>
          <pc:docMk/>
          <pc:sldMk cId="3573060485" sldId="328"/>
        </pc:sldMkLst>
      </pc:sldChg>
      <pc:sldChg chg="add del">
        <pc:chgData name="Manish Sharma" userId="b799adb9ba789c8f" providerId="LiveId" clId="{507872B4-C4F2-4A6E-93B9-C4C895BDBCB2}" dt="2022-04-09T04:51:12.399" v="86"/>
        <pc:sldMkLst>
          <pc:docMk/>
          <pc:sldMk cId="3819615658" sldId="330"/>
        </pc:sldMkLst>
      </pc:sldChg>
      <pc:sldChg chg="add del">
        <pc:chgData name="Manish Sharma" userId="b799adb9ba789c8f" providerId="LiveId" clId="{507872B4-C4F2-4A6E-93B9-C4C895BDBCB2}" dt="2022-04-09T07:39:17.030" v="499"/>
        <pc:sldMkLst>
          <pc:docMk/>
          <pc:sldMk cId="1872235650" sldId="331"/>
        </pc:sldMkLst>
      </pc:sldChg>
      <pc:sldChg chg="add del">
        <pc:chgData name="Manish Sharma" userId="b799adb9ba789c8f" providerId="LiveId" clId="{507872B4-C4F2-4A6E-93B9-C4C895BDBCB2}" dt="2022-04-09T09:54:02.287" v="774"/>
        <pc:sldMkLst>
          <pc:docMk/>
          <pc:sldMk cId="2699455721" sldId="332"/>
        </pc:sldMkLst>
      </pc:sldChg>
      <pc:sldChg chg="del">
        <pc:chgData name="Manish Sharma" userId="b799adb9ba789c8f" providerId="LiveId" clId="{507872B4-C4F2-4A6E-93B9-C4C895BDBCB2}" dt="2022-04-09T03:35:35.502" v="0" actId="47"/>
        <pc:sldMkLst>
          <pc:docMk/>
          <pc:sldMk cId="799825723" sldId="335"/>
        </pc:sldMkLst>
      </pc:sldChg>
      <pc:sldChg chg="addSp delSp modSp new mod">
        <pc:chgData name="Manish Sharma" userId="b799adb9ba789c8f" providerId="LiveId" clId="{507872B4-C4F2-4A6E-93B9-C4C895BDBCB2}" dt="2022-04-09T04:14:34.003" v="10"/>
        <pc:sldMkLst>
          <pc:docMk/>
          <pc:sldMk cId="1358718415" sldId="335"/>
        </pc:sldMkLst>
        <pc:spChg chg="del">
          <ac:chgData name="Manish Sharma" userId="b799adb9ba789c8f" providerId="LiveId" clId="{507872B4-C4F2-4A6E-93B9-C4C895BDBCB2}" dt="2022-04-09T04:12:54.718" v="2" actId="478"/>
          <ac:spMkLst>
            <pc:docMk/>
            <pc:sldMk cId="1358718415" sldId="335"/>
            <ac:spMk id="2" creationId="{39699644-D4C2-4A5C-9C47-64A713142985}"/>
          </ac:spMkLst>
        </pc:spChg>
        <pc:spChg chg="del">
          <ac:chgData name="Manish Sharma" userId="b799adb9ba789c8f" providerId="LiveId" clId="{507872B4-C4F2-4A6E-93B9-C4C895BDBCB2}" dt="2022-04-09T04:12:54.718" v="2" actId="478"/>
          <ac:spMkLst>
            <pc:docMk/>
            <pc:sldMk cId="1358718415" sldId="335"/>
            <ac:spMk id="3" creationId="{EAEC757C-02F7-4116-8F64-9E7F38718F51}"/>
          </ac:spMkLst>
        </pc:spChg>
        <pc:spChg chg="add mod">
          <ac:chgData name="Manish Sharma" userId="b799adb9ba789c8f" providerId="LiveId" clId="{507872B4-C4F2-4A6E-93B9-C4C895BDBCB2}" dt="2022-04-09T04:13:08.273" v="3"/>
          <ac:spMkLst>
            <pc:docMk/>
            <pc:sldMk cId="1358718415" sldId="335"/>
            <ac:spMk id="6" creationId="{E7385478-4BB9-404B-9E37-71C4EC54836D}"/>
          </ac:spMkLst>
        </pc:spChg>
        <pc:spChg chg="add mod">
          <ac:chgData name="Manish Sharma" userId="b799adb9ba789c8f" providerId="LiveId" clId="{507872B4-C4F2-4A6E-93B9-C4C895BDBCB2}" dt="2022-04-09T04:13:08.273" v="3"/>
          <ac:spMkLst>
            <pc:docMk/>
            <pc:sldMk cId="1358718415" sldId="335"/>
            <ac:spMk id="7" creationId="{57C83A57-5AFF-4557-8348-6B12DE73DD9A}"/>
          </ac:spMkLst>
        </pc:spChg>
        <pc:spChg chg="mod">
          <ac:chgData name="Manish Sharma" userId="b799adb9ba789c8f" providerId="LiveId" clId="{507872B4-C4F2-4A6E-93B9-C4C895BDBCB2}" dt="2022-04-09T04:13:16.417" v="4"/>
          <ac:spMkLst>
            <pc:docMk/>
            <pc:sldMk cId="1358718415" sldId="335"/>
            <ac:spMk id="9" creationId="{86964305-2693-49FF-8D85-FFFF1B392AC5}"/>
          </ac:spMkLst>
        </pc:spChg>
        <pc:spChg chg="mod">
          <ac:chgData name="Manish Sharma" userId="b799adb9ba789c8f" providerId="LiveId" clId="{507872B4-C4F2-4A6E-93B9-C4C895BDBCB2}" dt="2022-04-09T04:13:16.417" v="4"/>
          <ac:spMkLst>
            <pc:docMk/>
            <pc:sldMk cId="1358718415" sldId="335"/>
            <ac:spMk id="10" creationId="{CF3AF2AC-3862-4D58-9B55-EA63E310B9AE}"/>
          </ac:spMkLst>
        </pc:spChg>
        <pc:spChg chg="mod">
          <ac:chgData name="Manish Sharma" userId="b799adb9ba789c8f" providerId="LiveId" clId="{507872B4-C4F2-4A6E-93B9-C4C895BDBCB2}" dt="2022-04-09T04:13:16.417" v="4"/>
          <ac:spMkLst>
            <pc:docMk/>
            <pc:sldMk cId="1358718415" sldId="335"/>
            <ac:spMk id="12" creationId="{D309BAA9-C39B-44FA-8A3E-40ED0B3930DB}"/>
          </ac:spMkLst>
        </pc:spChg>
        <pc:spChg chg="mod">
          <ac:chgData name="Manish Sharma" userId="b799adb9ba789c8f" providerId="LiveId" clId="{507872B4-C4F2-4A6E-93B9-C4C895BDBCB2}" dt="2022-04-09T04:13:16.417" v="4"/>
          <ac:spMkLst>
            <pc:docMk/>
            <pc:sldMk cId="1358718415" sldId="335"/>
            <ac:spMk id="13" creationId="{E01DF8A0-9F06-4399-8CAB-90DB523FAF67}"/>
          </ac:spMkLst>
        </pc:spChg>
        <pc:spChg chg="mod">
          <ac:chgData name="Manish Sharma" userId="b799adb9ba789c8f" providerId="LiveId" clId="{507872B4-C4F2-4A6E-93B9-C4C895BDBCB2}" dt="2022-04-09T04:13:16.417" v="4"/>
          <ac:spMkLst>
            <pc:docMk/>
            <pc:sldMk cId="1358718415" sldId="335"/>
            <ac:spMk id="15" creationId="{94AFE4D7-0051-48ED-BD8C-A7C1B955086F}"/>
          </ac:spMkLst>
        </pc:spChg>
        <pc:spChg chg="mod">
          <ac:chgData name="Manish Sharma" userId="b799adb9ba789c8f" providerId="LiveId" clId="{507872B4-C4F2-4A6E-93B9-C4C895BDBCB2}" dt="2022-04-09T04:13:16.417" v="4"/>
          <ac:spMkLst>
            <pc:docMk/>
            <pc:sldMk cId="1358718415" sldId="335"/>
            <ac:spMk id="16" creationId="{89C59F7D-4C75-48F7-8325-9D50D39F9E68}"/>
          </ac:spMkLst>
        </pc:spChg>
        <pc:spChg chg="add mod">
          <ac:chgData name="Manish Sharma" userId="b799adb9ba789c8f" providerId="LiveId" clId="{507872B4-C4F2-4A6E-93B9-C4C895BDBCB2}" dt="2022-04-09T04:13:23.082" v="5"/>
          <ac:spMkLst>
            <pc:docMk/>
            <pc:sldMk cId="1358718415" sldId="335"/>
            <ac:spMk id="18" creationId="{C2B98ED6-9AD3-4465-869F-C477EAD88DFA}"/>
          </ac:spMkLst>
        </pc:spChg>
        <pc:spChg chg="add mod">
          <ac:chgData name="Manish Sharma" userId="b799adb9ba789c8f" providerId="LiveId" clId="{507872B4-C4F2-4A6E-93B9-C4C895BDBCB2}" dt="2022-04-09T04:13:23.082" v="5"/>
          <ac:spMkLst>
            <pc:docMk/>
            <pc:sldMk cId="1358718415" sldId="335"/>
            <ac:spMk id="19" creationId="{4111A8C3-E0A5-44C2-AE78-44DB88B3E873}"/>
          </ac:spMkLst>
        </pc:spChg>
        <pc:spChg chg="add mod">
          <ac:chgData name="Manish Sharma" userId="b799adb9ba789c8f" providerId="LiveId" clId="{507872B4-C4F2-4A6E-93B9-C4C895BDBCB2}" dt="2022-04-09T04:13:50.262" v="6"/>
          <ac:spMkLst>
            <pc:docMk/>
            <pc:sldMk cId="1358718415" sldId="335"/>
            <ac:spMk id="20" creationId="{0EE62B68-88D2-4CEE-B2D1-756B1F59ED05}"/>
          </ac:spMkLst>
        </pc:spChg>
        <pc:spChg chg="add mod">
          <ac:chgData name="Manish Sharma" userId="b799adb9ba789c8f" providerId="LiveId" clId="{507872B4-C4F2-4A6E-93B9-C4C895BDBCB2}" dt="2022-04-09T04:13:50.262" v="6"/>
          <ac:spMkLst>
            <pc:docMk/>
            <pc:sldMk cId="1358718415" sldId="335"/>
            <ac:spMk id="23" creationId="{64C5BCD3-26C8-4CC8-B283-263443CC0B73}"/>
          </ac:spMkLst>
        </pc:spChg>
        <pc:spChg chg="add mod">
          <ac:chgData name="Manish Sharma" userId="b799adb9ba789c8f" providerId="LiveId" clId="{507872B4-C4F2-4A6E-93B9-C4C895BDBCB2}" dt="2022-04-09T04:13:57.509" v="7"/>
          <ac:spMkLst>
            <pc:docMk/>
            <pc:sldMk cId="1358718415" sldId="335"/>
            <ac:spMk id="24" creationId="{E2BFC652-BF26-48B9-B41F-FCB982AD1E16}"/>
          </ac:spMkLst>
        </pc:spChg>
        <pc:spChg chg="add mod">
          <ac:chgData name="Manish Sharma" userId="b799adb9ba789c8f" providerId="LiveId" clId="{507872B4-C4F2-4A6E-93B9-C4C895BDBCB2}" dt="2022-04-09T04:14:09.954" v="8"/>
          <ac:spMkLst>
            <pc:docMk/>
            <pc:sldMk cId="1358718415" sldId="335"/>
            <ac:spMk id="25" creationId="{0DC535B4-42D2-4CC2-9CBD-41FFAE840F10}"/>
          </ac:spMkLst>
        </pc:spChg>
        <pc:spChg chg="add mod">
          <ac:chgData name="Manish Sharma" userId="b799adb9ba789c8f" providerId="LiveId" clId="{507872B4-C4F2-4A6E-93B9-C4C895BDBCB2}" dt="2022-04-09T04:14:09.954" v="8"/>
          <ac:spMkLst>
            <pc:docMk/>
            <pc:sldMk cId="1358718415" sldId="335"/>
            <ac:spMk id="26" creationId="{3D8717FB-484C-4E7F-8806-4BE330E64459}"/>
          </ac:spMkLst>
        </pc:spChg>
        <pc:spChg chg="add mod">
          <ac:chgData name="Manish Sharma" userId="b799adb9ba789c8f" providerId="LiveId" clId="{507872B4-C4F2-4A6E-93B9-C4C895BDBCB2}" dt="2022-04-09T04:14:09.954" v="8"/>
          <ac:spMkLst>
            <pc:docMk/>
            <pc:sldMk cId="1358718415" sldId="335"/>
            <ac:spMk id="27" creationId="{5484AAEE-AE38-4710-8B7E-E0582B571F17}"/>
          </ac:spMkLst>
        </pc:spChg>
        <pc:spChg chg="add mod">
          <ac:chgData name="Manish Sharma" userId="b799adb9ba789c8f" providerId="LiveId" clId="{507872B4-C4F2-4A6E-93B9-C4C895BDBCB2}" dt="2022-04-09T04:14:09.954" v="8"/>
          <ac:spMkLst>
            <pc:docMk/>
            <pc:sldMk cId="1358718415" sldId="335"/>
            <ac:spMk id="28" creationId="{8DD0CE5F-0F50-43BF-9FD9-1CCE19766464}"/>
          </ac:spMkLst>
        </pc:spChg>
        <pc:spChg chg="add mod">
          <ac:chgData name="Manish Sharma" userId="b799adb9ba789c8f" providerId="LiveId" clId="{507872B4-C4F2-4A6E-93B9-C4C895BDBCB2}" dt="2022-04-09T04:14:09.954" v="8"/>
          <ac:spMkLst>
            <pc:docMk/>
            <pc:sldMk cId="1358718415" sldId="335"/>
            <ac:spMk id="29" creationId="{578D2485-6324-494D-B6C0-2F1EC9BE4E4B}"/>
          </ac:spMkLst>
        </pc:spChg>
        <pc:spChg chg="add mod">
          <ac:chgData name="Manish Sharma" userId="b799adb9ba789c8f" providerId="LiveId" clId="{507872B4-C4F2-4A6E-93B9-C4C895BDBCB2}" dt="2022-04-09T04:14:21.485" v="9"/>
          <ac:spMkLst>
            <pc:docMk/>
            <pc:sldMk cId="1358718415" sldId="335"/>
            <ac:spMk id="32" creationId="{9BA0345D-26A8-4D29-8F13-1DB4E7F96FAA}"/>
          </ac:spMkLst>
        </pc:spChg>
        <pc:spChg chg="add mod">
          <ac:chgData name="Manish Sharma" userId="b799adb9ba789c8f" providerId="LiveId" clId="{507872B4-C4F2-4A6E-93B9-C4C895BDBCB2}" dt="2022-04-09T04:14:21.485" v="9"/>
          <ac:spMkLst>
            <pc:docMk/>
            <pc:sldMk cId="1358718415" sldId="335"/>
            <ac:spMk id="33" creationId="{D5189D22-283C-4AC5-B9E8-8E57830C9B63}"/>
          </ac:spMkLst>
        </pc:spChg>
        <pc:spChg chg="mod">
          <ac:chgData name="Manish Sharma" userId="b799adb9ba789c8f" providerId="LiveId" clId="{507872B4-C4F2-4A6E-93B9-C4C895BDBCB2}" dt="2022-04-09T04:14:34.003" v="10"/>
          <ac:spMkLst>
            <pc:docMk/>
            <pc:sldMk cId="1358718415" sldId="335"/>
            <ac:spMk id="35" creationId="{CC409A04-DCAE-42B3-A8CE-B9602EBCD0A6}"/>
          </ac:spMkLst>
        </pc:spChg>
        <pc:spChg chg="mod">
          <ac:chgData name="Manish Sharma" userId="b799adb9ba789c8f" providerId="LiveId" clId="{507872B4-C4F2-4A6E-93B9-C4C895BDBCB2}" dt="2022-04-09T04:14:34.003" v="10"/>
          <ac:spMkLst>
            <pc:docMk/>
            <pc:sldMk cId="1358718415" sldId="335"/>
            <ac:spMk id="36" creationId="{8F9CBC63-B991-4B0A-BDE1-9903DAB9B0A2}"/>
          </ac:spMkLst>
        </pc:spChg>
        <pc:spChg chg="add mod">
          <ac:chgData name="Manish Sharma" userId="b799adb9ba789c8f" providerId="LiveId" clId="{507872B4-C4F2-4A6E-93B9-C4C895BDBCB2}" dt="2022-04-09T04:14:34.003" v="10"/>
          <ac:spMkLst>
            <pc:docMk/>
            <pc:sldMk cId="1358718415" sldId="335"/>
            <ac:spMk id="37" creationId="{A9C687EB-6FCC-4C4E-A982-EE8C71C179B4}"/>
          </ac:spMkLst>
        </pc:spChg>
        <pc:grpChg chg="add mod">
          <ac:chgData name="Manish Sharma" userId="b799adb9ba789c8f" providerId="LiveId" clId="{507872B4-C4F2-4A6E-93B9-C4C895BDBCB2}" dt="2022-04-09T04:13:16.417" v="4"/>
          <ac:grpSpMkLst>
            <pc:docMk/>
            <pc:sldMk cId="1358718415" sldId="335"/>
            <ac:grpSpMk id="8" creationId="{2D35F1EF-F081-4100-BC7F-5445C8522D92}"/>
          </ac:grpSpMkLst>
        </pc:grpChg>
        <pc:grpChg chg="add mod">
          <ac:chgData name="Manish Sharma" userId="b799adb9ba789c8f" providerId="LiveId" clId="{507872B4-C4F2-4A6E-93B9-C4C895BDBCB2}" dt="2022-04-09T04:13:16.417" v="4"/>
          <ac:grpSpMkLst>
            <pc:docMk/>
            <pc:sldMk cId="1358718415" sldId="335"/>
            <ac:grpSpMk id="11" creationId="{93B2A04E-908E-4A6C-909F-13445199C91C}"/>
          </ac:grpSpMkLst>
        </pc:grpChg>
        <pc:grpChg chg="add mod">
          <ac:chgData name="Manish Sharma" userId="b799adb9ba789c8f" providerId="LiveId" clId="{507872B4-C4F2-4A6E-93B9-C4C895BDBCB2}" dt="2022-04-09T04:13:16.417" v="4"/>
          <ac:grpSpMkLst>
            <pc:docMk/>
            <pc:sldMk cId="1358718415" sldId="335"/>
            <ac:grpSpMk id="14" creationId="{F8AF122C-E3FB-49EB-90E3-8C52F29B6AD7}"/>
          </ac:grpSpMkLst>
        </pc:grpChg>
        <pc:grpChg chg="add mod">
          <ac:chgData name="Manish Sharma" userId="b799adb9ba789c8f" providerId="LiveId" clId="{507872B4-C4F2-4A6E-93B9-C4C895BDBCB2}" dt="2022-04-09T04:14:34.003" v="10"/>
          <ac:grpSpMkLst>
            <pc:docMk/>
            <pc:sldMk cId="1358718415" sldId="335"/>
            <ac:grpSpMk id="34" creationId="{BCFD7950-1970-4CB6-855B-13A0ED148AD5}"/>
          </ac:grpSpMkLst>
        </pc:grpChg>
        <pc:cxnChg chg="add mod">
          <ac:chgData name="Manish Sharma" userId="b799adb9ba789c8f" providerId="LiveId" clId="{507872B4-C4F2-4A6E-93B9-C4C895BDBCB2}" dt="2022-04-09T04:13:08.273" v="3"/>
          <ac:cxnSpMkLst>
            <pc:docMk/>
            <pc:sldMk cId="1358718415" sldId="335"/>
            <ac:cxnSpMk id="4" creationId="{8E069590-AD87-4538-8A46-434309D0533D}"/>
          </ac:cxnSpMkLst>
        </pc:cxnChg>
        <pc:cxnChg chg="add mod">
          <ac:chgData name="Manish Sharma" userId="b799adb9ba789c8f" providerId="LiveId" clId="{507872B4-C4F2-4A6E-93B9-C4C895BDBCB2}" dt="2022-04-09T04:13:08.273" v="3"/>
          <ac:cxnSpMkLst>
            <pc:docMk/>
            <pc:sldMk cId="1358718415" sldId="335"/>
            <ac:cxnSpMk id="5" creationId="{E26EE087-1A91-46C4-871B-E74EDFE15C05}"/>
          </ac:cxnSpMkLst>
        </pc:cxnChg>
        <pc:cxnChg chg="add mod">
          <ac:chgData name="Manish Sharma" userId="b799adb9ba789c8f" providerId="LiveId" clId="{507872B4-C4F2-4A6E-93B9-C4C895BDBCB2}" dt="2022-04-09T04:13:23.082" v="5"/>
          <ac:cxnSpMkLst>
            <pc:docMk/>
            <pc:sldMk cId="1358718415" sldId="335"/>
            <ac:cxnSpMk id="17" creationId="{B9BCE646-29AC-445E-81AA-F12C21C46B58}"/>
          </ac:cxnSpMkLst>
        </pc:cxnChg>
        <pc:cxnChg chg="add mod">
          <ac:chgData name="Manish Sharma" userId="b799adb9ba789c8f" providerId="LiveId" clId="{507872B4-C4F2-4A6E-93B9-C4C895BDBCB2}" dt="2022-04-09T04:13:50.262" v="6"/>
          <ac:cxnSpMkLst>
            <pc:docMk/>
            <pc:sldMk cId="1358718415" sldId="335"/>
            <ac:cxnSpMk id="21" creationId="{E4A7E6A1-CEA7-410E-AAAD-023609F231A8}"/>
          </ac:cxnSpMkLst>
        </pc:cxnChg>
        <pc:cxnChg chg="add mod">
          <ac:chgData name="Manish Sharma" userId="b799adb9ba789c8f" providerId="LiveId" clId="{507872B4-C4F2-4A6E-93B9-C4C895BDBCB2}" dt="2022-04-09T04:13:50.262" v="6"/>
          <ac:cxnSpMkLst>
            <pc:docMk/>
            <pc:sldMk cId="1358718415" sldId="335"/>
            <ac:cxnSpMk id="22" creationId="{802DD8FE-7FAF-438D-986E-3D711E80D86A}"/>
          </ac:cxnSpMkLst>
        </pc:cxnChg>
        <pc:cxnChg chg="add mod">
          <ac:chgData name="Manish Sharma" userId="b799adb9ba789c8f" providerId="LiveId" clId="{507872B4-C4F2-4A6E-93B9-C4C895BDBCB2}" dt="2022-04-09T04:14:21.485" v="9"/>
          <ac:cxnSpMkLst>
            <pc:docMk/>
            <pc:sldMk cId="1358718415" sldId="335"/>
            <ac:cxnSpMk id="30" creationId="{FF6AB628-EEF1-4ACA-B817-0C29B0E33216}"/>
          </ac:cxnSpMkLst>
        </pc:cxnChg>
        <pc:cxnChg chg="add mod">
          <ac:chgData name="Manish Sharma" userId="b799adb9ba789c8f" providerId="LiveId" clId="{507872B4-C4F2-4A6E-93B9-C4C895BDBCB2}" dt="2022-04-09T04:14:21.485" v="9"/>
          <ac:cxnSpMkLst>
            <pc:docMk/>
            <pc:sldMk cId="1358718415" sldId="335"/>
            <ac:cxnSpMk id="31" creationId="{0AE953B0-7211-4D4F-AFA9-A2E473A52020}"/>
          </ac:cxnSpMkLst>
        </pc:cxnChg>
      </pc:sldChg>
      <pc:sldChg chg="addSp delSp modSp new mod">
        <pc:chgData name="Manish Sharma" userId="b799adb9ba789c8f" providerId="LiveId" clId="{507872B4-C4F2-4A6E-93B9-C4C895BDBCB2}" dt="2022-04-09T04:17:07.642" v="77"/>
        <pc:sldMkLst>
          <pc:docMk/>
          <pc:sldMk cId="560902878" sldId="336"/>
        </pc:sldMkLst>
        <pc:spChg chg="del">
          <ac:chgData name="Manish Sharma" userId="b799adb9ba789c8f" providerId="LiveId" clId="{507872B4-C4F2-4A6E-93B9-C4C895BDBCB2}" dt="2022-04-09T04:15:01.048" v="12" actId="478"/>
          <ac:spMkLst>
            <pc:docMk/>
            <pc:sldMk cId="560902878" sldId="336"/>
            <ac:spMk id="2" creationId="{2CC9A396-E324-40A3-8E09-9190F7CFA274}"/>
          </ac:spMkLst>
        </pc:spChg>
        <pc:spChg chg="del">
          <ac:chgData name="Manish Sharma" userId="b799adb9ba789c8f" providerId="LiveId" clId="{507872B4-C4F2-4A6E-93B9-C4C895BDBCB2}" dt="2022-04-09T04:15:01.048" v="12" actId="478"/>
          <ac:spMkLst>
            <pc:docMk/>
            <pc:sldMk cId="560902878" sldId="336"/>
            <ac:spMk id="3" creationId="{823D18B1-D831-44EF-BDDD-4B9479DE48EE}"/>
          </ac:spMkLst>
        </pc:spChg>
        <pc:spChg chg="add mod">
          <ac:chgData name="Manish Sharma" userId="b799adb9ba789c8f" providerId="LiveId" clId="{507872B4-C4F2-4A6E-93B9-C4C895BDBCB2}" dt="2022-04-09T04:15:11.125" v="13"/>
          <ac:spMkLst>
            <pc:docMk/>
            <pc:sldMk cId="560902878" sldId="336"/>
            <ac:spMk id="4" creationId="{3A7E5A83-F6E9-4590-B32B-DDBAAEBE221C}"/>
          </ac:spMkLst>
        </pc:spChg>
        <pc:spChg chg="mod">
          <ac:chgData name="Manish Sharma" userId="b799adb9ba789c8f" providerId="LiveId" clId="{507872B4-C4F2-4A6E-93B9-C4C895BDBCB2}" dt="2022-04-09T04:15:11.125" v="13"/>
          <ac:spMkLst>
            <pc:docMk/>
            <pc:sldMk cId="560902878" sldId="336"/>
            <ac:spMk id="6" creationId="{A900921A-095C-4D69-ABE7-F0F43B5EBE3E}"/>
          </ac:spMkLst>
        </pc:spChg>
        <pc:spChg chg="mod">
          <ac:chgData name="Manish Sharma" userId="b799adb9ba789c8f" providerId="LiveId" clId="{507872B4-C4F2-4A6E-93B9-C4C895BDBCB2}" dt="2022-04-09T04:15:11.125" v="13"/>
          <ac:spMkLst>
            <pc:docMk/>
            <pc:sldMk cId="560902878" sldId="336"/>
            <ac:spMk id="7" creationId="{8DCD34E3-E818-430D-9084-255F8AA6FE98}"/>
          </ac:spMkLst>
        </pc:spChg>
        <pc:spChg chg="mod">
          <ac:chgData name="Manish Sharma" userId="b799adb9ba789c8f" providerId="LiveId" clId="{507872B4-C4F2-4A6E-93B9-C4C895BDBCB2}" dt="2022-04-09T04:15:11.125" v="13"/>
          <ac:spMkLst>
            <pc:docMk/>
            <pc:sldMk cId="560902878" sldId="336"/>
            <ac:spMk id="9" creationId="{8CB52FA0-A4AE-4D62-88DE-36A39F534B42}"/>
          </ac:spMkLst>
        </pc:spChg>
        <pc:spChg chg="mod">
          <ac:chgData name="Manish Sharma" userId="b799adb9ba789c8f" providerId="LiveId" clId="{507872B4-C4F2-4A6E-93B9-C4C895BDBCB2}" dt="2022-04-09T04:15:11.125" v="13"/>
          <ac:spMkLst>
            <pc:docMk/>
            <pc:sldMk cId="560902878" sldId="336"/>
            <ac:spMk id="10" creationId="{4426B639-623B-453C-A65D-20096054636A}"/>
          </ac:spMkLst>
        </pc:spChg>
        <pc:spChg chg="mod">
          <ac:chgData name="Manish Sharma" userId="b799adb9ba789c8f" providerId="LiveId" clId="{507872B4-C4F2-4A6E-93B9-C4C895BDBCB2}" dt="2022-04-09T04:15:11.125" v="13"/>
          <ac:spMkLst>
            <pc:docMk/>
            <pc:sldMk cId="560902878" sldId="336"/>
            <ac:spMk id="12" creationId="{DCDBA70C-A7B6-4014-9E8A-F9C9874715A6}"/>
          </ac:spMkLst>
        </pc:spChg>
        <pc:spChg chg="mod">
          <ac:chgData name="Manish Sharma" userId="b799adb9ba789c8f" providerId="LiveId" clId="{507872B4-C4F2-4A6E-93B9-C4C895BDBCB2}" dt="2022-04-09T04:15:11.125" v="13"/>
          <ac:spMkLst>
            <pc:docMk/>
            <pc:sldMk cId="560902878" sldId="336"/>
            <ac:spMk id="13" creationId="{E93DB483-3356-417E-919A-9DCF79950E49}"/>
          </ac:spMkLst>
        </pc:spChg>
        <pc:spChg chg="add mod">
          <ac:chgData name="Manish Sharma" userId="b799adb9ba789c8f" providerId="LiveId" clId="{507872B4-C4F2-4A6E-93B9-C4C895BDBCB2}" dt="2022-04-09T04:15:11.125" v="13"/>
          <ac:spMkLst>
            <pc:docMk/>
            <pc:sldMk cId="560902878" sldId="336"/>
            <ac:spMk id="15" creationId="{D89F772D-8FC2-49E5-B772-297E0F8408F0}"/>
          </ac:spMkLst>
        </pc:spChg>
        <pc:spChg chg="add mod">
          <ac:chgData name="Manish Sharma" userId="b799adb9ba789c8f" providerId="LiveId" clId="{507872B4-C4F2-4A6E-93B9-C4C895BDBCB2}" dt="2022-04-09T04:15:11.125" v="13"/>
          <ac:spMkLst>
            <pc:docMk/>
            <pc:sldMk cId="560902878" sldId="336"/>
            <ac:spMk id="16" creationId="{BB622BA3-E904-4CAB-B55B-65261B3684DB}"/>
          </ac:spMkLst>
        </pc:spChg>
        <pc:spChg chg="add mod">
          <ac:chgData name="Manish Sharma" userId="b799adb9ba789c8f" providerId="LiveId" clId="{507872B4-C4F2-4A6E-93B9-C4C895BDBCB2}" dt="2022-04-09T04:15:23.678" v="14"/>
          <ac:spMkLst>
            <pc:docMk/>
            <pc:sldMk cId="560902878" sldId="336"/>
            <ac:spMk id="17" creationId="{DE7824D4-3332-4352-9DD8-B05A77EC29B0}"/>
          </ac:spMkLst>
        </pc:spChg>
        <pc:spChg chg="add mod">
          <ac:chgData name="Manish Sharma" userId="b799adb9ba789c8f" providerId="LiveId" clId="{507872B4-C4F2-4A6E-93B9-C4C895BDBCB2}" dt="2022-04-09T04:15:23.678" v="14"/>
          <ac:spMkLst>
            <pc:docMk/>
            <pc:sldMk cId="560902878" sldId="336"/>
            <ac:spMk id="19" creationId="{FE928AAD-4EF5-430C-AC21-55955346EF76}"/>
          </ac:spMkLst>
        </pc:spChg>
        <pc:spChg chg="add mod">
          <ac:chgData name="Manish Sharma" userId="b799adb9ba789c8f" providerId="LiveId" clId="{507872B4-C4F2-4A6E-93B9-C4C895BDBCB2}" dt="2022-04-09T04:15:23.678" v="14"/>
          <ac:spMkLst>
            <pc:docMk/>
            <pc:sldMk cId="560902878" sldId="336"/>
            <ac:spMk id="20" creationId="{1A5DB0F9-2C9F-4B43-871B-250DDD96DA0C}"/>
          </ac:spMkLst>
        </pc:spChg>
        <pc:spChg chg="add mod">
          <ac:chgData name="Manish Sharma" userId="b799adb9ba789c8f" providerId="LiveId" clId="{507872B4-C4F2-4A6E-93B9-C4C895BDBCB2}" dt="2022-04-09T04:15:23.678" v="14"/>
          <ac:spMkLst>
            <pc:docMk/>
            <pc:sldMk cId="560902878" sldId="336"/>
            <ac:spMk id="21" creationId="{B0CB4B70-94F4-446D-A1D8-A19F770AC344}"/>
          </ac:spMkLst>
        </pc:spChg>
        <pc:spChg chg="add mod">
          <ac:chgData name="Manish Sharma" userId="b799adb9ba789c8f" providerId="LiveId" clId="{507872B4-C4F2-4A6E-93B9-C4C895BDBCB2}" dt="2022-04-09T04:15:32.998" v="15"/>
          <ac:spMkLst>
            <pc:docMk/>
            <pc:sldMk cId="560902878" sldId="336"/>
            <ac:spMk id="23" creationId="{D9E46ABB-8186-4198-8A9E-07AC42B5F1C3}"/>
          </ac:spMkLst>
        </pc:spChg>
        <pc:spChg chg="add mod">
          <ac:chgData name="Manish Sharma" userId="b799adb9ba789c8f" providerId="LiveId" clId="{507872B4-C4F2-4A6E-93B9-C4C895BDBCB2}" dt="2022-04-09T04:15:32.998" v="15"/>
          <ac:spMkLst>
            <pc:docMk/>
            <pc:sldMk cId="560902878" sldId="336"/>
            <ac:spMk id="24" creationId="{B56D8142-0CB8-4139-9998-08C07FAE00D0}"/>
          </ac:spMkLst>
        </pc:spChg>
        <pc:spChg chg="add mod">
          <ac:chgData name="Manish Sharma" userId="b799adb9ba789c8f" providerId="LiveId" clId="{507872B4-C4F2-4A6E-93B9-C4C895BDBCB2}" dt="2022-04-09T04:15:32.998" v="15"/>
          <ac:spMkLst>
            <pc:docMk/>
            <pc:sldMk cId="560902878" sldId="336"/>
            <ac:spMk id="25" creationId="{1683E1A4-F7C0-43A0-9154-9A6FF35A485C}"/>
          </ac:spMkLst>
        </pc:spChg>
        <pc:spChg chg="add mod">
          <ac:chgData name="Manish Sharma" userId="b799adb9ba789c8f" providerId="LiveId" clId="{507872B4-C4F2-4A6E-93B9-C4C895BDBCB2}" dt="2022-04-09T04:15:32.998" v="15"/>
          <ac:spMkLst>
            <pc:docMk/>
            <pc:sldMk cId="560902878" sldId="336"/>
            <ac:spMk id="26" creationId="{7A0B5F68-CD1D-44F6-ABB2-9DC481F3A8ED}"/>
          </ac:spMkLst>
        </pc:spChg>
        <pc:spChg chg="add mod">
          <ac:chgData name="Manish Sharma" userId="b799adb9ba789c8f" providerId="LiveId" clId="{507872B4-C4F2-4A6E-93B9-C4C895BDBCB2}" dt="2022-04-09T04:15:32.998" v="15"/>
          <ac:spMkLst>
            <pc:docMk/>
            <pc:sldMk cId="560902878" sldId="336"/>
            <ac:spMk id="27" creationId="{EBEF49AB-D098-421E-8F66-691EEADBCA78}"/>
          </ac:spMkLst>
        </pc:spChg>
        <pc:spChg chg="add mod">
          <ac:chgData name="Manish Sharma" userId="b799adb9ba789c8f" providerId="LiveId" clId="{507872B4-C4F2-4A6E-93B9-C4C895BDBCB2}" dt="2022-04-09T04:15:52.981" v="16"/>
          <ac:spMkLst>
            <pc:docMk/>
            <pc:sldMk cId="560902878" sldId="336"/>
            <ac:spMk id="28" creationId="{E20C5DEA-9588-4F5D-8D90-F4569C0BE550}"/>
          </ac:spMkLst>
        </pc:spChg>
        <pc:spChg chg="add mod">
          <ac:chgData name="Manish Sharma" userId="b799adb9ba789c8f" providerId="LiveId" clId="{507872B4-C4F2-4A6E-93B9-C4C895BDBCB2}" dt="2022-04-09T04:15:52.981" v="16"/>
          <ac:spMkLst>
            <pc:docMk/>
            <pc:sldMk cId="560902878" sldId="336"/>
            <ac:spMk id="29" creationId="{2E110B2B-EBA8-46C2-A0D7-83095198591D}"/>
          </ac:spMkLst>
        </pc:spChg>
        <pc:spChg chg="add mod">
          <ac:chgData name="Manish Sharma" userId="b799adb9ba789c8f" providerId="LiveId" clId="{507872B4-C4F2-4A6E-93B9-C4C895BDBCB2}" dt="2022-04-09T04:15:52.981" v="16"/>
          <ac:spMkLst>
            <pc:docMk/>
            <pc:sldMk cId="560902878" sldId="336"/>
            <ac:spMk id="33" creationId="{CF4EC138-2DDD-495D-BA88-BF36AF5A4BCA}"/>
          </ac:spMkLst>
        </pc:spChg>
        <pc:spChg chg="add mod">
          <ac:chgData name="Manish Sharma" userId="b799adb9ba789c8f" providerId="LiveId" clId="{507872B4-C4F2-4A6E-93B9-C4C895BDBCB2}" dt="2022-04-09T04:15:52.981" v="16"/>
          <ac:spMkLst>
            <pc:docMk/>
            <pc:sldMk cId="560902878" sldId="336"/>
            <ac:spMk id="34" creationId="{2AA55477-E765-49A5-B385-BC8BAC60E89C}"/>
          </ac:spMkLst>
        </pc:spChg>
        <pc:spChg chg="add mod">
          <ac:chgData name="Manish Sharma" userId="b799adb9ba789c8f" providerId="LiveId" clId="{507872B4-C4F2-4A6E-93B9-C4C895BDBCB2}" dt="2022-04-09T04:15:52.981" v="16"/>
          <ac:spMkLst>
            <pc:docMk/>
            <pc:sldMk cId="560902878" sldId="336"/>
            <ac:spMk id="36" creationId="{CFC8294F-7E6D-4B1B-9703-21D7A97E3303}"/>
          </ac:spMkLst>
        </pc:spChg>
        <pc:spChg chg="add mod">
          <ac:chgData name="Manish Sharma" userId="b799adb9ba789c8f" providerId="LiveId" clId="{507872B4-C4F2-4A6E-93B9-C4C895BDBCB2}" dt="2022-04-09T04:16:02.371" v="17"/>
          <ac:spMkLst>
            <pc:docMk/>
            <pc:sldMk cId="560902878" sldId="336"/>
            <ac:spMk id="37" creationId="{DBFEB744-A7CB-402F-9FD0-23A3B9E49CEB}"/>
          </ac:spMkLst>
        </pc:spChg>
        <pc:spChg chg="add mod">
          <ac:chgData name="Manish Sharma" userId="b799adb9ba789c8f" providerId="LiveId" clId="{507872B4-C4F2-4A6E-93B9-C4C895BDBCB2}" dt="2022-04-09T04:16:42.885" v="75" actId="1076"/>
          <ac:spMkLst>
            <pc:docMk/>
            <pc:sldMk cId="560902878" sldId="336"/>
            <ac:spMk id="38" creationId="{0276FDF9-A4C1-4AD7-B974-89693EAA0B87}"/>
          </ac:spMkLst>
        </pc:spChg>
        <pc:spChg chg="add mod">
          <ac:chgData name="Manish Sharma" userId="b799adb9ba789c8f" providerId="LiveId" clId="{507872B4-C4F2-4A6E-93B9-C4C895BDBCB2}" dt="2022-04-09T04:16:54.039" v="76"/>
          <ac:spMkLst>
            <pc:docMk/>
            <pc:sldMk cId="560902878" sldId="336"/>
            <ac:spMk id="39" creationId="{D23D809E-B179-4298-9841-8DD9AA620C64}"/>
          </ac:spMkLst>
        </pc:spChg>
        <pc:spChg chg="add mod">
          <ac:chgData name="Manish Sharma" userId="b799adb9ba789c8f" providerId="LiveId" clId="{507872B4-C4F2-4A6E-93B9-C4C895BDBCB2}" dt="2022-04-09T04:17:07.642" v="77"/>
          <ac:spMkLst>
            <pc:docMk/>
            <pc:sldMk cId="560902878" sldId="336"/>
            <ac:spMk id="40" creationId="{3750F66A-48C8-4D22-AEC0-BB9AF8F19E4D}"/>
          </ac:spMkLst>
        </pc:spChg>
        <pc:grpChg chg="add mod">
          <ac:chgData name="Manish Sharma" userId="b799adb9ba789c8f" providerId="LiveId" clId="{507872B4-C4F2-4A6E-93B9-C4C895BDBCB2}" dt="2022-04-09T04:15:11.125" v="13"/>
          <ac:grpSpMkLst>
            <pc:docMk/>
            <pc:sldMk cId="560902878" sldId="336"/>
            <ac:grpSpMk id="5" creationId="{B7E7B08A-3995-448D-B087-0555D05904F2}"/>
          </ac:grpSpMkLst>
        </pc:grpChg>
        <pc:grpChg chg="add mod">
          <ac:chgData name="Manish Sharma" userId="b799adb9ba789c8f" providerId="LiveId" clId="{507872B4-C4F2-4A6E-93B9-C4C895BDBCB2}" dt="2022-04-09T04:15:11.125" v="13"/>
          <ac:grpSpMkLst>
            <pc:docMk/>
            <pc:sldMk cId="560902878" sldId="336"/>
            <ac:grpSpMk id="8" creationId="{4934AA80-3CE8-4322-A767-EF7ED45B2DE0}"/>
          </ac:grpSpMkLst>
        </pc:grpChg>
        <pc:grpChg chg="add mod">
          <ac:chgData name="Manish Sharma" userId="b799adb9ba789c8f" providerId="LiveId" clId="{507872B4-C4F2-4A6E-93B9-C4C895BDBCB2}" dt="2022-04-09T04:15:11.125" v="13"/>
          <ac:grpSpMkLst>
            <pc:docMk/>
            <pc:sldMk cId="560902878" sldId="336"/>
            <ac:grpSpMk id="11" creationId="{C2FFEDF2-74AC-4366-B2B5-17B27052F38B}"/>
          </ac:grpSpMkLst>
        </pc:grpChg>
        <pc:cxnChg chg="add mod">
          <ac:chgData name="Manish Sharma" userId="b799adb9ba789c8f" providerId="LiveId" clId="{507872B4-C4F2-4A6E-93B9-C4C895BDBCB2}" dt="2022-04-09T04:15:11.125" v="13"/>
          <ac:cxnSpMkLst>
            <pc:docMk/>
            <pc:sldMk cId="560902878" sldId="336"/>
            <ac:cxnSpMk id="14" creationId="{48DBE89C-ECF7-4E7A-AC63-5B31E3D4EA9E}"/>
          </ac:cxnSpMkLst>
        </pc:cxnChg>
        <pc:cxnChg chg="add mod">
          <ac:chgData name="Manish Sharma" userId="b799adb9ba789c8f" providerId="LiveId" clId="{507872B4-C4F2-4A6E-93B9-C4C895BDBCB2}" dt="2022-04-09T04:15:23.678" v="14"/>
          <ac:cxnSpMkLst>
            <pc:docMk/>
            <pc:sldMk cId="560902878" sldId="336"/>
            <ac:cxnSpMk id="18" creationId="{40450390-ACB7-4E2D-B002-232D49E19083}"/>
          </ac:cxnSpMkLst>
        </pc:cxnChg>
        <pc:cxnChg chg="add mod">
          <ac:chgData name="Manish Sharma" userId="b799adb9ba789c8f" providerId="LiveId" clId="{507872B4-C4F2-4A6E-93B9-C4C895BDBCB2}" dt="2022-04-09T04:15:23.678" v="14"/>
          <ac:cxnSpMkLst>
            <pc:docMk/>
            <pc:sldMk cId="560902878" sldId="336"/>
            <ac:cxnSpMk id="22" creationId="{E5FF05A5-F07F-4A1A-B44B-572150C969FE}"/>
          </ac:cxnSpMkLst>
        </pc:cxnChg>
        <pc:cxnChg chg="add mod">
          <ac:chgData name="Manish Sharma" userId="b799adb9ba789c8f" providerId="LiveId" clId="{507872B4-C4F2-4A6E-93B9-C4C895BDBCB2}" dt="2022-04-09T04:15:52.981" v="16"/>
          <ac:cxnSpMkLst>
            <pc:docMk/>
            <pc:sldMk cId="560902878" sldId="336"/>
            <ac:cxnSpMk id="30" creationId="{C5F9CDA8-2A1C-4599-839C-766190E7C91B}"/>
          </ac:cxnSpMkLst>
        </pc:cxnChg>
        <pc:cxnChg chg="add mod">
          <ac:chgData name="Manish Sharma" userId="b799adb9ba789c8f" providerId="LiveId" clId="{507872B4-C4F2-4A6E-93B9-C4C895BDBCB2}" dt="2022-04-09T04:15:52.981" v="16"/>
          <ac:cxnSpMkLst>
            <pc:docMk/>
            <pc:sldMk cId="560902878" sldId="336"/>
            <ac:cxnSpMk id="31" creationId="{96FD57E3-2CF6-49E2-9200-D24CF666DDB6}"/>
          </ac:cxnSpMkLst>
        </pc:cxnChg>
        <pc:cxnChg chg="add mod">
          <ac:chgData name="Manish Sharma" userId="b799adb9ba789c8f" providerId="LiveId" clId="{507872B4-C4F2-4A6E-93B9-C4C895BDBCB2}" dt="2022-04-09T04:15:52.981" v="16"/>
          <ac:cxnSpMkLst>
            <pc:docMk/>
            <pc:sldMk cId="560902878" sldId="336"/>
            <ac:cxnSpMk id="32" creationId="{E56FABB8-2D67-401B-BD07-CBF5023DC397}"/>
          </ac:cxnSpMkLst>
        </pc:cxnChg>
        <pc:cxnChg chg="add mod">
          <ac:chgData name="Manish Sharma" userId="b799adb9ba789c8f" providerId="LiveId" clId="{507872B4-C4F2-4A6E-93B9-C4C895BDBCB2}" dt="2022-04-09T04:15:52.981" v="16"/>
          <ac:cxnSpMkLst>
            <pc:docMk/>
            <pc:sldMk cId="560902878" sldId="336"/>
            <ac:cxnSpMk id="35" creationId="{0F1076B4-CDE7-4850-ADDF-B5B8906F640A}"/>
          </ac:cxnSpMkLst>
        </pc:cxnChg>
      </pc:sldChg>
      <pc:sldChg chg="del">
        <pc:chgData name="Manish Sharma" userId="b799adb9ba789c8f" providerId="LiveId" clId="{507872B4-C4F2-4A6E-93B9-C4C895BDBCB2}" dt="2022-04-09T03:35:35.502" v="0" actId="47"/>
        <pc:sldMkLst>
          <pc:docMk/>
          <pc:sldMk cId="4005291578" sldId="336"/>
        </pc:sldMkLst>
      </pc:sldChg>
      <pc:sldChg chg="add del">
        <pc:chgData name="Manish Sharma" userId="b799adb9ba789c8f" providerId="LiveId" clId="{507872B4-C4F2-4A6E-93B9-C4C895BDBCB2}" dt="2022-04-09T04:19:21.786" v="78"/>
        <pc:sldMkLst>
          <pc:docMk/>
          <pc:sldMk cId="490180290" sldId="338"/>
        </pc:sldMkLst>
      </pc:sldChg>
      <pc:sldChg chg="modSp new mod">
        <pc:chgData name="Manish Sharma" userId="b799adb9ba789c8f" providerId="LiveId" clId="{507872B4-C4F2-4A6E-93B9-C4C895BDBCB2}" dt="2022-04-09T04:21:32.481" v="85" actId="20577"/>
        <pc:sldMkLst>
          <pc:docMk/>
          <pc:sldMk cId="654887882" sldId="339"/>
        </pc:sldMkLst>
        <pc:spChg chg="mod">
          <ac:chgData name="Manish Sharma" userId="b799adb9ba789c8f" providerId="LiveId" clId="{507872B4-C4F2-4A6E-93B9-C4C895BDBCB2}" dt="2022-04-09T04:21:14.587" v="80"/>
          <ac:spMkLst>
            <pc:docMk/>
            <pc:sldMk cId="654887882" sldId="339"/>
            <ac:spMk id="2" creationId="{4E0481D7-32D0-4247-AAF1-7215590E2C49}"/>
          </ac:spMkLst>
        </pc:spChg>
        <pc:spChg chg="mod">
          <ac:chgData name="Manish Sharma" userId="b799adb9ba789c8f" providerId="LiveId" clId="{507872B4-C4F2-4A6E-93B9-C4C895BDBCB2}" dt="2022-04-09T04:21:32.481" v="85" actId="20577"/>
          <ac:spMkLst>
            <pc:docMk/>
            <pc:sldMk cId="654887882" sldId="339"/>
            <ac:spMk id="3" creationId="{A5002904-53FA-45C2-A6CD-F6B4B5CF717A}"/>
          </ac:spMkLst>
        </pc:spChg>
      </pc:sldChg>
      <pc:sldChg chg="del">
        <pc:chgData name="Manish Sharma" userId="b799adb9ba789c8f" providerId="LiveId" clId="{507872B4-C4F2-4A6E-93B9-C4C895BDBCB2}" dt="2022-04-09T03:35:35.502" v="0" actId="47"/>
        <pc:sldMkLst>
          <pc:docMk/>
          <pc:sldMk cId="2461708154" sldId="339"/>
        </pc:sldMkLst>
      </pc:sldChg>
      <pc:sldChg chg="del">
        <pc:chgData name="Manish Sharma" userId="b799adb9ba789c8f" providerId="LiveId" clId="{507872B4-C4F2-4A6E-93B9-C4C895BDBCB2}" dt="2022-04-09T03:35:35.502" v="0" actId="47"/>
        <pc:sldMkLst>
          <pc:docMk/>
          <pc:sldMk cId="530012503" sldId="340"/>
        </pc:sldMkLst>
      </pc:sldChg>
      <pc:sldChg chg="addSp delSp modSp new mod">
        <pc:chgData name="Manish Sharma" userId="b799adb9ba789c8f" providerId="LiveId" clId="{507872B4-C4F2-4A6E-93B9-C4C895BDBCB2}" dt="2022-04-09T05:02:04.851" v="103" actId="20577"/>
        <pc:sldMkLst>
          <pc:docMk/>
          <pc:sldMk cId="627418106" sldId="340"/>
        </pc:sldMkLst>
        <pc:spChg chg="del">
          <ac:chgData name="Manish Sharma" userId="b799adb9ba789c8f" providerId="LiveId" clId="{507872B4-C4F2-4A6E-93B9-C4C895BDBCB2}" dt="2022-04-09T05:00:46.354" v="88" actId="478"/>
          <ac:spMkLst>
            <pc:docMk/>
            <pc:sldMk cId="627418106" sldId="340"/>
            <ac:spMk id="2" creationId="{A4093560-6CA0-4E66-B7D0-08A8A9234B6D}"/>
          </ac:spMkLst>
        </pc:spChg>
        <pc:spChg chg="del">
          <ac:chgData name="Manish Sharma" userId="b799adb9ba789c8f" providerId="LiveId" clId="{507872B4-C4F2-4A6E-93B9-C4C895BDBCB2}" dt="2022-04-09T05:00:46.354" v="88" actId="478"/>
          <ac:spMkLst>
            <pc:docMk/>
            <pc:sldMk cId="627418106" sldId="340"/>
            <ac:spMk id="3" creationId="{CA24BA5D-1AA9-4AC8-8118-894FF4E4A4CA}"/>
          </ac:spMkLst>
        </pc:spChg>
        <pc:spChg chg="add mod">
          <ac:chgData name="Manish Sharma" userId="b799adb9ba789c8f" providerId="LiveId" clId="{507872B4-C4F2-4A6E-93B9-C4C895BDBCB2}" dt="2022-04-09T05:00:53.838" v="89"/>
          <ac:spMkLst>
            <pc:docMk/>
            <pc:sldMk cId="627418106" sldId="340"/>
            <ac:spMk id="4" creationId="{929F9185-8393-44E3-A96E-FBB54AFDB519}"/>
          </ac:spMkLst>
        </pc:spChg>
        <pc:spChg chg="add mod">
          <ac:chgData name="Manish Sharma" userId="b799adb9ba789c8f" providerId="LiveId" clId="{507872B4-C4F2-4A6E-93B9-C4C895BDBCB2}" dt="2022-04-09T05:00:58.816" v="90"/>
          <ac:spMkLst>
            <pc:docMk/>
            <pc:sldMk cId="627418106" sldId="340"/>
            <ac:spMk id="5" creationId="{930102E5-E675-4C13-B715-95A93D943393}"/>
          </ac:spMkLst>
        </pc:spChg>
        <pc:spChg chg="add mod">
          <ac:chgData name="Manish Sharma" userId="b799adb9ba789c8f" providerId="LiveId" clId="{507872B4-C4F2-4A6E-93B9-C4C895BDBCB2}" dt="2022-04-09T05:00:58.816" v="90"/>
          <ac:spMkLst>
            <pc:docMk/>
            <pc:sldMk cId="627418106" sldId="340"/>
            <ac:spMk id="6" creationId="{C9C9B60B-24C3-4B94-A4FF-70781E6B2C1E}"/>
          </ac:spMkLst>
        </pc:spChg>
        <pc:spChg chg="add mod">
          <ac:chgData name="Manish Sharma" userId="b799adb9ba789c8f" providerId="LiveId" clId="{507872B4-C4F2-4A6E-93B9-C4C895BDBCB2}" dt="2022-04-09T05:01:14.097" v="91"/>
          <ac:spMkLst>
            <pc:docMk/>
            <pc:sldMk cId="627418106" sldId="340"/>
            <ac:spMk id="7" creationId="{4CB94580-EC30-41E6-945D-3A5ED72A6631}"/>
          </ac:spMkLst>
        </pc:spChg>
        <pc:spChg chg="add mod">
          <ac:chgData name="Manish Sharma" userId="b799adb9ba789c8f" providerId="LiveId" clId="{507872B4-C4F2-4A6E-93B9-C4C895BDBCB2}" dt="2022-04-09T05:01:26.339" v="92"/>
          <ac:spMkLst>
            <pc:docMk/>
            <pc:sldMk cId="627418106" sldId="340"/>
            <ac:spMk id="8" creationId="{2ED75F3D-FE70-45E5-BD5C-1AEC6B9056D6}"/>
          </ac:spMkLst>
        </pc:spChg>
        <pc:spChg chg="add mod">
          <ac:chgData name="Manish Sharma" userId="b799adb9ba789c8f" providerId="LiveId" clId="{507872B4-C4F2-4A6E-93B9-C4C895BDBCB2}" dt="2022-04-09T05:01:26.339" v="92"/>
          <ac:spMkLst>
            <pc:docMk/>
            <pc:sldMk cId="627418106" sldId="340"/>
            <ac:spMk id="9" creationId="{87260C8F-7697-4EAA-ADD5-C4F4B920137A}"/>
          </ac:spMkLst>
        </pc:spChg>
        <pc:spChg chg="add mod">
          <ac:chgData name="Manish Sharma" userId="b799adb9ba789c8f" providerId="LiveId" clId="{507872B4-C4F2-4A6E-93B9-C4C895BDBCB2}" dt="2022-04-09T05:02:04.851" v="103" actId="20577"/>
          <ac:spMkLst>
            <pc:docMk/>
            <pc:sldMk cId="627418106" sldId="340"/>
            <ac:spMk id="10" creationId="{72DBEBA8-5F98-481A-9C70-FB7D0F74D2ED}"/>
          </ac:spMkLst>
        </pc:spChg>
      </pc:sldChg>
      <pc:sldChg chg="addSp delSp modSp new mod">
        <pc:chgData name="Manish Sharma" userId="b799adb9ba789c8f" providerId="LiveId" clId="{507872B4-C4F2-4A6E-93B9-C4C895BDBCB2}" dt="2022-04-09T05:03:57.553" v="117" actId="20577"/>
        <pc:sldMkLst>
          <pc:docMk/>
          <pc:sldMk cId="2912743240" sldId="341"/>
        </pc:sldMkLst>
        <pc:spChg chg="del">
          <ac:chgData name="Manish Sharma" userId="b799adb9ba789c8f" providerId="LiveId" clId="{507872B4-C4F2-4A6E-93B9-C4C895BDBCB2}" dt="2022-04-09T05:02:48.102" v="105" actId="478"/>
          <ac:spMkLst>
            <pc:docMk/>
            <pc:sldMk cId="2912743240" sldId="341"/>
            <ac:spMk id="2" creationId="{E21AC11D-1F37-451D-97BA-9956E265753D}"/>
          </ac:spMkLst>
        </pc:spChg>
        <pc:spChg chg="del">
          <ac:chgData name="Manish Sharma" userId="b799adb9ba789c8f" providerId="LiveId" clId="{507872B4-C4F2-4A6E-93B9-C4C895BDBCB2}" dt="2022-04-09T05:02:48.102" v="105" actId="478"/>
          <ac:spMkLst>
            <pc:docMk/>
            <pc:sldMk cId="2912743240" sldId="341"/>
            <ac:spMk id="3" creationId="{F8A0A6FE-0274-4748-B364-255991EE23C8}"/>
          </ac:spMkLst>
        </pc:spChg>
        <pc:spChg chg="add mod">
          <ac:chgData name="Manish Sharma" userId="b799adb9ba789c8f" providerId="LiveId" clId="{507872B4-C4F2-4A6E-93B9-C4C895BDBCB2}" dt="2022-04-09T05:02:51.471" v="106"/>
          <ac:spMkLst>
            <pc:docMk/>
            <pc:sldMk cId="2912743240" sldId="341"/>
            <ac:spMk id="4" creationId="{FDDD0288-69FC-4E38-BAC8-8F90BA79A62A}"/>
          </ac:spMkLst>
        </pc:spChg>
        <pc:spChg chg="add mod">
          <ac:chgData name="Manish Sharma" userId="b799adb9ba789c8f" providerId="LiveId" clId="{507872B4-C4F2-4A6E-93B9-C4C895BDBCB2}" dt="2022-04-09T05:03:57.553" v="117" actId="20577"/>
          <ac:spMkLst>
            <pc:docMk/>
            <pc:sldMk cId="2912743240" sldId="341"/>
            <ac:spMk id="6" creationId="{C8D975CD-2420-4B08-99FD-FD0F31E023CA}"/>
          </ac:spMkLst>
        </pc:spChg>
        <pc:spChg chg="add mod">
          <ac:chgData name="Manish Sharma" userId="b799adb9ba789c8f" providerId="LiveId" clId="{507872B4-C4F2-4A6E-93B9-C4C895BDBCB2}" dt="2022-04-09T05:03:11.438" v="108"/>
          <ac:spMkLst>
            <pc:docMk/>
            <pc:sldMk cId="2912743240" sldId="341"/>
            <ac:spMk id="7" creationId="{439502D9-CC03-49E1-940C-5DAD5C72F227}"/>
          </ac:spMkLst>
        </pc:spChg>
        <pc:spChg chg="add mod">
          <ac:chgData name="Manish Sharma" userId="b799adb9ba789c8f" providerId="LiveId" clId="{507872B4-C4F2-4A6E-93B9-C4C895BDBCB2}" dt="2022-04-09T05:03:15.306" v="109"/>
          <ac:spMkLst>
            <pc:docMk/>
            <pc:sldMk cId="2912743240" sldId="341"/>
            <ac:spMk id="8" creationId="{8F167AC4-064F-49DE-8A37-D63D579979F4}"/>
          </ac:spMkLst>
        </pc:spChg>
        <pc:cxnChg chg="add mod">
          <ac:chgData name="Manish Sharma" userId="b799adb9ba789c8f" providerId="LiveId" clId="{507872B4-C4F2-4A6E-93B9-C4C895BDBCB2}" dt="2022-04-09T05:03:57.553" v="117" actId="20577"/>
          <ac:cxnSpMkLst>
            <pc:docMk/>
            <pc:sldMk cId="2912743240" sldId="341"/>
            <ac:cxnSpMk id="5" creationId="{C2938777-AECD-4D39-B30F-6C9E8FAA13B9}"/>
          </ac:cxnSpMkLst>
        </pc:cxnChg>
      </pc:sldChg>
      <pc:sldChg chg="del">
        <pc:chgData name="Manish Sharma" userId="b799adb9ba789c8f" providerId="LiveId" clId="{507872B4-C4F2-4A6E-93B9-C4C895BDBCB2}" dt="2022-04-09T03:35:35.502" v="0" actId="47"/>
        <pc:sldMkLst>
          <pc:docMk/>
          <pc:sldMk cId="3608137776" sldId="341"/>
        </pc:sldMkLst>
      </pc:sldChg>
      <pc:sldChg chg="add del">
        <pc:chgData name="Manish Sharma" userId="b799adb9ba789c8f" providerId="LiveId" clId="{507872B4-C4F2-4A6E-93B9-C4C895BDBCB2}" dt="2022-04-09T05:11:39.216" v="119"/>
        <pc:sldMkLst>
          <pc:docMk/>
          <pc:sldMk cId="697220926" sldId="342"/>
        </pc:sldMkLst>
      </pc:sldChg>
      <pc:sldChg chg="addSp delSp modSp add mod">
        <pc:chgData name="Manish Sharma" userId="b799adb9ba789c8f" providerId="LiveId" clId="{507872B4-C4F2-4A6E-93B9-C4C895BDBCB2}" dt="2022-04-09T05:15:54.793" v="301" actId="1076"/>
        <pc:sldMkLst>
          <pc:docMk/>
          <pc:sldMk cId="3977474411" sldId="342"/>
        </pc:sldMkLst>
        <pc:spChg chg="add mod">
          <ac:chgData name="Manish Sharma" userId="b799adb9ba789c8f" providerId="LiveId" clId="{507872B4-C4F2-4A6E-93B9-C4C895BDBCB2}" dt="2022-04-09T05:12:32.484" v="159" actId="20577"/>
          <ac:spMkLst>
            <pc:docMk/>
            <pc:sldMk cId="3977474411" sldId="342"/>
            <ac:spMk id="2" creationId="{F3E1551B-50CD-4421-BE23-BE135AD8D97D}"/>
          </ac:spMkLst>
        </pc:spChg>
        <pc:spChg chg="mod">
          <ac:chgData name="Manish Sharma" userId="b799adb9ba789c8f" providerId="LiveId" clId="{507872B4-C4F2-4A6E-93B9-C4C895BDBCB2}" dt="2022-04-09T05:12:10.774" v="139" actId="20577"/>
          <ac:spMkLst>
            <pc:docMk/>
            <pc:sldMk cId="3977474411" sldId="342"/>
            <ac:spMk id="7" creationId="{8DCD34E3-E818-430D-9084-255F8AA6FE98}"/>
          </ac:spMkLst>
        </pc:spChg>
        <pc:spChg chg="del">
          <ac:chgData name="Manish Sharma" userId="b799adb9ba789c8f" providerId="LiveId" clId="{507872B4-C4F2-4A6E-93B9-C4C895BDBCB2}" dt="2022-04-09T05:12:15.101" v="140" actId="478"/>
          <ac:spMkLst>
            <pc:docMk/>
            <pc:sldMk cId="3977474411" sldId="342"/>
            <ac:spMk id="15" creationId="{D89F772D-8FC2-49E5-B772-297E0F8408F0}"/>
          </ac:spMkLst>
        </pc:spChg>
        <pc:spChg chg="del">
          <ac:chgData name="Manish Sharma" userId="b799adb9ba789c8f" providerId="LiveId" clId="{507872B4-C4F2-4A6E-93B9-C4C895BDBCB2}" dt="2022-04-09T05:12:15.101" v="140" actId="478"/>
          <ac:spMkLst>
            <pc:docMk/>
            <pc:sldMk cId="3977474411" sldId="342"/>
            <ac:spMk id="16" creationId="{BB622BA3-E904-4CAB-B55B-65261B3684DB}"/>
          </ac:spMkLst>
        </pc:spChg>
        <pc:spChg chg="mod">
          <ac:chgData name="Manish Sharma" userId="b799adb9ba789c8f" providerId="LiveId" clId="{507872B4-C4F2-4A6E-93B9-C4C895BDBCB2}" dt="2022-04-09T05:13:10.698" v="192" actId="1076"/>
          <ac:spMkLst>
            <pc:docMk/>
            <pc:sldMk cId="3977474411" sldId="342"/>
            <ac:spMk id="19" creationId="{FE928AAD-4EF5-430C-AC21-55955346EF76}"/>
          </ac:spMkLst>
        </pc:spChg>
        <pc:spChg chg="mod">
          <ac:chgData name="Manish Sharma" userId="b799adb9ba789c8f" providerId="LiveId" clId="{507872B4-C4F2-4A6E-93B9-C4C895BDBCB2}" dt="2022-04-09T05:12:53.740" v="168" actId="20577"/>
          <ac:spMkLst>
            <pc:docMk/>
            <pc:sldMk cId="3977474411" sldId="342"/>
            <ac:spMk id="21" creationId="{B0CB4B70-94F4-446D-A1D8-A19F770AC344}"/>
          </ac:spMkLst>
        </pc:spChg>
        <pc:spChg chg="mod">
          <ac:chgData name="Manish Sharma" userId="b799adb9ba789c8f" providerId="LiveId" clId="{507872B4-C4F2-4A6E-93B9-C4C895BDBCB2}" dt="2022-04-09T05:14:43.917" v="293" actId="1076"/>
          <ac:spMkLst>
            <pc:docMk/>
            <pc:sldMk cId="3977474411" sldId="342"/>
            <ac:spMk id="33" creationId="{CF4EC138-2DDD-495D-BA88-BF36AF5A4BCA}"/>
          </ac:spMkLst>
        </pc:spChg>
        <pc:spChg chg="mod">
          <ac:chgData name="Manish Sharma" userId="b799adb9ba789c8f" providerId="LiveId" clId="{507872B4-C4F2-4A6E-93B9-C4C895BDBCB2}" dt="2022-04-09T05:13:56.805" v="245" actId="122"/>
          <ac:spMkLst>
            <pc:docMk/>
            <pc:sldMk cId="3977474411" sldId="342"/>
            <ac:spMk id="34" creationId="{2AA55477-E765-49A5-B385-BC8BAC60E89C}"/>
          </ac:spMkLst>
        </pc:spChg>
        <pc:spChg chg="mod">
          <ac:chgData name="Manish Sharma" userId="b799adb9ba789c8f" providerId="LiveId" clId="{507872B4-C4F2-4A6E-93B9-C4C895BDBCB2}" dt="2022-04-09T05:15:54.793" v="301" actId="1076"/>
          <ac:spMkLst>
            <pc:docMk/>
            <pc:sldMk cId="3977474411" sldId="342"/>
            <ac:spMk id="38" creationId="{0276FDF9-A4C1-4AD7-B974-89693EAA0B87}"/>
          </ac:spMkLst>
        </pc:spChg>
        <pc:spChg chg="mod">
          <ac:chgData name="Manish Sharma" userId="b799adb9ba789c8f" providerId="LiveId" clId="{507872B4-C4F2-4A6E-93B9-C4C895BDBCB2}" dt="2022-04-09T05:11:54.176" v="130" actId="20577"/>
          <ac:spMkLst>
            <pc:docMk/>
            <pc:sldMk cId="3977474411" sldId="342"/>
            <ac:spMk id="40" creationId="{3750F66A-48C8-4D22-AEC0-BB9AF8F19E4D}"/>
          </ac:spMkLst>
        </pc:spChg>
        <pc:cxnChg chg="del">
          <ac:chgData name="Manish Sharma" userId="b799adb9ba789c8f" providerId="LiveId" clId="{507872B4-C4F2-4A6E-93B9-C4C895BDBCB2}" dt="2022-04-09T05:12:15.101" v="140" actId="478"/>
          <ac:cxnSpMkLst>
            <pc:docMk/>
            <pc:sldMk cId="3977474411" sldId="342"/>
            <ac:cxnSpMk id="14" creationId="{48DBE89C-ECF7-4E7A-AC63-5B31E3D4EA9E}"/>
          </ac:cxnSpMkLst>
        </pc:cxnChg>
      </pc:sldChg>
      <pc:sldChg chg="del">
        <pc:chgData name="Manish Sharma" userId="b799adb9ba789c8f" providerId="LiveId" clId="{507872B4-C4F2-4A6E-93B9-C4C895BDBCB2}" dt="2022-04-09T03:35:35.502" v="0" actId="47"/>
        <pc:sldMkLst>
          <pc:docMk/>
          <pc:sldMk cId="4181408647" sldId="342"/>
        </pc:sldMkLst>
      </pc:sldChg>
      <pc:sldChg chg="modSp new mod">
        <pc:chgData name="Manish Sharma" userId="b799adb9ba789c8f" providerId="LiveId" clId="{507872B4-C4F2-4A6E-93B9-C4C895BDBCB2}" dt="2022-04-09T05:25:04.606" v="482" actId="20577"/>
        <pc:sldMkLst>
          <pc:docMk/>
          <pc:sldMk cId="878738908" sldId="343"/>
        </pc:sldMkLst>
        <pc:spChg chg="mod">
          <ac:chgData name="Manish Sharma" userId="b799adb9ba789c8f" providerId="LiveId" clId="{507872B4-C4F2-4A6E-93B9-C4C895BDBCB2}" dt="2022-04-09T05:23:55.663" v="332" actId="20577"/>
          <ac:spMkLst>
            <pc:docMk/>
            <pc:sldMk cId="878738908" sldId="343"/>
            <ac:spMk id="2" creationId="{2AB267B1-9601-4434-BF19-839F801B06EA}"/>
          </ac:spMkLst>
        </pc:spChg>
        <pc:spChg chg="mod">
          <ac:chgData name="Manish Sharma" userId="b799adb9ba789c8f" providerId="LiveId" clId="{507872B4-C4F2-4A6E-93B9-C4C895BDBCB2}" dt="2022-04-09T05:25:04.606" v="482" actId="20577"/>
          <ac:spMkLst>
            <pc:docMk/>
            <pc:sldMk cId="878738908" sldId="343"/>
            <ac:spMk id="3" creationId="{366F6AD6-EF90-4559-AE76-157B0233D11F}"/>
          </ac:spMkLst>
        </pc:spChg>
      </pc:sldChg>
      <pc:sldChg chg="del">
        <pc:chgData name="Manish Sharma" userId="b799adb9ba789c8f" providerId="LiveId" clId="{507872B4-C4F2-4A6E-93B9-C4C895BDBCB2}" dt="2022-04-09T03:35:35.502" v="0" actId="47"/>
        <pc:sldMkLst>
          <pc:docMk/>
          <pc:sldMk cId="1250667205" sldId="343"/>
        </pc:sldMkLst>
      </pc:sldChg>
      <pc:sldChg chg="new del">
        <pc:chgData name="Manish Sharma" userId="b799adb9ba789c8f" providerId="LiveId" clId="{507872B4-C4F2-4A6E-93B9-C4C895BDBCB2}" dt="2022-04-09T05:17:43.792" v="304" actId="47"/>
        <pc:sldMkLst>
          <pc:docMk/>
          <pc:sldMk cId="2595181757" sldId="343"/>
        </pc:sldMkLst>
      </pc:sldChg>
      <pc:sldChg chg="addSp delSp modSp new mod">
        <pc:chgData name="Manish Sharma" userId="b799adb9ba789c8f" providerId="LiveId" clId="{507872B4-C4F2-4A6E-93B9-C4C895BDBCB2}" dt="2022-04-09T06:50:13.433" v="498"/>
        <pc:sldMkLst>
          <pc:docMk/>
          <pc:sldMk cId="2724290472" sldId="344"/>
        </pc:sldMkLst>
        <pc:spChg chg="del">
          <ac:chgData name="Manish Sharma" userId="b799adb9ba789c8f" providerId="LiveId" clId="{507872B4-C4F2-4A6E-93B9-C4C895BDBCB2}" dt="2022-04-09T06:41:14.974" v="484" actId="478"/>
          <ac:spMkLst>
            <pc:docMk/>
            <pc:sldMk cId="2724290472" sldId="344"/>
            <ac:spMk id="2" creationId="{B07DE846-ADA1-4B6B-813F-E15DAE2FAFDD}"/>
          </ac:spMkLst>
        </pc:spChg>
        <pc:spChg chg="del">
          <ac:chgData name="Manish Sharma" userId="b799adb9ba789c8f" providerId="LiveId" clId="{507872B4-C4F2-4A6E-93B9-C4C895BDBCB2}" dt="2022-04-09T06:41:14.974" v="484" actId="478"/>
          <ac:spMkLst>
            <pc:docMk/>
            <pc:sldMk cId="2724290472" sldId="344"/>
            <ac:spMk id="3" creationId="{5E89D6D4-3B72-4E24-A63D-938E4B07E0FF}"/>
          </ac:spMkLst>
        </pc:spChg>
        <pc:spChg chg="add mod">
          <ac:chgData name="Manish Sharma" userId="b799adb9ba789c8f" providerId="LiveId" clId="{507872B4-C4F2-4A6E-93B9-C4C895BDBCB2}" dt="2022-04-09T06:41:15.635" v="485"/>
          <ac:spMkLst>
            <pc:docMk/>
            <pc:sldMk cId="2724290472" sldId="344"/>
            <ac:spMk id="4" creationId="{12F3665D-238A-4A50-8933-DD90F25A5A74}"/>
          </ac:spMkLst>
        </pc:spChg>
        <pc:spChg chg="add mod">
          <ac:chgData name="Manish Sharma" userId="b799adb9ba789c8f" providerId="LiveId" clId="{507872B4-C4F2-4A6E-93B9-C4C895BDBCB2}" dt="2022-04-09T06:41:15.635" v="485"/>
          <ac:spMkLst>
            <pc:docMk/>
            <pc:sldMk cId="2724290472" sldId="344"/>
            <ac:spMk id="5" creationId="{1C711D1A-A086-4C12-9A41-409F3BAFD579}"/>
          </ac:spMkLst>
        </pc:spChg>
        <pc:spChg chg="add mod">
          <ac:chgData name="Manish Sharma" userId="b799adb9ba789c8f" providerId="LiveId" clId="{507872B4-C4F2-4A6E-93B9-C4C895BDBCB2}" dt="2022-04-09T06:41:47.999" v="486"/>
          <ac:spMkLst>
            <pc:docMk/>
            <pc:sldMk cId="2724290472" sldId="344"/>
            <ac:spMk id="7" creationId="{5781A396-502D-4892-9BFE-97897E296932}"/>
          </ac:spMkLst>
        </pc:spChg>
        <pc:spChg chg="add mod">
          <ac:chgData name="Manish Sharma" userId="b799adb9ba789c8f" providerId="LiveId" clId="{507872B4-C4F2-4A6E-93B9-C4C895BDBCB2}" dt="2022-04-09T06:41:47.999" v="486"/>
          <ac:spMkLst>
            <pc:docMk/>
            <pc:sldMk cId="2724290472" sldId="344"/>
            <ac:spMk id="9" creationId="{A9B3D688-8FCD-4F6B-A5F9-B88778B319C1}"/>
          </ac:spMkLst>
        </pc:spChg>
        <pc:spChg chg="add mod">
          <ac:chgData name="Manish Sharma" userId="b799adb9ba789c8f" providerId="LiveId" clId="{507872B4-C4F2-4A6E-93B9-C4C895BDBCB2}" dt="2022-04-09T06:41:57.770" v="487"/>
          <ac:spMkLst>
            <pc:docMk/>
            <pc:sldMk cId="2724290472" sldId="344"/>
            <ac:spMk id="10" creationId="{AA51F5D1-3E4C-478F-B461-B1251FA59F55}"/>
          </ac:spMkLst>
        </pc:spChg>
        <pc:spChg chg="add mod">
          <ac:chgData name="Manish Sharma" userId="b799adb9ba789c8f" providerId="LiveId" clId="{507872B4-C4F2-4A6E-93B9-C4C895BDBCB2}" dt="2022-04-09T06:41:57.770" v="487"/>
          <ac:spMkLst>
            <pc:docMk/>
            <pc:sldMk cId="2724290472" sldId="344"/>
            <ac:spMk id="11" creationId="{1AF35D46-C391-4BDB-A397-96546FF8F2D6}"/>
          </ac:spMkLst>
        </pc:spChg>
        <pc:spChg chg="add mod">
          <ac:chgData name="Manish Sharma" userId="b799adb9ba789c8f" providerId="LiveId" clId="{507872B4-C4F2-4A6E-93B9-C4C895BDBCB2}" dt="2022-04-09T06:43:00.376" v="488"/>
          <ac:spMkLst>
            <pc:docMk/>
            <pc:sldMk cId="2724290472" sldId="344"/>
            <ac:spMk id="13" creationId="{16842D45-B247-463C-BD70-62AB5D4B7B51}"/>
          </ac:spMkLst>
        </pc:spChg>
        <pc:spChg chg="add mod">
          <ac:chgData name="Manish Sharma" userId="b799adb9ba789c8f" providerId="LiveId" clId="{507872B4-C4F2-4A6E-93B9-C4C895BDBCB2}" dt="2022-04-09T06:43:00.376" v="488"/>
          <ac:spMkLst>
            <pc:docMk/>
            <pc:sldMk cId="2724290472" sldId="344"/>
            <ac:spMk id="15" creationId="{4E22E1BB-B017-47B5-8A76-41548626568E}"/>
          </ac:spMkLst>
        </pc:spChg>
        <pc:spChg chg="add mod">
          <ac:chgData name="Manish Sharma" userId="b799adb9ba789c8f" providerId="LiveId" clId="{507872B4-C4F2-4A6E-93B9-C4C895BDBCB2}" dt="2022-04-09T06:43:11.101" v="489"/>
          <ac:spMkLst>
            <pc:docMk/>
            <pc:sldMk cId="2724290472" sldId="344"/>
            <ac:spMk id="17" creationId="{0301D741-200C-41B1-92B9-897568563C5E}"/>
          </ac:spMkLst>
        </pc:spChg>
        <pc:spChg chg="add mod">
          <ac:chgData name="Manish Sharma" userId="b799adb9ba789c8f" providerId="LiveId" clId="{507872B4-C4F2-4A6E-93B9-C4C895BDBCB2}" dt="2022-04-09T06:43:11.101" v="489"/>
          <ac:spMkLst>
            <pc:docMk/>
            <pc:sldMk cId="2724290472" sldId="344"/>
            <ac:spMk id="18" creationId="{2978343D-DED7-4436-84EF-CD13077E0404}"/>
          </ac:spMkLst>
        </pc:spChg>
        <pc:spChg chg="add mod">
          <ac:chgData name="Manish Sharma" userId="b799adb9ba789c8f" providerId="LiveId" clId="{507872B4-C4F2-4A6E-93B9-C4C895BDBCB2}" dt="2022-04-09T06:43:40.292" v="490"/>
          <ac:spMkLst>
            <pc:docMk/>
            <pc:sldMk cId="2724290472" sldId="344"/>
            <ac:spMk id="19" creationId="{C9525F90-46F3-4F66-9326-85F988775D63}"/>
          </ac:spMkLst>
        </pc:spChg>
        <pc:spChg chg="add mod">
          <ac:chgData name="Manish Sharma" userId="b799adb9ba789c8f" providerId="LiveId" clId="{507872B4-C4F2-4A6E-93B9-C4C895BDBCB2}" dt="2022-04-09T06:43:40.292" v="490"/>
          <ac:spMkLst>
            <pc:docMk/>
            <pc:sldMk cId="2724290472" sldId="344"/>
            <ac:spMk id="21" creationId="{9417578C-DA89-4198-8EEF-6D25FF00FA3C}"/>
          </ac:spMkLst>
        </pc:spChg>
        <pc:spChg chg="add mod">
          <ac:chgData name="Manish Sharma" userId="b799adb9ba789c8f" providerId="LiveId" clId="{507872B4-C4F2-4A6E-93B9-C4C895BDBCB2}" dt="2022-04-09T06:43:51.195" v="491"/>
          <ac:spMkLst>
            <pc:docMk/>
            <pc:sldMk cId="2724290472" sldId="344"/>
            <ac:spMk id="23" creationId="{B5C8BCED-B962-4C64-859A-D53115EDCCAC}"/>
          </ac:spMkLst>
        </pc:spChg>
        <pc:spChg chg="add mod">
          <ac:chgData name="Manish Sharma" userId="b799adb9ba789c8f" providerId="LiveId" clId="{507872B4-C4F2-4A6E-93B9-C4C895BDBCB2}" dt="2022-04-09T06:45:24.088" v="492"/>
          <ac:spMkLst>
            <pc:docMk/>
            <pc:sldMk cId="2724290472" sldId="344"/>
            <ac:spMk id="24" creationId="{E6C7F3B7-DF10-45AC-9D77-03940DFAC2DB}"/>
          </ac:spMkLst>
        </pc:spChg>
        <pc:spChg chg="add mod">
          <ac:chgData name="Manish Sharma" userId="b799adb9ba789c8f" providerId="LiveId" clId="{507872B4-C4F2-4A6E-93B9-C4C895BDBCB2}" dt="2022-04-09T06:45:24.088" v="492"/>
          <ac:spMkLst>
            <pc:docMk/>
            <pc:sldMk cId="2724290472" sldId="344"/>
            <ac:spMk id="26" creationId="{2FF0CE11-B140-447C-B3F7-C5711056EAD8}"/>
          </ac:spMkLst>
        </pc:spChg>
        <pc:spChg chg="add mod">
          <ac:chgData name="Manish Sharma" userId="b799adb9ba789c8f" providerId="LiveId" clId="{507872B4-C4F2-4A6E-93B9-C4C895BDBCB2}" dt="2022-04-09T06:45:53.927" v="493"/>
          <ac:spMkLst>
            <pc:docMk/>
            <pc:sldMk cId="2724290472" sldId="344"/>
            <ac:spMk id="27" creationId="{A252DB85-D7AF-435E-8FF4-52DB7496B40D}"/>
          </ac:spMkLst>
        </pc:spChg>
        <pc:spChg chg="add mod">
          <ac:chgData name="Manish Sharma" userId="b799adb9ba789c8f" providerId="LiveId" clId="{507872B4-C4F2-4A6E-93B9-C4C895BDBCB2}" dt="2022-04-09T06:48:33.251" v="494"/>
          <ac:spMkLst>
            <pc:docMk/>
            <pc:sldMk cId="2724290472" sldId="344"/>
            <ac:spMk id="28" creationId="{9BEB58E1-8696-44A3-956F-CDD0283EED6C}"/>
          </ac:spMkLst>
        </pc:spChg>
        <pc:spChg chg="add mod">
          <ac:chgData name="Manish Sharma" userId="b799adb9ba789c8f" providerId="LiveId" clId="{507872B4-C4F2-4A6E-93B9-C4C895BDBCB2}" dt="2022-04-09T06:48:33.251" v="494"/>
          <ac:spMkLst>
            <pc:docMk/>
            <pc:sldMk cId="2724290472" sldId="344"/>
            <ac:spMk id="30" creationId="{6EBCAD9C-6F76-4637-AD20-D3C8BAF6449C}"/>
          </ac:spMkLst>
        </pc:spChg>
        <pc:spChg chg="add mod">
          <ac:chgData name="Manish Sharma" userId="b799adb9ba789c8f" providerId="LiveId" clId="{507872B4-C4F2-4A6E-93B9-C4C895BDBCB2}" dt="2022-04-09T06:49:09.108" v="495"/>
          <ac:spMkLst>
            <pc:docMk/>
            <pc:sldMk cId="2724290472" sldId="344"/>
            <ac:spMk id="32" creationId="{86BB477F-74D0-4202-BD97-DA15EF7CCE8B}"/>
          </ac:spMkLst>
        </pc:spChg>
        <pc:spChg chg="add mod">
          <ac:chgData name="Manish Sharma" userId="b799adb9ba789c8f" providerId="LiveId" clId="{507872B4-C4F2-4A6E-93B9-C4C895BDBCB2}" dt="2022-04-09T06:49:55.177" v="496"/>
          <ac:spMkLst>
            <pc:docMk/>
            <pc:sldMk cId="2724290472" sldId="344"/>
            <ac:spMk id="33" creationId="{5DE54621-5199-49E4-9F49-B8EDBFE101E6}"/>
          </ac:spMkLst>
        </pc:spChg>
        <pc:spChg chg="add mod">
          <ac:chgData name="Manish Sharma" userId="b799adb9ba789c8f" providerId="LiveId" clId="{507872B4-C4F2-4A6E-93B9-C4C895BDBCB2}" dt="2022-04-09T06:49:55.177" v="496"/>
          <ac:spMkLst>
            <pc:docMk/>
            <pc:sldMk cId="2724290472" sldId="344"/>
            <ac:spMk id="35" creationId="{58A8C613-ECD1-4136-AF15-AA6266742F11}"/>
          </ac:spMkLst>
        </pc:spChg>
        <pc:spChg chg="add mod">
          <ac:chgData name="Manish Sharma" userId="b799adb9ba789c8f" providerId="LiveId" clId="{507872B4-C4F2-4A6E-93B9-C4C895BDBCB2}" dt="2022-04-09T06:50:01.745" v="497"/>
          <ac:spMkLst>
            <pc:docMk/>
            <pc:sldMk cId="2724290472" sldId="344"/>
            <ac:spMk id="37" creationId="{8C7B25E2-7D1E-4BB3-8A30-C3430CC9F275}"/>
          </ac:spMkLst>
        </pc:spChg>
        <pc:spChg chg="add mod">
          <ac:chgData name="Manish Sharma" userId="b799adb9ba789c8f" providerId="LiveId" clId="{507872B4-C4F2-4A6E-93B9-C4C895BDBCB2}" dt="2022-04-09T06:50:13.433" v="498"/>
          <ac:spMkLst>
            <pc:docMk/>
            <pc:sldMk cId="2724290472" sldId="344"/>
            <ac:spMk id="38" creationId="{2F4DB601-7616-4AB6-857B-DE8197B44851}"/>
          </ac:spMkLst>
        </pc:spChg>
        <pc:spChg chg="add mod">
          <ac:chgData name="Manish Sharma" userId="b799adb9ba789c8f" providerId="LiveId" clId="{507872B4-C4F2-4A6E-93B9-C4C895BDBCB2}" dt="2022-04-09T06:50:13.433" v="498"/>
          <ac:spMkLst>
            <pc:docMk/>
            <pc:sldMk cId="2724290472" sldId="344"/>
            <ac:spMk id="40" creationId="{86716251-F881-455C-8E4E-C3C8F02589D6}"/>
          </ac:spMkLst>
        </pc:spChg>
        <pc:cxnChg chg="add mod">
          <ac:chgData name="Manish Sharma" userId="b799adb9ba789c8f" providerId="LiveId" clId="{507872B4-C4F2-4A6E-93B9-C4C895BDBCB2}" dt="2022-04-09T06:41:15.635" v="485"/>
          <ac:cxnSpMkLst>
            <pc:docMk/>
            <pc:sldMk cId="2724290472" sldId="344"/>
            <ac:cxnSpMk id="6" creationId="{A8426AF5-0300-4EA8-8D9D-DFF83FF0D640}"/>
          </ac:cxnSpMkLst>
        </pc:cxnChg>
        <pc:cxnChg chg="add mod">
          <ac:chgData name="Manish Sharma" userId="b799adb9ba789c8f" providerId="LiveId" clId="{507872B4-C4F2-4A6E-93B9-C4C895BDBCB2}" dt="2022-04-09T06:41:47.999" v="486"/>
          <ac:cxnSpMkLst>
            <pc:docMk/>
            <pc:sldMk cId="2724290472" sldId="344"/>
            <ac:cxnSpMk id="8" creationId="{CF7F7C3B-B824-4805-A65C-F8DCFB1CE2BA}"/>
          </ac:cxnSpMkLst>
        </pc:cxnChg>
        <pc:cxnChg chg="add mod">
          <ac:chgData name="Manish Sharma" userId="b799adb9ba789c8f" providerId="LiveId" clId="{507872B4-C4F2-4A6E-93B9-C4C895BDBCB2}" dt="2022-04-09T06:41:57.770" v="487"/>
          <ac:cxnSpMkLst>
            <pc:docMk/>
            <pc:sldMk cId="2724290472" sldId="344"/>
            <ac:cxnSpMk id="12" creationId="{FA479BBD-D3C3-478B-8A05-E3F182ACC661}"/>
          </ac:cxnSpMkLst>
        </pc:cxnChg>
        <pc:cxnChg chg="add mod">
          <ac:chgData name="Manish Sharma" userId="b799adb9ba789c8f" providerId="LiveId" clId="{507872B4-C4F2-4A6E-93B9-C4C895BDBCB2}" dt="2022-04-09T06:43:00.376" v="488"/>
          <ac:cxnSpMkLst>
            <pc:docMk/>
            <pc:sldMk cId="2724290472" sldId="344"/>
            <ac:cxnSpMk id="14" creationId="{5019009E-0EEB-4BA2-AF0D-E2642A15B16A}"/>
          </ac:cxnSpMkLst>
        </pc:cxnChg>
        <pc:cxnChg chg="add mod">
          <ac:chgData name="Manish Sharma" userId="b799adb9ba789c8f" providerId="LiveId" clId="{507872B4-C4F2-4A6E-93B9-C4C895BDBCB2}" dt="2022-04-09T06:43:11.101" v="489"/>
          <ac:cxnSpMkLst>
            <pc:docMk/>
            <pc:sldMk cId="2724290472" sldId="344"/>
            <ac:cxnSpMk id="16" creationId="{85FAF998-AAF1-4D68-A200-9D4682A552CD}"/>
          </ac:cxnSpMkLst>
        </pc:cxnChg>
        <pc:cxnChg chg="add mod">
          <ac:chgData name="Manish Sharma" userId="b799adb9ba789c8f" providerId="LiveId" clId="{507872B4-C4F2-4A6E-93B9-C4C895BDBCB2}" dt="2022-04-09T06:43:40.292" v="490"/>
          <ac:cxnSpMkLst>
            <pc:docMk/>
            <pc:sldMk cId="2724290472" sldId="344"/>
            <ac:cxnSpMk id="20" creationId="{F31E01DC-6756-443B-A208-B79B108DE2EF}"/>
          </ac:cxnSpMkLst>
        </pc:cxnChg>
        <pc:cxnChg chg="add mod">
          <ac:chgData name="Manish Sharma" userId="b799adb9ba789c8f" providerId="LiveId" clId="{507872B4-C4F2-4A6E-93B9-C4C895BDBCB2}" dt="2022-04-09T06:43:51.195" v="491"/>
          <ac:cxnSpMkLst>
            <pc:docMk/>
            <pc:sldMk cId="2724290472" sldId="344"/>
            <ac:cxnSpMk id="22" creationId="{8B886695-AC8B-4A0C-9E37-9938743A26BB}"/>
          </ac:cxnSpMkLst>
        </pc:cxnChg>
        <pc:cxnChg chg="add mod">
          <ac:chgData name="Manish Sharma" userId="b799adb9ba789c8f" providerId="LiveId" clId="{507872B4-C4F2-4A6E-93B9-C4C895BDBCB2}" dt="2022-04-09T06:45:24.088" v="492"/>
          <ac:cxnSpMkLst>
            <pc:docMk/>
            <pc:sldMk cId="2724290472" sldId="344"/>
            <ac:cxnSpMk id="25" creationId="{6ED6E3D7-35B7-4E06-9C9D-B406CAA8F848}"/>
          </ac:cxnSpMkLst>
        </pc:cxnChg>
        <pc:cxnChg chg="add mod">
          <ac:chgData name="Manish Sharma" userId="b799adb9ba789c8f" providerId="LiveId" clId="{507872B4-C4F2-4A6E-93B9-C4C895BDBCB2}" dt="2022-04-09T06:48:33.251" v="494"/>
          <ac:cxnSpMkLst>
            <pc:docMk/>
            <pc:sldMk cId="2724290472" sldId="344"/>
            <ac:cxnSpMk id="29" creationId="{DEEA1B4C-61EB-4943-8E1D-53531CC0053A}"/>
          </ac:cxnSpMkLst>
        </pc:cxnChg>
        <pc:cxnChg chg="add mod">
          <ac:chgData name="Manish Sharma" userId="b799adb9ba789c8f" providerId="LiveId" clId="{507872B4-C4F2-4A6E-93B9-C4C895BDBCB2}" dt="2022-04-09T06:49:09.108" v="495"/>
          <ac:cxnSpMkLst>
            <pc:docMk/>
            <pc:sldMk cId="2724290472" sldId="344"/>
            <ac:cxnSpMk id="31" creationId="{552F1FF9-BB37-420F-8AB3-FA1082B3BED1}"/>
          </ac:cxnSpMkLst>
        </pc:cxnChg>
        <pc:cxnChg chg="add mod">
          <ac:chgData name="Manish Sharma" userId="b799adb9ba789c8f" providerId="LiveId" clId="{507872B4-C4F2-4A6E-93B9-C4C895BDBCB2}" dt="2022-04-09T06:49:55.177" v="496"/>
          <ac:cxnSpMkLst>
            <pc:docMk/>
            <pc:sldMk cId="2724290472" sldId="344"/>
            <ac:cxnSpMk id="34" creationId="{91ABD5AF-F053-4A0D-B11E-3D8B4082AE97}"/>
          </ac:cxnSpMkLst>
        </pc:cxnChg>
        <pc:cxnChg chg="add mod">
          <ac:chgData name="Manish Sharma" userId="b799adb9ba789c8f" providerId="LiveId" clId="{507872B4-C4F2-4A6E-93B9-C4C895BDBCB2}" dt="2022-04-09T06:50:01.745" v="497"/>
          <ac:cxnSpMkLst>
            <pc:docMk/>
            <pc:sldMk cId="2724290472" sldId="344"/>
            <ac:cxnSpMk id="36" creationId="{BFBEC71F-54D2-4A21-8978-FD66536966E4}"/>
          </ac:cxnSpMkLst>
        </pc:cxnChg>
        <pc:cxnChg chg="add mod">
          <ac:chgData name="Manish Sharma" userId="b799adb9ba789c8f" providerId="LiveId" clId="{507872B4-C4F2-4A6E-93B9-C4C895BDBCB2}" dt="2022-04-09T06:50:13.433" v="498"/>
          <ac:cxnSpMkLst>
            <pc:docMk/>
            <pc:sldMk cId="2724290472" sldId="344"/>
            <ac:cxnSpMk id="39" creationId="{EF006F0F-15C4-498D-8491-61142D030952}"/>
          </ac:cxnSpMkLst>
        </pc:cxnChg>
      </pc:sldChg>
      <pc:sldChg chg="add del">
        <pc:chgData name="Manish Sharma" userId="b799adb9ba789c8f" providerId="LiveId" clId="{507872B4-C4F2-4A6E-93B9-C4C895BDBCB2}" dt="2022-04-09T07:42:59.954" v="500"/>
        <pc:sldMkLst>
          <pc:docMk/>
          <pc:sldMk cId="2213827792" sldId="345"/>
        </pc:sldMkLst>
      </pc:sldChg>
      <pc:sldChg chg="del">
        <pc:chgData name="Manish Sharma" userId="b799adb9ba789c8f" providerId="LiveId" clId="{507872B4-C4F2-4A6E-93B9-C4C895BDBCB2}" dt="2022-04-09T03:35:35.502" v="0" actId="47"/>
        <pc:sldMkLst>
          <pc:docMk/>
          <pc:sldMk cId="998094469" sldId="346"/>
        </pc:sldMkLst>
      </pc:sldChg>
      <pc:sldChg chg="modSp new mod">
        <pc:chgData name="Manish Sharma" userId="b799adb9ba789c8f" providerId="LiveId" clId="{507872B4-C4F2-4A6E-93B9-C4C895BDBCB2}" dt="2022-04-09T07:46:40.499" v="752" actId="20577"/>
        <pc:sldMkLst>
          <pc:docMk/>
          <pc:sldMk cId="3636982683" sldId="346"/>
        </pc:sldMkLst>
        <pc:spChg chg="mod">
          <ac:chgData name="Manish Sharma" userId="b799adb9ba789c8f" providerId="LiveId" clId="{507872B4-C4F2-4A6E-93B9-C4C895BDBCB2}" dt="2022-04-09T07:43:21.272" v="517" actId="20577"/>
          <ac:spMkLst>
            <pc:docMk/>
            <pc:sldMk cId="3636982683" sldId="346"/>
            <ac:spMk id="2" creationId="{7A64803C-E12A-45CE-BBCA-C3FDE4074985}"/>
          </ac:spMkLst>
        </pc:spChg>
        <pc:spChg chg="mod">
          <ac:chgData name="Manish Sharma" userId="b799adb9ba789c8f" providerId="LiveId" clId="{507872B4-C4F2-4A6E-93B9-C4C895BDBCB2}" dt="2022-04-09T07:46:40.499" v="752" actId="20577"/>
          <ac:spMkLst>
            <pc:docMk/>
            <pc:sldMk cId="3636982683" sldId="346"/>
            <ac:spMk id="3" creationId="{93958DAC-3B24-4511-8D34-3E3AB9446F01}"/>
          </ac:spMkLst>
        </pc:spChg>
      </pc:sldChg>
      <pc:sldChg chg="modSp add mod">
        <pc:chgData name="Manish Sharma" userId="b799adb9ba789c8f" providerId="LiveId" clId="{507872B4-C4F2-4A6E-93B9-C4C895BDBCB2}" dt="2022-04-09T07:46:19.303" v="740" actId="20577"/>
        <pc:sldMkLst>
          <pc:docMk/>
          <pc:sldMk cId="593789212" sldId="347"/>
        </pc:sldMkLst>
        <pc:spChg chg="mod">
          <ac:chgData name="Manish Sharma" userId="b799adb9ba789c8f" providerId="LiveId" clId="{507872B4-C4F2-4A6E-93B9-C4C895BDBCB2}" dt="2022-04-09T07:45:29.690" v="706" actId="20577"/>
          <ac:spMkLst>
            <pc:docMk/>
            <pc:sldMk cId="593789212" sldId="347"/>
            <ac:spMk id="2" creationId="{7A64803C-E12A-45CE-BBCA-C3FDE4074985}"/>
          </ac:spMkLst>
        </pc:spChg>
        <pc:spChg chg="mod">
          <ac:chgData name="Manish Sharma" userId="b799adb9ba789c8f" providerId="LiveId" clId="{507872B4-C4F2-4A6E-93B9-C4C895BDBCB2}" dt="2022-04-09T07:46:19.303" v="740" actId="20577"/>
          <ac:spMkLst>
            <pc:docMk/>
            <pc:sldMk cId="593789212" sldId="347"/>
            <ac:spMk id="3" creationId="{93958DAC-3B24-4511-8D34-3E3AB9446F01}"/>
          </ac:spMkLst>
        </pc:spChg>
      </pc:sldChg>
      <pc:sldChg chg="del">
        <pc:chgData name="Manish Sharma" userId="b799adb9ba789c8f" providerId="LiveId" clId="{507872B4-C4F2-4A6E-93B9-C4C895BDBCB2}" dt="2022-04-09T03:35:35.502" v="0" actId="47"/>
        <pc:sldMkLst>
          <pc:docMk/>
          <pc:sldMk cId="1533668919" sldId="347"/>
        </pc:sldMkLst>
      </pc:sldChg>
      <pc:sldChg chg="del">
        <pc:chgData name="Manish Sharma" userId="b799adb9ba789c8f" providerId="LiveId" clId="{507872B4-C4F2-4A6E-93B9-C4C895BDBCB2}" dt="2022-04-09T03:35:35.502" v="0" actId="47"/>
        <pc:sldMkLst>
          <pc:docMk/>
          <pc:sldMk cId="811649670" sldId="348"/>
        </pc:sldMkLst>
      </pc:sldChg>
      <pc:sldChg chg="addSp delSp modSp new mod">
        <pc:chgData name="Manish Sharma" userId="b799adb9ba789c8f" providerId="LiveId" clId="{507872B4-C4F2-4A6E-93B9-C4C895BDBCB2}" dt="2022-04-09T09:40:35.093" v="772" actId="15"/>
        <pc:sldMkLst>
          <pc:docMk/>
          <pc:sldMk cId="2554709674" sldId="348"/>
        </pc:sldMkLst>
        <pc:spChg chg="mod">
          <ac:chgData name="Manish Sharma" userId="b799adb9ba789c8f" providerId="LiveId" clId="{507872B4-C4F2-4A6E-93B9-C4C895BDBCB2}" dt="2022-04-09T09:40:00.688" v="757"/>
          <ac:spMkLst>
            <pc:docMk/>
            <pc:sldMk cId="2554709674" sldId="348"/>
            <ac:spMk id="2" creationId="{2BC7750B-88E3-4A68-955E-4690DA1A643B}"/>
          </ac:spMkLst>
        </pc:spChg>
        <pc:spChg chg="add del mod">
          <ac:chgData name="Manish Sharma" userId="b799adb9ba789c8f" providerId="LiveId" clId="{507872B4-C4F2-4A6E-93B9-C4C895BDBCB2}" dt="2022-04-09T09:40:35.093" v="772" actId="15"/>
          <ac:spMkLst>
            <pc:docMk/>
            <pc:sldMk cId="2554709674" sldId="348"/>
            <ac:spMk id="3" creationId="{E4118F51-55DA-4B79-A0F8-2D14485BC9A5}"/>
          </ac:spMkLst>
        </pc:spChg>
        <pc:spChg chg="add del mod">
          <ac:chgData name="Manish Sharma" userId="b799adb9ba789c8f" providerId="LiveId" clId="{507872B4-C4F2-4A6E-93B9-C4C895BDBCB2}" dt="2022-04-09T09:40:17.080" v="759"/>
          <ac:spMkLst>
            <pc:docMk/>
            <pc:sldMk cId="2554709674" sldId="348"/>
            <ac:spMk id="4" creationId="{7420DEB0-98DB-4504-A2CD-091BEDDDC06B}"/>
          </ac:spMkLst>
        </pc:spChg>
      </pc:sldChg>
      <pc:sldChg chg="add">
        <pc:chgData name="Manish Sharma" userId="b799adb9ba789c8f" providerId="LiveId" clId="{507872B4-C4F2-4A6E-93B9-C4C895BDBCB2}" dt="2022-04-09T11:21:24.886" v="775"/>
        <pc:sldMkLst>
          <pc:docMk/>
          <pc:sldMk cId="811649670" sldId="349"/>
        </pc:sldMkLst>
      </pc:sldChg>
      <pc:sldChg chg="del">
        <pc:chgData name="Manish Sharma" userId="b799adb9ba789c8f" providerId="LiveId" clId="{507872B4-C4F2-4A6E-93B9-C4C895BDBCB2}" dt="2022-04-09T03:35:35.502" v="0" actId="47"/>
        <pc:sldMkLst>
          <pc:docMk/>
          <pc:sldMk cId="1455267434" sldId="349"/>
        </pc:sldMkLst>
      </pc:sldChg>
      <pc:sldChg chg="del">
        <pc:chgData name="Manish Sharma" userId="b799adb9ba789c8f" providerId="LiveId" clId="{507872B4-C4F2-4A6E-93B9-C4C895BDBCB2}" dt="2022-04-09T03:35:35.502" v="0" actId="47"/>
        <pc:sldMkLst>
          <pc:docMk/>
          <pc:sldMk cId="2903542338" sldId="350"/>
        </pc:sldMkLst>
      </pc:sldChg>
      <pc:sldChg chg="addSp delSp modSp new mod">
        <pc:chgData name="Manish Sharma" userId="b799adb9ba789c8f" providerId="LiveId" clId="{507872B4-C4F2-4A6E-93B9-C4C895BDBCB2}" dt="2022-04-10T04:16:48.657" v="786"/>
        <pc:sldMkLst>
          <pc:docMk/>
          <pc:sldMk cId="3546361591" sldId="350"/>
        </pc:sldMkLst>
        <pc:spChg chg="del">
          <ac:chgData name="Manish Sharma" userId="b799adb9ba789c8f" providerId="LiveId" clId="{507872B4-C4F2-4A6E-93B9-C4C895BDBCB2}" dt="2022-04-10T04:15:54.304" v="782" actId="478"/>
          <ac:spMkLst>
            <pc:docMk/>
            <pc:sldMk cId="3546361591" sldId="350"/>
            <ac:spMk id="2" creationId="{2D1A5FC7-9C39-4795-832F-5F050100B2E1}"/>
          </ac:spMkLst>
        </pc:spChg>
        <pc:spChg chg="del">
          <ac:chgData name="Manish Sharma" userId="b799adb9ba789c8f" providerId="LiveId" clId="{507872B4-C4F2-4A6E-93B9-C4C895BDBCB2}" dt="2022-04-10T04:15:54.304" v="782" actId="478"/>
          <ac:spMkLst>
            <pc:docMk/>
            <pc:sldMk cId="3546361591" sldId="350"/>
            <ac:spMk id="3" creationId="{B5FA553B-FC57-4759-AA4A-BEAB0CF8B830}"/>
          </ac:spMkLst>
        </pc:spChg>
        <pc:spChg chg="add mod">
          <ac:chgData name="Manish Sharma" userId="b799adb9ba789c8f" providerId="LiveId" clId="{507872B4-C4F2-4A6E-93B9-C4C895BDBCB2}" dt="2022-04-10T04:16:03.442" v="783"/>
          <ac:spMkLst>
            <pc:docMk/>
            <pc:sldMk cId="3546361591" sldId="350"/>
            <ac:spMk id="4" creationId="{6691BDFC-1B5E-4466-AA0C-54EDA25278F4}"/>
          </ac:spMkLst>
        </pc:spChg>
        <pc:spChg chg="add mod">
          <ac:chgData name="Manish Sharma" userId="b799adb9ba789c8f" providerId="LiveId" clId="{507872B4-C4F2-4A6E-93B9-C4C895BDBCB2}" dt="2022-04-10T04:16:03.442" v="783"/>
          <ac:spMkLst>
            <pc:docMk/>
            <pc:sldMk cId="3546361591" sldId="350"/>
            <ac:spMk id="5" creationId="{6871B2D7-2A6B-41C4-A366-38C6ABBED979}"/>
          </ac:spMkLst>
        </pc:spChg>
        <pc:spChg chg="add mod">
          <ac:chgData name="Manish Sharma" userId="b799adb9ba789c8f" providerId="LiveId" clId="{507872B4-C4F2-4A6E-93B9-C4C895BDBCB2}" dt="2022-04-10T04:16:03.442" v="783"/>
          <ac:spMkLst>
            <pc:docMk/>
            <pc:sldMk cId="3546361591" sldId="350"/>
            <ac:spMk id="8" creationId="{C027DFEA-3C0F-4E7F-93E9-3A668D9CE534}"/>
          </ac:spMkLst>
        </pc:spChg>
        <pc:spChg chg="add mod">
          <ac:chgData name="Manish Sharma" userId="b799adb9ba789c8f" providerId="LiveId" clId="{507872B4-C4F2-4A6E-93B9-C4C895BDBCB2}" dt="2022-04-10T04:16:03.442" v="783"/>
          <ac:spMkLst>
            <pc:docMk/>
            <pc:sldMk cId="3546361591" sldId="350"/>
            <ac:spMk id="9" creationId="{3ECC9C67-F281-430C-B90A-34A9BE99991B}"/>
          </ac:spMkLst>
        </pc:spChg>
        <pc:spChg chg="add mod">
          <ac:chgData name="Manish Sharma" userId="b799adb9ba789c8f" providerId="LiveId" clId="{507872B4-C4F2-4A6E-93B9-C4C895BDBCB2}" dt="2022-04-10T04:16:20.989" v="784"/>
          <ac:spMkLst>
            <pc:docMk/>
            <pc:sldMk cId="3546361591" sldId="350"/>
            <ac:spMk id="10" creationId="{185716C9-4F02-4065-8154-DC6EB9D08484}"/>
          </ac:spMkLst>
        </pc:spChg>
        <pc:spChg chg="add mod">
          <ac:chgData name="Manish Sharma" userId="b799adb9ba789c8f" providerId="LiveId" clId="{507872B4-C4F2-4A6E-93B9-C4C895BDBCB2}" dt="2022-04-10T04:16:20.989" v="784"/>
          <ac:spMkLst>
            <pc:docMk/>
            <pc:sldMk cId="3546361591" sldId="350"/>
            <ac:spMk id="13" creationId="{4C00E828-A4D6-4E3E-87E3-1016F43819CD}"/>
          </ac:spMkLst>
        </pc:spChg>
        <pc:spChg chg="add mod">
          <ac:chgData name="Manish Sharma" userId="b799adb9ba789c8f" providerId="LiveId" clId="{507872B4-C4F2-4A6E-93B9-C4C895BDBCB2}" dt="2022-04-10T04:16:36.442" v="785"/>
          <ac:spMkLst>
            <pc:docMk/>
            <pc:sldMk cId="3546361591" sldId="350"/>
            <ac:spMk id="14" creationId="{AFFDF709-59BF-4000-AB9E-97DD1F9D33F9}"/>
          </ac:spMkLst>
        </pc:spChg>
        <pc:spChg chg="add mod">
          <ac:chgData name="Manish Sharma" userId="b799adb9ba789c8f" providerId="LiveId" clId="{507872B4-C4F2-4A6E-93B9-C4C895BDBCB2}" dt="2022-04-10T04:16:48.657" v="786"/>
          <ac:spMkLst>
            <pc:docMk/>
            <pc:sldMk cId="3546361591" sldId="350"/>
            <ac:spMk id="15" creationId="{0A2A1BAF-EE9C-48D6-B21C-ADA37200FD8D}"/>
          </ac:spMkLst>
        </pc:spChg>
        <pc:cxnChg chg="add mod">
          <ac:chgData name="Manish Sharma" userId="b799adb9ba789c8f" providerId="LiveId" clId="{507872B4-C4F2-4A6E-93B9-C4C895BDBCB2}" dt="2022-04-10T04:16:03.442" v="783"/>
          <ac:cxnSpMkLst>
            <pc:docMk/>
            <pc:sldMk cId="3546361591" sldId="350"/>
            <ac:cxnSpMk id="6" creationId="{783F0381-3878-41D6-9E18-11FCD37C360C}"/>
          </ac:cxnSpMkLst>
        </pc:cxnChg>
        <pc:cxnChg chg="add mod">
          <ac:chgData name="Manish Sharma" userId="b799adb9ba789c8f" providerId="LiveId" clId="{507872B4-C4F2-4A6E-93B9-C4C895BDBCB2}" dt="2022-04-10T04:16:03.442" v="783"/>
          <ac:cxnSpMkLst>
            <pc:docMk/>
            <pc:sldMk cId="3546361591" sldId="350"/>
            <ac:cxnSpMk id="7" creationId="{C82F39BD-A962-4097-AAC9-D6162E4A0477}"/>
          </ac:cxnSpMkLst>
        </pc:cxnChg>
        <pc:cxnChg chg="add mod">
          <ac:chgData name="Manish Sharma" userId="b799adb9ba789c8f" providerId="LiveId" clId="{507872B4-C4F2-4A6E-93B9-C4C895BDBCB2}" dt="2022-04-10T04:16:20.989" v="784"/>
          <ac:cxnSpMkLst>
            <pc:docMk/>
            <pc:sldMk cId="3546361591" sldId="350"/>
            <ac:cxnSpMk id="11" creationId="{794CF329-D247-4079-AEBB-54B086C24909}"/>
          </ac:cxnSpMkLst>
        </pc:cxnChg>
        <pc:cxnChg chg="add mod">
          <ac:chgData name="Manish Sharma" userId="b799adb9ba789c8f" providerId="LiveId" clId="{507872B4-C4F2-4A6E-93B9-C4C895BDBCB2}" dt="2022-04-10T04:16:20.989" v="784"/>
          <ac:cxnSpMkLst>
            <pc:docMk/>
            <pc:sldMk cId="3546361591" sldId="350"/>
            <ac:cxnSpMk id="12" creationId="{B7EEB466-CA7A-47EC-A1E3-F64798FDD127}"/>
          </ac:cxnSpMkLst>
        </pc:cxnChg>
      </pc:sldChg>
      <pc:sldChg chg="modSp add del mod">
        <pc:chgData name="Manish Sharma" userId="b799adb9ba789c8f" providerId="LiveId" clId="{507872B4-C4F2-4A6E-93B9-C4C895BDBCB2}" dt="2022-04-10T04:33:41.099" v="804" actId="20577"/>
        <pc:sldMkLst>
          <pc:docMk/>
          <pc:sldMk cId="2857248363" sldId="351"/>
        </pc:sldMkLst>
        <pc:spChg chg="mod">
          <ac:chgData name="Manish Sharma" userId="b799adb9ba789c8f" providerId="LiveId" clId="{507872B4-C4F2-4A6E-93B9-C4C895BDBCB2}" dt="2022-04-10T04:33:41.099" v="804" actId="20577"/>
          <ac:spMkLst>
            <pc:docMk/>
            <pc:sldMk cId="2857248363" sldId="351"/>
            <ac:spMk id="3" creationId="{C6AA2821-6F97-4081-A0FF-57F4D316BF03}"/>
          </ac:spMkLst>
        </pc:spChg>
      </pc:sldChg>
      <pc:sldChg chg="addSp delSp modSp new mod setBg modClrScheme chgLayout">
        <pc:chgData name="Manish Sharma" userId="b799adb9ba789c8f" providerId="LiveId" clId="{507872B4-C4F2-4A6E-93B9-C4C895BDBCB2}" dt="2022-04-10T04:32:24.739" v="803" actId="20577"/>
        <pc:sldMkLst>
          <pc:docMk/>
          <pc:sldMk cId="1157391303" sldId="352"/>
        </pc:sldMkLst>
        <pc:spChg chg="del mod ord">
          <ac:chgData name="Manish Sharma" userId="b799adb9ba789c8f" providerId="LiveId" clId="{507872B4-C4F2-4A6E-93B9-C4C895BDBCB2}" dt="2022-04-10T04:28:59.170" v="790" actId="700"/>
          <ac:spMkLst>
            <pc:docMk/>
            <pc:sldMk cId="1157391303" sldId="352"/>
            <ac:spMk id="2" creationId="{295A5926-0478-4EBB-9CEF-F73631DCE640}"/>
          </ac:spMkLst>
        </pc:spChg>
        <pc:spChg chg="del mod ord">
          <ac:chgData name="Manish Sharma" userId="b799adb9ba789c8f" providerId="LiveId" clId="{507872B4-C4F2-4A6E-93B9-C4C895BDBCB2}" dt="2022-04-10T04:28:59.170" v="790" actId="700"/>
          <ac:spMkLst>
            <pc:docMk/>
            <pc:sldMk cId="1157391303" sldId="352"/>
            <ac:spMk id="3" creationId="{F1D54DBF-8BC3-4C13-9D9D-668FA92B3130}"/>
          </ac:spMkLst>
        </pc:spChg>
        <pc:spChg chg="add mod ord">
          <ac:chgData name="Manish Sharma" userId="b799adb9ba789c8f" providerId="LiveId" clId="{507872B4-C4F2-4A6E-93B9-C4C895BDBCB2}" dt="2022-04-10T04:29:44.973" v="796" actId="26606"/>
          <ac:spMkLst>
            <pc:docMk/>
            <pc:sldMk cId="1157391303" sldId="352"/>
            <ac:spMk id="4" creationId="{1851CBC0-1244-4D7C-A731-1C466976F3C7}"/>
          </ac:spMkLst>
        </pc:spChg>
        <pc:spChg chg="add mod ord">
          <ac:chgData name="Manish Sharma" userId="b799adb9ba789c8f" providerId="LiveId" clId="{507872B4-C4F2-4A6E-93B9-C4C895BDBCB2}" dt="2022-04-10T04:32:24.739" v="803" actId="20577"/>
          <ac:spMkLst>
            <pc:docMk/>
            <pc:sldMk cId="1157391303" sldId="352"/>
            <ac:spMk id="5" creationId="{6955B1B8-1D0B-4FD6-93B3-6971B8001DD9}"/>
          </ac:spMkLst>
        </pc:spChg>
        <pc:spChg chg="add">
          <ac:chgData name="Manish Sharma" userId="b799adb9ba789c8f" providerId="LiveId" clId="{507872B4-C4F2-4A6E-93B9-C4C895BDBCB2}" dt="2022-04-10T04:29:44.973" v="796" actId="26606"/>
          <ac:spMkLst>
            <pc:docMk/>
            <pc:sldMk cId="1157391303" sldId="352"/>
            <ac:spMk id="10" creationId="{4522B21E-B2B9-4C72-9A71-C87EFD137480}"/>
          </ac:spMkLst>
        </pc:spChg>
        <pc:spChg chg="add">
          <ac:chgData name="Manish Sharma" userId="b799adb9ba789c8f" providerId="LiveId" clId="{507872B4-C4F2-4A6E-93B9-C4C895BDBCB2}" dt="2022-04-10T04:29:44.973" v="796" actId="26606"/>
          <ac:spMkLst>
            <pc:docMk/>
            <pc:sldMk cId="1157391303" sldId="352"/>
            <ac:spMk id="12" creationId="{5EB7D2A2-F448-44D4-938C-DC84CBCB3B1E}"/>
          </ac:spMkLst>
        </pc:spChg>
        <pc:spChg chg="add">
          <ac:chgData name="Manish Sharma" userId="b799adb9ba789c8f" providerId="LiveId" clId="{507872B4-C4F2-4A6E-93B9-C4C895BDBCB2}" dt="2022-04-10T04:29:44.973" v="796" actId="26606"/>
          <ac:spMkLst>
            <pc:docMk/>
            <pc:sldMk cId="1157391303" sldId="352"/>
            <ac:spMk id="14" creationId="{871AEA07-1E14-44B4-8E55-64EF049CD66F}"/>
          </ac:spMkLst>
        </pc:spChg>
        <pc:cxnChg chg="add">
          <ac:chgData name="Manish Sharma" userId="b799adb9ba789c8f" providerId="LiveId" clId="{507872B4-C4F2-4A6E-93B9-C4C895BDBCB2}" dt="2022-04-10T04:29:44.973" v="796" actId="26606"/>
          <ac:cxnSpMkLst>
            <pc:docMk/>
            <pc:sldMk cId="1157391303" sldId="352"/>
            <ac:cxnSpMk id="16" creationId="{F7C8EA93-3210-4C62-99E9-153C275E3A87}"/>
          </ac:cxnSpMkLst>
        </pc:cxnChg>
      </pc:sldChg>
      <pc:sldChg chg="del">
        <pc:chgData name="Manish Sharma" userId="b799adb9ba789c8f" providerId="LiveId" clId="{507872B4-C4F2-4A6E-93B9-C4C895BDBCB2}" dt="2022-04-09T03:35:35.502" v="0" actId="47"/>
        <pc:sldMkLst>
          <pc:docMk/>
          <pc:sldMk cId="2744805497" sldId="352"/>
        </pc:sldMkLst>
      </pc:sldChg>
      <pc:sldChg chg="add">
        <pc:chgData name="Manish Sharma" userId="b799adb9ba789c8f" providerId="LiveId" clId="{507872B4-C4F2-4A6E-93B9-C4C895BDBCB2}" dt="2022-04-10T04:50:01.655" v="805"/>
        <pc:sldMkLst>
          <pc:docMk/>
          <pc:sldMk cId="2744805497" sldId="353"/>
        </pc:sldMkLst>
      </pc:sldChg>
      <pc:sldChg chg="del">
        <pc:chgData name="Manish Sharma" userId="b799adb9ba789c8f" providerId="LiveId" clId="{507872B4-C4F2-4A6E-93B9-C4C895BDBCB2}" dt="2022-04-09T03:35:35.502" v="0" actId="47"/>
        <pc:sldMkLst>
          <pc:docMk/>
          <pc:sldMk cId="2850348841" sldId="353"/>
        </pc:sldMkLst>
      </pc:sldChg>
      <pc:sldChg chg="add del ord">
        <pc:chgData name="Manish Sharma" userId="b799adb9ba789c8f" providerId="LiveId" clId="{507872B4-C4F2-4A6E-93B9-C4C895BDBCB2}" dt="2022-04-10T05:12:00.063" v="810"/>
        <pc:sldMkLst>
          <pc:docMk/>
          <pc:sldMk cId="2958282647" sldId="354"/>
        </pc:sldMkLst>
      </pc:sldChg>
      <pc:sldChg chg="add">
        <pc:chgData name="Manish Sharma" userId="b799adb9ba789c8f" providerId="LiveId" clId="{507872B4-C4F2-4A6E-93B9-C4C895BDBCB2}" dt="2022-04-10T05:11:38.722" v="807"/>
        <pc:sldMkLst>
          <pc:docMk/>
          <pc:sldMk cId="2850348841" sldId="355"/>
        </pc:sldMkLst>
      </pc:sldChg>
      <pc:sldChg chg="del">
        <pc:chgData name="Manish Sharma" userId="b799adb9ba789c8f" providerId="LiveId" clId="{507872B4-C4F2-4A6E-93B9-C4C895BDBCB2}" dt="2022-04-09T03:35:35.502" v="0" actId="47"/>
        <pc:sldMkLst>
          <pc:docMk/>
          <pc:sldMk cId="2360907202" sldId="356"/>
        </pc:sldMkLst>
      </pc:sldChg>
      <pc:sldChg chg="add">
        <pc:chgData name="Manish Sharma" userId="b799adb9ba789c8f" providerId="LiveId" clId="{507872B4-C4F2-4A6E-93B9-C4C895BDBCB2}" dt="2022-04-10T05:36:27.820" v="811"/>
        <pc:sldMkLst>
          <pc:docMk/>
          <pc:sldMk cId="2903542338" sldId="356"/>
        </pc:sldMkLst>
      </pc:sldChg>
      <pc:sldChg chg="addSp delSp modSp new mod">
        <pc:chgData name="Manish Sharma" userId="b799adb9ba789c8f" providerId="LiveId" clId="{507872B4-C4F2-4A6E-93B9-C4C895BDBCB2}" dt="2022-04-10T09:32:19.734" v="894" actId="20577"/>
        <pc:sldMkLst>
          <pc:docMk/>
          <pc:sldMk cId="475261100" sldId="357"/>
        </pc:sldMkLst>
        <pc:spChg chg="mod">
          <ac:chgData name="Manish Sharma" userId="b799adb9ba789c8f" providerId="LiveId" clId="{507872B4-C4F2-4A6E-93B9-C4C895BDBCB2}" dt="2022-04-10T09:31:48.799" v="837" actId="20577"/>
          <ac:spMkLst>
            <pc:docMk/>
            <pc:sldMk cId="475261100" sldId="357"/>
            <ac:spMk id="2" creationId="{AC462185-1D4C-4D21-91AA-EA7C8A59B38F}"/>
          </ac:spMkLst>
        </pc:spChg>
        <pc:spChg chg="add del mod">
          <ac:chgData name="Manish Sharma" userId="b799adb9ba789c8f" providerId="LiveId" clId="{507872B4-C4F2-4A6E-93B9-C4C895BDBCB2}" dt="2022-04-10T09:32:19.734" v="894" actId="20577"/>
          <ac:spMkLst>
            <pc:docMk/>
            <pc:sldMk cId="475261100" sldId="357"/>
            <ac:spMk id="3" creationId="{D972DA31-DAEB-4877-AA4C-65CD16B79C97}"/>
          </ac:spMkLst>
        </pc:spChg>
        <pc:spChg chg="add del mod">
          <ac:chgData name="Manish Sharma" userId="b799adb9ba789c8f" providerId="LiveId" clId="{507872B4-C4F2-4A6E-93B9-C4C895BDBCB2}" dt="2022-04-10T09:31:41.317" v="817"/>
          <ac:spMkLst>
            <pc:docMk/>
            <pc:sldMk cId="475261100" sldId="357"/>
            <ac:spMk id="4" creationId="{8F0C36AE-099F-4143-8CD5-D11F801C17D2}"/>
          </ac:spMkLst>
        </pc:spChg>
      </pc:sldChg>
      <pc:sldChg chg="modSp new mod">
        <pc:chgData name="Manish Sharma" userId="b799adb9ba789c8f" providerId="LiveId" clId="{507872B4-C4F2-4A6E-93B9-C4C895BDBCB2}" dt="2022-04-10T09:36:57.804" v="1112" actId="20577"/>
        <pc:sldMkLst>
          <pc:docMk/>
          <pc:sldMk cId="4222450273" sldId="358"/>
        </pc:sldMkLst>
        <pc:spChg chg="mod">
          <ac:chgData name="Manish Sharma" userId="b799adb9ba789c8f" providerId="LiveId" clId="{507872B4-C4F2-4A6E-93B9-C4C895BDBCB2}" dt="2022-04-10T09:32:37.370" v="929" actId="20577"/>
          <ac:spMkLst>
            <pc:docMk/>
            <pc:sldMk cId="4222450273" sldId="358"/>
            <ac:spMk id="2" creationId="{2784DB37-07E3-4EEC-B5EF-116D0E69CEB2}"/>
          </ac:spMkLst>
        </pc:spChg>
        <pc:spChg chg="mod">
          <ac:chgData name="Manish Sharma" userId="b799adb9ba789c8f" providerId="LiveId" clId="{507872B4-C4F2-4A6E-93B9-C4C895BDBCB2}" dt="2022-04-10T09:36:57.804" v="1112" actId="20577"/>
          <ac:spMkLst>
            <pc:docMk/>
            <pc:sldMk cId="4222450273" sldId="358"/>
            <ac:spMk id="3" creationId="{9294C865-CEE0-4957-A5FA-B990E35326CC}"/>
          </ac:spMkLst>
        </pc:spChg>
      </pc:sldChg>
      <pc:sldChg chg="modSp add mod">
        <pc:chgData name="Manish Sharma" userId="b799adb9ba789c8f" providerId="LiveId" clId="{507872B4-C4F2-4A6E-93B9-C4C895BDBCB2}" dt="2022-04-10T11:35:59.666" v="1115" actId="6549"/>
        <pc:sldMkLst>
          <pc:docMk/>
          <pc:sldMk cId="1345247763" sldId="359"/>
        </pc:sldMkLst>
        <pc:spChg chg="mod">
          <ac:chgData name="Manish Sharma" userId="b799adb9ba789c8f" providerId="LiveId" clId="{507872B4-C4F2-4A6E-93B9-C4C895BDBCB2}" dt="2022-04-10T11:35:59.666" v="1115" actId="6549"/>
          <ac:spMkLst>
            <pc:docMk/>
            <pc:sldMk cId="1345247763" sldId="359"/>
            <ac:spMk id="3" creationId="{7DF54A21-F7E9-432A-B433-478BE9C69C5E}"/>
          </ac:spMkLst>
        </pc:spChg>
      </pc:sldChg>
    </pc:docChg>
  </pc:docChgLst>
  <pc:docChgLst>
    <pc:chgData name="Manish Sharma" userId="b799adb9ba789c8f" providerId="LiveId" clId="{E19224F3-D010-4289-8DD4-50354BD6E50E}"/>
    <pc:docChg chg="undo custSel addSld delSld modSld sldOrd addSection delSection">
      <pc:chgData name="Manish Sharma" userId="b799adb9ba789c8f" providerId="LiveId" clId="{E19224F3-D010-4289-8DD4-50354BD6E50E}" dt="2022-03-06T17:24:54.839" v="464" actId="20577"/>
      <pc:docMkLst>
        <pc:docMk/>
      </pc:docMkLst>
      <pc:sldChg chg="add del">
        <pc:chgData name="Manish Sharma" userId="b799adb9ba789c8f" providerId="LiveId" clId="{E19224F3-D010-4289-8DD4-50354BD6E50E}" dt="2022-03-05T19:59:59.232" v="428"/>
        <pc:sldMkLst>
          <pc:docMk/>
          <pc:sldMk cId="3103000826" sldId="266"/>
        </pc:sldMkLst>
      </pc:sldChg>
      <pc:sldChg chg="add del">
        <pc:chgData name="Manish Sharma" userId="b799adb9ba789c8f" providerId="LiveId" clId="{E19224F3-D010-4289-8DD4-50354BD6E50E}" dt="2022-03-06T13:49:08.948" v="444"/>
        <pc:sldMkLst>
          <pc:docMk/>
          <pc:sldMk cId="1955633667" sldId="267"/>
        </pc:sldMkLst>
      </pc:sldChg>
      <pc:sldChg chg="add del">
        <pc:chgData name="Manish Sharma" userId="b799adb9ba789c8f" providerId="LiveId" clId="{E19224F3-D010-4289-8DD4-50354BD6E50E}" dt="2022-03-06T14:31:23.513" v="447"/>
        <pc:sldMkLst>
          <pc:docMk/>
          <pc:sldMk cId="2308804351" sldId="268"/>
        </pc:sldMkLst>
      </pc:sldChg>
      <pc:sldChg chg="add del">
        <pc:chgData name="Manish Sharma" userId="b799adb9ba789c8f" providerId="LiveId" clId="{E19224F3-D010-4289-8DD4-50354BD6E50E}" dt="2022-03-06T14:53:47.023" v="451"/>
        <pc:sldMkLst>
          <pc:docMk/>
          <pc:sldMk cId="541853456" sldId="270"/>
        </pc:sldMkLst>
      </pc:sldChg>
      <pc:sldChg chg="add del">
        <pc:chgData name="Manish Sharma" userId="b799adb9ba789c8f" providerId="LiveId" clId="{E19224F3-D010-4289-8DD4-50354BD6E50E}" dt="2022-03-06T16:08:29.453" v="453"/>
        <pc:sldMkLst>
          <pc:docMk/>
          <pc:sldMk cId="4251761722" sldId="271"/>
        </pc:sldMkLst>
      </pc:sldChg>
      <pc:sldChg chg="add del">
        <pc:chgData name="Manish Sharma" userId="b799adb9ba789c8f" providerId="LiveId" clId="{E19224F3-D010-4289-8DD4-50354BD6E50E}" dt="2022-03-05T16:54:13.228" v="205"/>
        <pc:sldMkLst>
          <pc:docMk/>
          <pc:sldMk cId="1331658581" sldId="273"/>
        </pc:sldMkLst>
      </pc:sldChg>
      <pc:sldChg chg="add del">
        <pc:chgData name="Manish Sharma" userId="b799adb9ba789c8f" providerId="LiveId" clId="{E19224F3-D010-4289-8DD4-50354BD6E50E}" dt="2022-03-05T16:43:59.183" v="204"/>
        <pc:sldMkLst>
          <pc:docMk/>
          <pc:sldMk cId="2937149028" sldId="282"/>
        </pc:sldMkLst>
      </pc:sldChg>
      <pc:sldChg chg="add del">
        <pc:chgData name="Manish Sharma" userId="b799adb9ba789c8f" providerId="LiveId" clId="{E19224F3-D010-4289-8DD4-50354BD6E50E}" dt="2022-03-05T16:43:59.183" v="204"/>
        <pc:sldMkLst>
          <pc:docMk/>
          <pc:sldMk cId="3640020107" sldId="283"/>
        </pc:sldMkLst>
      </pc:sldChg>
      <pc:sldChg chg="add del">
        <pc:chgData name="Manish Sharma" userId="b799adb9ba789c8f" providerId="LiveId" clId="{E19224F3-D010-4289-8DD4-50354BD6E50E}" dt="2022-03-05T16:43:59.183" v="204"/>
        <pc:sldMkLst>
          <pc:docMk/>
          <pc:sldMk cId="3936744458" sldId="284"/>
        </pc:sldMkLst>
      </pc:sldChg>
      <pc:sldChg chg="add del">
        <pc:chgData name="Manish Sharma" userId="b799adb9ba789c8f" providerId="LiveId" clId="{E19224F3-D010-4289-8DD4-50354BD6E50E}" dt="2022-03-06T14:38:09.851" v="448"/>
        <pc:sldMkLst>
          <pc:docMk/>
          <pc:sldMk cId="547040454" sldId="285"/>
        </pc:sldMkLst>
      </pc:sldChg>
      <pc:sldChg chg="add del">
        <pc:chgData name="Manish Sharma" userId="b799adb9ba789c8f" providerId="LiveId" clId="{E19224F3-D010-4289-8DD4-50354BD6E50E}" dt="2022-03-06T14:38:09.851" v="448"/>
        <pc:sldMkLst>
          <pc:docMk/>
          <pc:sldMk cId="1689115699" sldId="286"/>
        </pc:sldMkLst>
      </pc:sldChg>
      <pc:sldChg chg="add del">
        <pc:chgData name="Manish Sharma" userId="b799adb9ba789c8f" providerId="LiveId" clId="{E19224F3-D010-4289-8DD4-50354BD6E50E}" dt="2022-03-05T19:59:59.232" v="428"/>
        <pc:sldMkLst>
          <pc:docMk/>
          <pc:sldMk cId="1060908639" sldId="287"/>
        </pc:sldMkLst>
      </pc:sldChg>
      <pc:sldChg chg="add del">
        <pc:chgData name="Manish Sharma" userId="b799adb9ba789c8f" providerId="LiveId" clId="{E19224F3-D010-4289-8DD4-50354BD6E50E}" dt="2022-03-05T19:59:59.232" v="428"/>
        <pc:sldMkLst>
          <pc:docMk/>
          <pc:sldMk cId="3753465024" sldId="288"/>
        </pc:sldMkLst>
      </pc:sldChg>
      <pc:sldChg chg="add del">
        <pc:chgData name="Manish Sharma" userId="b799adb9ba789c8f" providerId="LiveId" clId="{E19224F3-D010-4289-8DD4-50354BD6E50E}" dt="2022-03-05T19:59:59.232" v="428"/>
        <pc:sldMkLst>
          <pc:docMk/>
          <pc:sldMk cId="2567783499" sldId="289"/>
        </pc:sldMkLst>
      </pc:sldChg>
      <pc:sldChg chg="add del">
        <pc:chgData name="Manish Sharma" userId="b799adb9ba789c8f" providerId="LiveId" clId="{E19224F3-D010-4289-8DD4-50354BD6E50E}" dt="2022-03-06T15:15:34.502" v="452"/>
        <pc:sldMkLst>
          <pc:docMk/>
          <pc:sldMk cId="1149044477" sldId="290"/>
        </pc:sldMkLst>
      </pc:sldChg>
      <pc:sldChg chg="add del">
        <pc:chgData name="Manish Sharma" userId="b799adb9ba789c8f" providerId="LiveId" clId="{E19224F3-D010-4289-8DD4-50354BD6E50E}" dt="2022-03-06T15:15:34.502" v="452"/>
        <pc:sldMkLst>
          <pc:docMk/>
          <pc:sldMk cId="3328030247" sldId="291"/>
        </pc:sldMkLst>
      </pc:sldChg>
      <pc:sldChg chg="del">
        <pc:chgData name="Manish Sharma" userId="b799adb9ba789c8f" providerId="LiveId" clId="{E19224F3-D010-4289-8DD4-50354BD6E50E}" dt="2022-03-05T12:58:16.535" v="0" actId="47"/>
        <pc:sldMkLst>
          <pc:docMk/>
          <pc:sldMk cId="2954877608" sldId="292"/>
        </pc:sldMkLst>
      </pc:sldChg>
      <pc:sldChg chg="add del">
        <pc:chgData name="Manish Sharma" userId="b799adb9ba789c8f" providerId="LiveId" clId="{E19224F3-D010-4289-8DD4-50354BD6E50E}" dt="2022-03-05T14:39:19.463" v="37"/>
        <pc:sldMkLst>
          <pc:docMk/>
          <pc:sldMk cId="3401202457" sldId="315"/>
        </pc:sldMkLst>
      </pc:sldChg>
      <pc:sldChg chg="del">
        <pc:chgData name="Manish Sharma" userId="b799adb9ba789c8f" providerId="LiveId" clId="{E19224F3-D010-4289-8DD4-50354BD6E50E}" dt="2022-03-05T12:58:16.535" v="0" actId="47"/>
        <pc:sldMkLst>
          <pc:docMk/>
          <pc:sldMk cId="3653811040" sldId="316"/>
        </pc:sldMkLst>
      </pc:sldChg>
      <pc:sldChg chg="del">
        <pc:chgData name="Manish Sharma" userId="b799adb9ba789c8f" providerId="LiveId" clId="{E19224F3-D010-4289-8DD4-50354BD6E50E}" dt="2022-03-05T12:58:16.535" v="0" actId="47"/>
        <pc:sldMkLst>
          <pc:docMk/>
          <pc:sldMk cId="2482883434" sldId="317"/>
        </pc:sldMkLst>
      </pc:sldChg>
      <pc:sldChg chg="del">
        <pc:chgData name="Manish Sharma" userId="b799adb9ba789c8f" providerId="LiveId" clId="{E19224F3-D010-4289-8DD4-50354BD6E50E}" dt="2022-03-05T12:58:16.535" v="0" actId="47"/>
        <pc:sldMkLst>
          <pc:docMk/>
          <pc:sldMk cId="1381241696" sldId="318"/>
        </pc:sldMkLst>
      </pc:sldChg>
      <pc:sldChg chg="add del">
        <pc:chgData name="Manish Sharma" userId="b799adb9ba789c8f" providerId="LiveId" clId="{E19224F3-D010-4289-8DD4-50354BD6E50E}" dt="2022-03-06T16:08:29.453" v="453"/>
        <pc:sldMkLst>
          <pc:docMk/>
          <pc:sldMk cId="672012168" sldId="322"/>
        </pc:sldMkLst>
      </pc:sldChg>
      <pc:sldChg chg="add del">
        <pc:chgData name="Manish Sharma" userId="b799adb9ba789c8f" providerId="LiveId" clId="{E19224F3-D010-4289-8DD4-50354BD6E50E}" dt="2022-03-06T16:08:29.453" v="453"/>
        <pc:sldMkLst>
          <pc:docMk/>
          <pc:sldMk cId="1558062592" sldId="323"/>
        </pc:sldMkLst>
      </pc:sldChg>
      <pc:sldChg chg="del">
        <pc:chgData name="Manish Sharma" userId="b799adb9ba789c8f" providerId="LiveId" clId="{E19224F3-D010-4289-8DD4-50354BD6E50E}" dt="2022-03-05T12:58:16.535" v="0" actId="47"/>
        <pc:sldMkLst>
          <pc:docMk/>
          <pc:sldMk cId="4064640019" sldId="325"/>
        </pc:sldMkLst>
      </pc:sldChg>
      <pc:sldChg chg="del">
        <pc:chgData name="Manish Sharma" userId="b799adb9ba789c8f" providerId="LiveId" clId="{E19224F3-D010-4289-8DD4-50354BD6E50E}" dt="2022-03-05T12:58:16.535" v="0" actId="47"/>
        <pc:sldMkLst>
          <pc:docMk/>
          <pc:sldMk cId="174730671" sldId="326"/>
        </pc:sldMkLst>
      </pc:sldChg>
      <pc:sldChg chg="del">
        <pc:chgData name="Manish Sharma" userId="b799adb9ba789c8f" providerId="LiveId" clId="{E19224F3-D010-4289-8DD4-50354BD6E50E}" dt="2022-03-05T12:58:16.535" v="0" actId="47"/>
        <pc:sldMkLst>
          <pc:docMk/>
          <pc:sldMk cId="3573060485" sldId="328"/>
        </pc:sldMkLst>
      </pc:sldChg>
      <pc:sldChg chg="add del">
        <pc:chgData name="Manish Sharma" userId="b799adb9ba789c8f" providerId="LiveId" clId="{E19224F3-D010-4289-8DD4-50354BD6E50E}" dt="2022-03-05T14:35:43.337" v="30"/>
        <pc:sldMkLst>
          <pc:docMk/>
          <pc:sldMk cId="3819615658" sldId="330"/>
        </pc:sldMkLst>
      </pc:sldChg>
      <pc:sldChg chg="add del">
        <pc:chgData name="Manish Sharma" userId="b799adb9ba789c8f" providerId="LiveId" clId="{E19224F3-D010-4289-8DD4-50354BD6E50E}" dt="2022-03-05T16:43:59.183" v="204"/>
        <pc:sldMkLst>
          <pc:docMk/>
          <pc:sldMk cId="1872235650" sldId="331"/>
        </pc:sldMkLst>
      </pc:sldChg>
      <pc:sldChg chg="add del">
        <pc:chgData name="Manish Sharma" userId="b799adb9ba789c8f" providerId="LiveId" clId="{E19224F3-D010-4289-8DD4-50354BD6E50E}" dt="2022-03-05T19:59:59.232" v="428"/>
        <pc:sldMkLst>
          <pc:docMk/>
          <pc:sldMk cId="2699455721" sldId="332"/>
        </pc:sldMkLst>
      </pc:sldChg>
      <pc:sldChg chg="modSp mod">
        <pc:chgData name="Manish Sharma" userId="b799adb9ba789c8f" providerId="LiveId" clId="{E19224F3-D010-4289-8DD4-50354BD6E50E}" dt="2022-03-05T13:21:29.435" v="2" actId="6549"/>
        <pc:sldMkLst>
          <pc:docMk/>
          <pc:sldMk cId="389683339" sldId="334"/>
        </pc:sldMkLst>
        <pc:spChg chg="mod">
          <ac:chgData name="Manish Sharma" userId="b799adb9ba789c8f" providerId="LiveId" clId="{E19224F3-D010-4289-8DD4-50354BD6E50E}" dt="2022-03-05T13:21:29.435" v="2" actId="6549"/>
          <ac:spMkLst>
            <pc:docMk/>
            <pc:sldMk cId="389683339" sldId="334"/>
            <ac:spMk id="3" creationId="{4D9CE2CD-138A-4ABE-A8DC-60C1323E54D5}"/>
          </ac:spMkLst>
        </pc:spChg>
      </pc:sldChg>
      <pc:sldChg chg="addSp delSp modSp new mod">
        <pc:chgData name="Manish Sharma" userId="b799adb9ba789c8f" providerId="LiveId" clId="{E19224F3-D010-4289-8DD4-50354BD6E50E}" dt="2022-03-05T13:44:19.271" v="11"/>
        <pc:sldMkLst>
          <pc:docMk/>
          <pc:sldMk cId="799825723" sldId="335"/>
        </pc:sldMkLst>
        <pc:spChg chg="del">
          <ac:chgData name="Manish Sharma" userId="b799adb9ba789c8f" providerId="LiveId" clId="{E19224F3-D010-4289-8DD4-50354BD6E50E}" dt="2022-03-05T13:43:04.069" v="4" actId="478"/>
          <ac:spMkLst>
            <pc:docMk/>
            <pc:sldMk cId="799825723" sldId="335"/>
            <ac:spMk id="2" creationId="{4A98E721-0441-4F39-AF4E-18A6317F9EDD}"/>
          </ac:spMkLst>
        </pc:spChg>
        <pc:spChg chg="del">
          <ac:chgData name="Manish Sharma" userId="b799adb9ba789c8f" providerId="LiveId" clId="{E19224F3-D010-4289-8DD4-50354BD6E50E}" dt="2022-03-05T13:43:04.069" v="4" actId="478"/>
          <ac:spMkLst>
            <pc:docMk/>
            <pc:sldMk cId="799825723" sldId="335"/>
            <ac:spMk id="3" creationId="{5D29726D-D5BA-41CF-9376-D0B43D31788B}"/>
          </ac:spMkLst>
        </pc:spChg>
        <pc:spChg chg="add mod">
          <ac:chgData name="Manish Sharma" userId="b799adb9ba789c8f" providerId="LiveId" clId="{E19224F3-D010-4289-8DD4-50354BD6E50E}" dt="2022-03-05T13:43:09.669" v="5"/>
          <ac:spMkLst>
            <pc:docMk/>
            <pc:sldMk cId="799825723" sldId="335"/>
            <ac:spMk id="6" creationId="{8861DE8D-7609-41AE-972A-A82DC216EDE1}"/>
          </ac:spMkLst>
        </pc:spChg>
        <pc:spChg chg="add mod">
          <ac:chgData name="Manish Sharma" userId="b799adb9ba789c8f" providerId="LiveId" clId="{E19224F3-D010-4289-8DD4-50354BD6E50E}" dt="2022-03-05T13:43:14.637" v="6"/>
          <ac:spMkLst>
            <pc:docMk/>
            <pc:sldMk cId="799825723" sldId="335"/>
            <ac:spMk id="7" creationId="{C7856FFB-85AE-47DE-819D-979325B68540}"/>
          </ac:spMkLst>
        </pc:spChg>
        <pc:spChg chg="mod">
          <ac:chgData name="Manish Sharma" userId="b799adb9ba789c8f" providerId="LiveId" clId="{E19224F3-D010-4289-8DD4-50354BD6E50E}" dt="2022-03-05T13:43:23.201" v="7"/>
          <ac:spMkLst>
            <pc:docMk/>
            <pc:sldMk cId="799825723" sldId="335"/>
            <ac:spMk id="9" creationId="{8813D724-ED0A-43DC-8D5E-E981A715F983}"/>
          </ac:spMkLst>
        </pc:spChg>
        <pc:spChg chg="mod">
          <ac:chgData name="Manish Sharma" userId="b799adb9ba789c8f" providerId="LiveId" clId="{E19224F3-D010-4289-8DD4-50354BD6E50E}" dt="2022-03-05T13:43:23.201" v="7"/>
          <ac:spMkLst>
            <pc:docMk/>
            <pc:sldMk cId="799825723" sldId="335"/>
            <ac:spMk id="10" creationId="{0B11ECEC-B617-4DD4-BCD9-6A98C4A424C2}"/>
          </ac:spMkLst>
        </pc:spChg>
        <pc:spChg chg="mod">
          <ac:chgData name="Manish Sharma" userId="b799adb9ba789c8f" providerId="LiveId" clId="{E19224F3-D010-4289-8DD4-50354BD6E50E}" dt="2022-03-05T13:43:23.201" v="7"/>
          <ac:spMkLst>
            <pc:docMk/>
            <pc:sldMk cId="799825723" sldId="335"/>
            <ac:spMk id="12" creationId="{183191F8-2CDC-45F4-BB57-07AB0209B947}"/>
          </ac:spMkLst>
        </pc:spChg>
        <pc:spChg chg="mod">
          <ac:chgData name="Manish Sharma" userId="b799adb9ba789c8f" providerId="LiveId" clId="{E19224F3-D010-4289-8DD4-50354BD6E50E}" dt="2022-03-05T13:43:23.201" v="7"/>
          <ac:spMkLst>
            <pc:docMk/>
            <pc:sldMk cId="799825723" sldId="335"/>
            <ac:spMk id="13" creationId="{2CB06C3B-9B6C-43F9-AEEE-DE5BF02DD1C0}"/>
          </ac:spMkLst>
        </pc:spChg>
        <pc:spChg chg="mod">
          <ac:chgData name="Manish Sharma" userId="b799adb9ba789c8f" providerId="LiveId" clId="{E19224F3-D010-4289-8DD4-50354BD6E50E}" dt="2022-03-05T13:43:23.201" v="7"/>
          <ac:spMkLst>
            <pc:docMk/>
            <pc:sldMk cId="799825723" sldId="335"/>
            <ac:spMk id="15" creationId="{157BBE74-A876-4BFD-8162-AEA5A5C0B09E}"/>
          </ac:spMkLst>
        </pc:spChg>
        <pc:spChg chg="mod">
          <ac:chgData name="Manish Sharma" userId="b799adb9ba789c8f" providerId="LiveId" clId="{E19224F3-D010-4289-8DD4-50354BD6E50E}" dt="2022-03-05T13:43:23.201" v="7"/>
          <ac:spMkLst>
            <pc:docMk/>
            <pc:sldMk cId="799825723" sldId="335"/>
            <ac:spMk id="16" creationId="{36038471-FE99-4B06-A3B7-206E29CCDBA0}"/>
          </ac:spMkLst>
        </pc:spChg>
        <pc:spChg chg="add mod">
          <ac:chgData name="Manish Sharma" userId="b799adb9ba789c8f" providerId="LiveId" clId="{E19224F3-D010-4289-8DD4-50354BD6E50E}" dt="2022-03-05T13:43:30.713" v="8"/>
          <ac:spMkLst>
            <pc:docMk/>
            <pc:sldMk cId="799825723" sldId="335"/>
            <ac:spMk id="18" creationId="{7D196A3C-5CB0-4A3A-8A7B-821A4EB4169A}"/>
          </ac:spMkLst>
        </pc:spChg>
        <pc:spChg chg="add mod">
          <ac:chgData name="Manish Sharma" userId="b799adb9ba789c8f" providerId="LiveId" clId="{E19224F3-D010-4289-8DD4-50354BD6E50E}" dt="2022-03-05T13:43:30.713" v="8"/>
          <ac:spMkLst>
            <pc:docMk/>
            <pc:sldMk cId="799825723" sldId="335"/>
            <ac:spMk id="19" creationId="{4AEC8432-45D1-49F5-AD6E-247E73E66A9B}"/>
          </ac:spMkLst>
        </pc:spChg>
        <pc:spChg chg="add mod">
          <ac:chgData name="Manish Sharma" userId="b799adb9ba789c8f" providerId="LiveId" clId="{E19224F3-D010-4289-8DD4-50354BD6E50E}" dt="2022-03-05T13:43:53.665" v="9"/>
          <ac:spMkLst>
            <pc:docMk/>
            <pc:sldMk cId="799825723" sldId="335"/>
            <ac:spMk id="20" creationId="{8A6DF65B-C4D8-409F-A5B0-AB65A1481873}"/>
          </ac:spMkLst>
        </pc:spChg>
        <pc:spChg chg="add mod">
          <ac:chgData name="Manish Sharma" userId="b799adb9ba789c8f" providerId="LiveId" clId="{E19224F3-D010-4289-8DD4-50354BD6E50E}" dt="2022-03-05T13:43:53.665" v="9"/>
          <ac:spMkLst>
            <pc:docMk/>
            <pc:sldMk cId="799825723" sldId="335"/>
            <ac:spMk id="22" creationId="{1F9897B8-691E-44DF-8CCE-7C7C56E30928}"/>
          </ac:spMkLst>
        </pc:spChg>
        <pc:spChg chg="add mod">
          <ac:chgData name="Manish Sharma" userId="b799adb9ba789c8f" providerId="LiveId" clId="{E19224F3-D010-4289-8DD4-50354BD6E50E}" dt="2022-03-05T13:43:53.665" v="9"/>
          <ac:spMkLst>
            <pc:docMk/>
            <pc:sldMk cId="799825723" sldId="335"/>
            <ac:spMk id="24" creationId="{04DDCF1B-1F4C-4C14-9CFE-AC238D35E6A9}"/>
          </ac:spMkLst>
        </pc:spChg>
        <pc:spChg chg="add mod">
          <ac:chgData name="Manish Sharma" userId="b799adb9ba789c8f" providerId="LiveId" clId="{E19224F3-D010-4289-8DD4-50354BD6E50E}" dt="2022-03-05T13:44:01.490" v="10"/>
          <ac:spMkLst>
            <pc:docMk/>
            <pc:sldMk cId="799825723" sldId="335"/>
            <ac:spMk id="25" creationId="{FA289B94-0470-47FE-9A0E-F59A3526206F}"/>
          </ac:spMkLst>
        </pc:spChg>
        <pc:spChg chg="add mod">
          <ac:chgData name="Manish Sharma" userId="b799adb9ba789c8f" providerId="LiveId" clId="{E19224F3-D010-4289-8DD4-50354BD6E50E}" dt="2022-03-05T13:44:01.490" v="10"/>
          <ac:spMkLst>
            <pc:docMk/>
            <pc:sldMk cId="799825723" sldId="335"/>
            <ac:spMk id="26" creationId="{5A72BE4D-78A4-4600-8BD3-CA428251A1FB}"/>
          </ac:spMkLst>
        </pc:spChg>
        <pc:spChg chg="add mod">
          <ac:chgData name="Manish Sharma" userId="b799adb9ba789c8f" providerId="LiveId" clId="{E19224F3-D010-4289-8DD4-50354BD6E50E}" dt="2022-03-05T13:44:01.490" v="10"/>
          <ac:spMkLst>
            <pc:docMk/>
            <pc:sldMk cId="799825723" sldId="335"/>
            <ac:spMk id="27" creationId="{CA1D0029-681A-476F-A646-275A765B83F4}"/>
          </ac:spMkLst>
        </pc:spChg>
        <pc:spChg chg="add mod">
          <ac:chgData name="Manish Sharma" userId="b799adb9ba789c8f" providerId="LiveId" clId="{E19224F3-D010-4289-8DD4-50354BD6E50E}" dt="2022-03-05T13:44:01.490" v="10"/>
          <ac:spMkLst>
            <pc:docMk/>
            <pc:sldMk cId="799825723" sldId="335"/>
            <ac:spMk id="28" creationId="{5C6B3CD2-B1A8-4A23-BE41-67074660AFCA}"/>
          </ac:spMkLst>
        </pc:spChg>
        <pc:spChg chg="add mod">
          <ac:chgData name="Manish Sharma" userId="b799adb9ba789c8f" providerId="LiveId" clId="{E19224F3-D010-4289-8DD4-50354BD6E50E}" dt="2022-03-05T13:44:01.490" v="10"/>
          <ac:spMkLst>
            <pc:docMk/>
            <pc:sldMk cId="799825723" sldId="335"/>
            <ac:spMk id="29" creationId="{9D041E89-1864-422F-A1BC-F604CD309366}"/>
          </ac:spMkLst>
        </pc:spChg>
        <pc:spChg chg="add mod">
          <ac:chgData name="Manish Sharma" userId="b799adb9ba789c8f" providerId="LiveId" clId="{E19224F3-D010-4289-8DD4-50354BD6E50E}" dt="2022-03-05T13:44:19.271" v="11"/>
          <ac:spMkLst>
            <pc:docMk/>
            <pc:sldMk cId="799825723" sldId="335"/>
            <ac:spMk id="32" creationId="{0AF388CC-53D1-4D2F-9698-50B4FF4142B4}"/>
          </ac:spMkLst>
        </pc:spChg>
        <pc:spChg chg="add mod">
          <ac:chgData name="Manish Sharma" userId="b799adb9ba789c8f" providerId="LiveId" clId="{E19224F3-D010-4289-8DD4-50354BD6E50E}" dt="2022-03-05T13:44:19.271" v="11"/>
          <ac:spMkLst>
            <pc:docMk/>
            <pc:sldMk cId="799825723" sldId="335"/>
            <ac:spMk id="33" creationId="{0EA63277-A7F8-42A5-9064-75EAA583E75E}"/>
          </ac:spMkLst>
        </pc:spChg>
        <pc:spChg chg="mod">
          <ac:chgData name="Manish Sharma" userId="b799adb9ba789c8f" providerId="LiveId" clId="{E19224F3-D010-4289-8DD4-50354BD6E50E}" dt="2022-03-05T13:44:19.271" v="11"/>
          <ac:spMkLst>
            <pc:docMk/>
            <pc:sldMk cId="799825723" sldId="335"/>
            <ac:spMk id="35" creationId="{D08EE7CC-8EDA-485D-A265-B95C6033929B}"/>
          </ac:spMkLst>
        </pc:spChg>
        <pc:spChg chg="mod">
          <ac:chgData name="Manish Sharma" userId="b799adb9ba789c8f" providerId="LiveId" clId="{E19224F3-D010-4289-8DD4-50354BD6E50E}" dt="2022-03-05T13:44:19.271" v="11"/>
          <ac:spMkLst>
            <pc:docMk/>
            <pc:sldMk cId="799825723" sldId="335"/>
            <ac:spMk id="36" creationId="{D42926BD-ECCA-48CA-AC24-6DDF0A692339}"/>
          </ac:spMkLst>
        </pc:spChg>
        <pc:spChg chg="add mod">
          <ac:chgData name="Manish Sharma" userId="b799adb9ba789c8f" providerId="LiveId" clId="{E19224F3-D010-4289-8DD4-50354BD6E50E}" dt="2022-03-05T13:44:19.271" v="11"/>
          <ac:spMkLst>
            <pc:docMk/>
            <pc:sldMk cId="799825723" sldId="335"/>
            <ac:spMk id="37" creationId="{E2E0870F-4481-4BD6-B9A6-897BDD79CF9E}"/>
          </ac:spMkLst>
        </pc:spChg>
        <pc:grpChg chg="add mod">
          <ac:chgData name="Manish Sharma" userId="b799adb9ba789c8f" providerId="LiveId" clId="{E19224F3-D010-4289-8DD4-50354BD6E50E}" dt="2022-03-05T13:43:23.201" v="7"/>
          <ac:grpSpMkLst>
            <pc:docMk/>
            <pc:sldMk cId="799825723" sldId="335"/>
            <ac:grpSpMk id="8" creationId="{6A077AE7-2121-47CD-9E6E-4E0BFEC8F1D6}"/>
          </ac:grpSpMkLst>
        </pc:grpChg>
        <pc:grpChg chg="add mod">
          <ac:chgData name="Manish Sharma" userId="b799adb9ba789c8f" providerId="LiveId" clId="{E19224F3-D010-4289-8DD4-50354BD6E50E}" dt="2022-03-05T13:43:23.201" v="7"/>
          <ac:grpSpMkLst>
            <pc:docMk/>
            <pc:sldMk cId="799825723" sldId="335"/>
            <ac:grpSpMk id="11" creationId="{023F00C7-D508-4812-9353-C787C7628341}"/>
          </ac:grpSpMkLst>
        </pc:grpChg>
        <pc:grpChg chg="add mod">
          <ac:chgData name="Manish Sharma" userId="b799adb9ba789c8f" providerId="LiveId" clId="{E19224F3-D010-4289-8DD4-50354BD6E50E}" dt="2022-03-05T13:43:23.201" v="7"/>
          <ac:grpSpMkLst>
            <pc:docMk/>
            <pc:sldMk cId="799825723" sldId="335"/>
            <ac:grpSpMk id="14" creationId="{3148B582-57DE-4C9E-98F0-7FF83696CB41}"/>
          </ac:grpSpMkLst>
        </pc:grpChg>
        <pc:grpChg chg="add mod">
          <ac:chgData name="Manish Sharma" userId="b799adb9ba789c8f" providerId="LiveId" clId="{E19224F3-D010-4289-8DD4-50354BD6E50E}" dt="2022-03-05T13:44:19.271" v="11"/>
          <ac:grpSpMkLst>
            <pc:docMk/>
            <pc:sldMk cId="799825723" sldId="335"/>
            <ac:grpSpMk id="34" creationId="{ADC42910-38AF-4B30-A52C-DD35D13D3240}"/>
          </ac:grpSpMkLst>
        </pc:grpChg>
        <pc:cxnChg chg="add mod">
          <ac:chgData name="Manish Sharma" userId="b799adb9ba789c8f" providerId="LiveId" clId="{E19224F3-D010-4289-8DD4-50354BD6E50E}" dt="2022-03-05T13:43:09.669" v="5"/>
          <ac:cxnSpMkLst>
            <pc:docMk/>
            <pc:sldMk cId="799825723" sldId="335"/>
            <ac:cxnSpMk id="4" creationId="{4458AE38-EE9F-4A66-A50A-2D7903352D82}"/>
          </ac:cxnSpMkLst>
        </pc:cxnChg>
        <pc:cxnChg chg="add mod">
          <ac:chgData name="Manish Sharma" userId="b799adb9ba789c8f" providerId="LiveId" clId="{E19224F3-D010-4289-8DD4-50354BD6E50E}" dt="2022-03-05T13:43:09.669" v="5"/>
          <ac:cxnSpMkLst>
            <pc:docMk/>
            <pc:sldMk cId="799825723" sldId="335"/>
            <ac:cxnSpMk id="5" creationId="{FB899BC7-88A3-48A9-8F97-DF4A3A093CFE}"/>
          </ac:cxnSpMkLst>
        </pc:cxnChg>
        <pc:cxnChg chg="add mod">
          <ac:chgData name="Manish Sharma" userId="b799adb9ba789c8f" providerId="LiveId" clId="{E19224F3-D010-4289-8DD4-50354BD6E50E}" dt="2022-03-05T13:43:30.713" v="8"/>
          <ac:cxnSpMkLst>
            <pc:docMk/>
            <pc:sldMk cId="799825723" sldId="335"/>
            <ac:cxnSpMk id="17" creationId="{4DB2A176-A707-44C5-B6F8-F40F60C1B0AB}"/>
          </ac:cxnSpMkLst>
        </pc:cxnChg>
        <pc:cxnChg chg="add mod">
          <ac:chgData name="Manish Sharma" userId="b799adb9ba789c8f" providerId="LiveId" clId="{E19224F3-D010-4289-8DD4-50354BD6E50E}" dt="2022-03-05T13:43:53.665" v="9"/>
          <ac:cxnSpMkLst>
            <pc:docMk/>
            <pc:sldMk cId="799825723" sldId="335"/>
            <ac:cxnSpMk id="21" creationId="{80E50495-DC28-4024-B062-117666B913E8}"/>
          </ac:cxnSpMkLst>
        </pc:cxnChg>
        <pc:cxnChg chg="add mod">
          <ac:chgData name="Manish Sharma" userId="b799adb9ba789c8f" providerId="LiveId" clId="{E19224F3-D010-4289-8DD4-50354BD6E50E}" dt="2022-03-05T13:43:53.665" v="9"/>
          <ac:cxnSpMkLst>
            <pc:docMk/>
            <pc:sldMk cId="799825723" sldId="335"/>
            <ac:cxnSpMk id="23" creationId="{FEA639B5-5E8E-4416-888A-FA86A2578F7F}"/>
          </ac:cxnSpMkLst>
        </pc:cxnChg>
        <pc:cxnChg chg="add mod">
          <ac:chgData name="Manish Sharma" userId="b799adb9ba789c8f" providerId="LiveId" clId="{E19224F3-D010-4289-8DD4-50354BD6E50E}" dt="2022-03-05T13:44:19.271" v="11"/>
          <ac:cxnSpMkLst>
            <pc:docMk/>
            <pc:sldMk cId="799825723" sldId="335"/>
            <ac:cxnSpMk id="30" creationId="{A9A89692-ACEA-41D4-A250-F632FE309F6F}"/>
          </ac:cxnSpMkLst>
        </pc:cxnChg>
        <pc:cxnChg chg="add mod">
          <ac:chgData name="Manish Sharma" userId="b799adb9ba789c8f" providerId="LiveId" clId="{E19224F3-D010-4289-8DD4-50354BD6E50E}" dt="2022-03-05T13:44:19.271" v="11"/>
          <ac:cxnSpMkLst>
            <pc:docMk/>
            <pc:sldMk cId="799825723" sldId="335"/>
            <ac:cxnSpMk id="31" creationId="{4478D9F5-9D79-4B44-8603-BA689DF5F7DE}"/>
          </ac:cxnSpMkLst>
        </pc:cxnChg>
      </pc:sldChg>
      <pc:sldChg chg="del">
        <pc:chgData name="Manish Sharma" userId="b799adb9ba789c8f" providerId="LiveId" clId="{E19224F3-D010-4289-8DD4-50354BD6E50E}" dt="2022-03-05T12:58:16.535" v="0" actId="47"/>
        <pc:sldMkLst>
          <pc:docMk/>
          <pc:sldMk cId="3620814271" sldId="335"/>
        </pc:sldMkLst>
      </pc:sldChg>
      <pc:sldChg chg="del">
        <pc:chgData name="Manish Sharma" userId="b799adb9ba789c8f" providerId="LiveId" clId="{E19224F3-D010-4289-8DD4-50354BD6E50E}" dt="2022-03-05T12:58:16.535" v="0" actId="47"/>
        <pc:sldMkLst>
          <pc:docMk/>
          <pc:sldMk cId="1165593841" sldId="336"/>
        </pc:sldMkLst>
      </pc:sldChg>
      <pc:sldChg chg="addSp delSp modSp new mod">
        <pc:chgData name="Manish Sharma" userId="b799adb9ba789c8f" providerId="LiveId" clId="{E19224F3-D010-4289-8DD4-50354BD6E50E}" dt="2022-03-05T13:46:50.548" v="20"/>
        <pc:sldMkLst>
          <pc:docMk/>
          <pc:sldMk cId="4005291578" sldId="336"/>
        </pc:sldMkLst>
        <pc:spChg chg="del">
          <ac:chgData name="Manish Sharma" userId="b799adb9ba789c8f" providerId="LiveId" clId="{E19224F3-D010-4289-8DD4-50354BD6E50E}" dt="2022-03-05T13:44:50.249" v="13" actId="478"/>
          <ac:spMkLst>
            <pc:docMk/>
            <pc:sldMk cId="4005291578" sldId="336"/>
            <ac:spMk id="2" creationId="{E87BD54A-37F3-434F-A624-5E2C3E6FC2D7}"/>
          </ac:spMkLst>
        </pc:spChg>
        <pc:spChg chg="del">
          <ac:chgData name="Manish Sharma" userId="b799adb9ba789c8f" providerId="LiveId" clId="{E19224F3-D010-4289-8DD4-50354BD6E50E}" dt="2022-03-05T13:44:50.249" v="13" actId="478"/>
          <ac:spMkLst>
            <pc:docMk/>
            <pc:sldMk cId="4005291578" sldId="336"/>
            <ac:spMk id="3" creationId="{DB332D1F-7E36-4BBC-AECC-D5DDF94C5914}"/>
          </ac:spMkLst>
        </pc:spChg>
        <pc:spChg chg="add mod">
          <ac:chgData name="Manish Sharma" userId="b799adb9ba789c8f" providerId="LiveId" clId="{E19224F3-D010-4289-8DD4-50354BD6E50E}" dt="2022-03-05T13:45:04.743" v="14"/>
          <ac:spMkLst>
            <pc:docMk/>
            <pc:sldMk cId="4005291578" sldId="336"/>
            <ac:spMk id="4" creationId="{F807766A-BBC4-40BB-A5E0-9D626A0328AB}"/>
          </ac:spMkLst>
        </pc:spChg>
        <pc:spChg chg="mod">
          <ac:chgData name="Manish Sharma" userId="b799adb9ba789c8f" providerId="LiveId" clId="{E19224F3-D010-4289-8DD4-50354BD6E50E}" dt="2022-03-05T13:45:04.743" v="14"/>
          <ac:spMkLst>
            <pc:docMk/>
            <pc:sldMk cId="4005291578" sldId="336"/>
            <ac:spMk id="6" creationId="{19ACCCB3-7702-4031-BBFB-834014079E3D}"/>
          </ac:spMkLst>
        </pc:spChg>
        <pc:spChg chg="mod">
          <ac:chgData name="Manish Sharma" userId="b799adb9ba789c8f" providerId="LiveId" clId="{E19224F3-D010-4289-8DD4-50354BD6E50E}" dt="2022-03-05T13:45:04.743" v="14"/>
          <ac:spMkLst>
            <pc:docMk/>
            <pc:sldMk cId="4005291578" sldId="336"/>
            <ac:spMk id="7" creationId="{2CB0E755-E2AF-44C5-AECD-25555787DCF4}"/>
          </ac:spMkLst>
        </pc:spChg>
        <pc:spChg chg="mod">
          <ac:chgData name="Manish Sharma" userId="b799adb9ba789c8f" providerId="LiveId" clId="{E19224F3-D010-4289-8DD4-50354BD6E50E}" dt="2022-03-05T13:45:04.743" v="14"/>
          <ac:spMkLst>
            <pc:docMk/>
            <pc:sldMk cId="4005291578" sldId="336"/>
            <ac:spMk id="9" creationId="{EBD8A4FF-686F-4F3C-95CF-4D528F540124}"/>
          </ac:spMkLst>
        </pc:spChg>
        <pc:spChg chg="mod">
          <ac:chgData name="Manish Sharma" userId="b799adb9ba789c8f" providerId="LiveId" clId="{E19224F3-D010-4289-8DD4-50354BD6E50E}" dt="2022-03-05T13:45:04.743" v="14"/>
          <ac:spMkLst>
            <pc:docMk/>
            <pc:sldMk cId="4005291578" sldId="336"/>
            <ac:spMk id="10" creationId="{59223544-B490-4D03-8102-AD947B868DD3}"/>
          </ac:spMkLst>
        </pc:spChg>
        <pc:spChg chg="mod">
          <ac:chgData name="Manish Sharma" userId="b799adb9ba789c8f" providerId="LiveId" clId="{E19224F3-D010-4289-8DD4-50354BD6E50E}" dt="2022-03-05T13:45:04.743" v="14"/>
          <ac:spMkLst>
            <pc:docMk/>
            <pc:sldMk cId="4005291578" sldId="336"/>
            <ac:spMk id="12" creationId="{0C49F67A-D1B5-4DB9-A99F-C7C94B0BC9EB}"/>
          </ac:spMkLst>
        </pc:spChg>
        <pc:spChg chg="mod">
          <ac:chgData name="Manish Sharma" userId="b799adb9ba789c8f" providerId="LiveId" clId="{E19224F3-D010-4289-8DD4-50354BD6E50E}" dt="2022-03-05T13:45:04.743" v="14"/>
          <ac:spMkLst>
            <pc:docMk/>
            <pc:sldMk cId="4005291578" sldId="336"/>
            <ac:spMk id="13" creationId="{EEC04A2F-8749-47D0-9F4B-BEEA28C50F09}"/>
          </ac:spMkLst>
        </pc:spChg>
        <pc:spChg chg="add mod">
          <ac:chgData name="Manish Sharma" userId="b799adb9ba789c8f" providerId="LiveId" clId="{E19224F3-D010-4289-8DD4-50354BD6E50E}" dt="2022-03-05T13:45:04.743" v="14"/>
          <ac:spMkLst>
            <pc:docMk/>
            <pc:sldMk cId="4005291578" sldId="336"/>
            <ac:spMk id="15" creationId="{EE436BBF-0CEA-43FB-BA53-BA4D8E762613}"/>
          </ac:spMkLst>
        </pc:spChg>
        <pc:spChg chg="add mod">
          <ac:chgData name="Manish Sharma" userId="b799adb9ba789c8f" providerId="LiveId" clId="{E19224F3-D010-4289-8DD4-50354BD6E50E}" dt="2022-03-05T13:45:04.743" v="14"/>
          <ac:spMkLst>
            <pc:docMk/>
            <pc:sldMk cId="4005291578" sldId="336"/>
            <ac:spMk id="16" creationId="{AC248856-3C69-4A83-9093-F86DD9DCCD06}"/>
          </ac:spMkLst>
        </pc:spChg>
        <pc:spChg chg="add mod">
          <ac:chgData name="Manish Sharma" userId="b799adb9ba789c8f" providerId="LiveId" clId="{E19224F3-D010-4289-8DD4-50354BD6E50E}" dt="2022-03-05T13:45:04.743" v="14"/>
          <ac:spMkLst>
            <pc:docMk/>
            <pc:sldMk cId="4005291578" sldId="336"/>
            <ac:spMk id="17" creationId="{340B2035-21A4-4D6D-B8D3-99BBC1406AE6}"/>
          </ac:spMkLst>
        </pc:spChg>
        <pc:spChg chg="add mod">
          <ac:chgData name="Manish Sharma" userId="b799adb9ba789c8f" providerId="LiveId" clId="{E19224F3-D010-4289-8DD4-50354BD6E50E}" dt="2022-03-05T13:45:04.743" v="14"/>
          <ac:spMkLst>
            <pc:docMk/>
            <pc:sldMk cId="4005291578" sldId="336"/>
            <ac:spMk id="19" creationId="{57485092-9472-413A-B9C1-67749F2C1C3F}"/>
          </ac:spMkLst>
        </pc:spChg>
        <pc:spChg chg="add mod">
          <ac:chgData name="Manish Sharma" userId="b799adb9ba789c8f" providerId="LiveId" clId="{E19224F3-D010-4289-8DD4-50354BD6E50E}" dt="2022-03-05T13:45:04.743" v="14"/>
          <ac:spMkLst>
            <pc:docMk/>
            <pc:sldMk cId="4005291578" sldId="336"/>
            <ac:spMk id="20" creationId="{CAC7B609-75A7-4D2B-99BF-D81805756BE3}"/>
          </ac:spMkLst>
        </pc:spChg>
        <pc:spChg chg="add mod">
          <ac:chgData name="Manish Sharma" userId="b799adb9ba789c8f" providerId="LiveId" clId="{E19224F3-D010-4289-8DD4-50354BD6E50E}" dt="2022-03-05T13:45:04.743" v="14"/>
          <ac:spMkLst>
            <pc:docMk/>
            <pc:sldMk cId="4005291578" sldId="336"/>
            <ac:spMk id="21" creationId="{AC67C1B2-B5D0-496E-915C-E560D07C1FFB}"/>
          </ac:spMkLst>
        </pc:spChg>
        <pc:spChg chg="add mod">
          <ac:chgData name="Manish Sharma" userId="b799adb9ba789c8f" providerId="LiveId" clId="{E19224F3-D010-4289-8DD4-50354BD6E50E}" dt="2022-03-05T13:45:22.474" v="15"/>
          <ac:spMkLst>
            <pc:docMk/>
            <pc:sldMk cId="4005291578" sldId="336"/>
            <ac:spMk id="23" creationId="{3E27730F-B317-4DE6-A18E-73400D7FB7A1}"/>
          </ac:spMkLst>
        </pc:spChg>
        <pc:spChg chg="add mod">
          <ac:chgData name="Manish Sharma" userId="b799adb9ba789c8f" providerId="LiveId" clId="{E19224F3-D010-4289-8DD4-50354BD6E50E}" dt="2022-03-05T13:45:32.643" v="16"/>
          <ac:spMkLst>
            <pc:docMk/>
            <pc:sldMk cId="4005291578" sldId="336"/>
            <ac:spMk id="24" creationId="{1301FE3B-4B19-4789-B1DE-FE55295EB760}"/>
          </ac:spMkLst>
        </pc:spChg>
        <pc:spChg chg="add mod">
          <ac:chgData name="Manish Sharma" userId="b799adb9ba789c8f" providerId="LiveId" clId="{E19224F3-D010-4289-8DD4-50354BD6E50E}" dt="2022-03-05T13:45:32.643" v="16"/>
          <ac:spMkLst>
            <pc:docMk/>
            <pc:sldMk cId="4005291578" sldId="336"/>
            <ac:spMk id="25" creationId="{89708BC7-8CC7-4F2A-BE4A-21462B110776}"/>
          </ac:spMkLst>
        </pc:spChg>
        <pc:spChg chg="add mod">
          <ac:chgData name="Manish Sharma" userId="b799adb9ba789c8f" providerId="LiveId" clId="{E19224F3-D010-4289-8DD4-50354BD6E50E}" dt="2022-03-05T13:45:32.643" v="16"/>
          <ac:spMkLst>
            <pc:docMk/>
            <pc:sldMk cId="4005291578" sldId="336"/>
            <ac:spMk id="26" creationId="{97354CD3-0FE1-4863-8DD0-E06CC37E2962}"/>
          </ac:spMkLst>
        </pc:spChg>
        <pc:spChg chg="add mod">
          <ac:chgData name="Manish Sharma" userId="b799adb9ba789c8f" providerId="LiveId" clId="{E19224F3-D010-4289-8DD4-50354BD6E50E}" dt="2022-03-05T13:45:32.643" v="16"/>
          <ac:spMkLst>
            <pc:docMk/>
            <pc:sldMk cId="4005291578" sldId="336"/>
            <ac:spMk id="27" creationId="{99445418-018D-4383-8BBF-F2DC5A6B60F1}"/>
          </ac:spMkLst>
        </pc:spChg>
        <pc:spChg chg="add mod">
          <ac:chgData name="Manish Sharma" userId="b799adb9ba789c8f" providerId="LiveId" clId="{E19224F3-D010-4289-8DD4-50354BD6E50E}" dt="2022-03-05T13:45:32.643" v="16"/>
          <ac:spMkLst>
            <pc:docMk/>
            <pc:sldMk cId="4005291578" sldId="336"/>
            <ac:spMk id="28" creationId="{ABC359CF-2603-4F49-A559-98A89E123309}"/>
          </ac:spMkLst>
        </pc:spChg>
        <pc:spChg chg="add mod">
          <ac:chgData name="Manish Sharma" userId="b799adb9ba789c8f" providerId="LiveId" clId="{E19224F3-D010-4289-8DD4-50354BD6E50E}" dt="2022-03-05T13:45:55.679" v="17"/>
          <ac:spMkLst>
            <pc:docMk/>
            <pc:sldMk cId="4005291578" sldId="336"/>
            <ac:spMk id="29" creationId="{FB6B0B8F-F72D-4496-8196-2E1B7B8D26F7}"/>
          </ac:spMkLst>
        </pc:spChg>
        <pc:spChg chg="add mod">
          <ac:chgData name="Manish Sharma" userId="b799adb9ba789c8f" providerId="LiveId" clId="{E19224F3-D010-4289-8DD4-50354BD6E50E}" dt="2022-03-05T13:45:55.679" v="17"/>
          <ac:spMkLst>
            <pc:docMk/>
            <pc:sldMk cId="4005291578" sldId="336"/>
            <ac:spMk id="30" creationId="{FD2CE5FB-F894-4E87-9BAE-058CBEAB912C}"/>
          </ac:spMkLst>
        </pc:spChg>
        <pc:spChg chg="add mod">
          <ac:chgData name="Manish Sharma" userId="b799adb9ba789c8f" providerId="LiveId" clId="{E19224F3-D010-4289-8DD4-50354BD6E50E}" dt="2022-03-05T13:45:55.679" v="17"/>
          <ac:spMkLst>
            <pc:docMk/>
            <pc:sldMk cId="4005291578" sldId="336"/>
            <ac:spMk id="34" creationId="{49AFF3A5-7EA2-4A95-870F-C7DC620220A0}"/>
          </ac:spMkLst>
        </pc:spChg>
        <pc:spChg chg="add mod">
          <ac:chgData name="Manish Sharma" userId="b799adb9ba789c8f" providerId="LiveId" clId="{E19224F3-D010-4289-8DD4-50354BD6E50E}" dt="2022-03-05T13:45:55.679" v="17"/>
          <ac:spMkLst>
            <pc:docMk/>
            <pc:sldMk cId="4005291578" sldId="336"/>
            <ac:spMk id="35" creationId="{55FE59C5-04A0-4F76-9046-2801EBD2D1A7}"/>
          </ac:spMkLst>
        </pc:spChg>
        <pc:spChg chg="add mod">
          <ac:chgData name="Manish Sharma" userId="b799adb9ba789c8f" providerId="LiveId" clId="{E19224F3-D010-4289-8DD4-50354BD6E50E}" dt="2022-03-05T13:45:55.679" v="17"/>
          <ac:spMkLst>
            <pc:docMk/>
            <pc:sldMk cId="4005291578" sldId="336"/>
            <ac:spMk id="37" creationId="{116B7C70-765A-4872-A1E5-9CA414C83E76}"/>
          </ac:spMkLst>
        </pc:spChg>
        <pc:spChg chg="add mod">
          <ac:chgData name="Manish Sharma" userId="b799adb9ba789c8f" providerId="LiveId" clId="{E19224F3-D010-4289-8DD4-50354BD6E50E}" dt="2022-03-05T13:46:11.995" v="18"/>
          <ac:spMkLst>
            <pc:docMk/>
            <pc:sldMk cId="4005291578" sldId="336"/>
            <ac:spMk id="38" creationId="{E01B6090-563E-4A1A-8A85-D3A359B49B4B}"/>
          </ac:spMkLst>
        </pc:spChg>
        <pc:spChg chg="add mod">
          <ac:chgData name="Manish Sharma" userId="b799adb9ba789c8f" providerId="LiveId" clId="{E19224F3-D010-4289-8DD4-50354BD6E50E}" dt="2022-03-05T13:46:21.054" v="19"/>
          <ac:spMkLst>
            <pc:docMk/>
            <pc:sldMk cId="4005291578" sldId="336"/>
            <ac:spMk id="39" creationId="{A4E79E6B-21D0-4FC5-968A-43908A0E029F}"/>
          </ac:spMkLst>
        </pc:spChg>
        <pc:spChg chg="add mod">
          <ac:chgData name="Manish Sharma" userId="b799adb9ba789c8f" providerId="LiveId" clId="{E19224F3-D010-4289-8DD4-50354BD6E50E}" dt="2022-03-05T13:46:50.548" v="20"/>
          <ac:spMkLst>
            <pc:docMk/>
            <pc:sldMk cId="4005291578" sldId="336"/>
            <ac:spMk id="40" creationId="{60883294-F8A3-41E5-BD26-5A23EBE90778}"/>
          </ac:spMkLst>
        </pc:spChg>
        <pc:grpChg chg="add mod">
          <ac:chgData name="Manish Sharma" userId="b799adb9ba789c8f" providerId="LiveId" clId="{E19224F3-D010-4289-8DD4-50354BD6E50E}" dt="2022-03-05T13:45:04.743" v="14"/>
          <ac:grpSpMkLst>
            <pc:docMk/>
            <pc:sldMk cId="4005291578" sldId="336"/>
            <ac:grpSpMk id="5" creationId="{116635B3-9635-420B-AD2F-1BB640F5A1A3}"/>
          </ac:grpSpMkLst>
        </pc:grpChg>
        <pc:grpChg chg="add mod">
          <ac:chgData name="Manish Sharma" userId="b799adb9ba789c8f" providerId="LiveId" clId="{E19224F3-D010-4289-8DD4-50354BD6E50E}" dt="2022-03-05T13:45:04.743" v="14"/>
          <ac:grpSpMkLst>
            <pc:docMk/>
            <pc:sldMk cId="4005291578" sldId="336"/>
            <ac:grpSpMk id="8" creationId="{94046CEF-D292-4CDA-8261-97A3B3B7015B}"/>
          </ac:grpSpMkLst>
        </pc:grpChg>
        <pc:grpChg chg="add mod">
          <ac:chgData name="Manish Sharma" userId="b799adb9ba789c8f" providerId="LiveId" clId="{E19224F3-D010-4289-8DD4-50354BD6E50E}" dt="2022-03-05T13:45:04.743" v="14"/>
          <ac:grpSpMkLst>
            <pc:docMk/>
            <pc:sldMk cId="4005291578" sldId="336"/>
            <ac:grpSpMk id="11" creationId="{D32830D9-2E86-4A1E-98B7-44CBE05B80BC}"/>
          </ac:grpSpMkLst>
        </pc:grpChg>
        <pc:cxnChg chg="add mod">
          <ac:chgData name="Manish Sharma" userId="b799adb9ba789c8f" providerId="LiveId" clId="{E19224F3-D010-4289-8DD4-50354BD6E50E}" dt="2022-03-05T13:45:04.743" v="14"/>
          <ac:cxnSpMkLst>
            <pc:docMk/>
            <pc:sldMk cId="4005291578" sldId="336"/>
            <ac:cxnSpMk id="14" creationId="{073144F0-4A86-439F-B3A6-B46E29FB57EC}"/>
          </ac:cxnSpMkLst>
        </pc:cxnChg>
        <pc:cxnChg chg="add mod">
          <ac:chgData name="Manish Sharma" userId="b799adb9ba789c8f" providerId="LiveId" clId="{E19224F3-D010-4289-8DD4-50354BD6E50E}" dt="2022-03-05T13:45:04.743" v="14"/>
          <ac:cxnSpMkLst>
            <pc:docMk/>
            <pc:sldMk cId="4005291578" sldId="336"/>
            <ac:cxnSpMk id="18" creationId="{53891EE4-B4AE-401F-9DDA-4280B540312D}"/>
          </ac:cxnSpMkLst>
        </pc:cxnChg>
        <pc:cxnChg chg="add mod">
          <ac:chgData name="Manish Sharma" userId="b799adb9ba789c8f" providerId="LiveId" clId="{E19224F3-D010-4289-8DD4-50354BD6E50E}" dt="2022-03-05T13:45:04.743" v="14"/>
          <ac:cxnSpMkLst>
            <pc:docMk/>
            <pc:sldMk cId="4005291578" sldId="336"/>
            <ac:cxnSpMk id="22" creationId="{609B1820-298A-43A6-A2A2-D8B596E769BE}"/>
          </ac:cxnSpMkLst>
        </pc:cxnChg>
        <pc:cxnChg chg="add mod">
          <ac:chgData name="Manish Sharma" userId="b799adb9ba789c8f" providerId="LiveId" clId="{E19224F3-D010-4289-8DD4-50354BD6E50E}" dt="2022-03-05T13:45:55.679" v="17"/>
          <ac:cxnSpMkLst>
            <pc:docMk/>
            <pc:sldMk cId="4005291578" sldId="336"/>
            <ac:cxnSpMk id="31" creationId="{50615FA3-CD8E-41FC-90D7-DF157729CB8E}"/>
          </ac:cxnSpMkLst>
        </pc:cxnChg>
        <pc:cxnChg chg="add mod">
          <ac:chgData name="Manish Sharma" userId="b799adb9ba789c8f" providerId="LiveId" clId="{E19224F3-D010-4289-8DD4-50354BD6E50E}" dt="2022-03-05T13:45:55.679" v="17"/>
          <ac:cxnSpMkLst>
            <pc:docMk/>
            <pc:sldMk cId="4005291578" sldId="336"/>
            <ac:cxnSpMk id="32" creationId="{625EDADD-40EF-4724-AC6D-83E7054A53E6}"/>
          </ac:cxnSpMkLst>
        </pc:cxnChg>
        <pc:cxnChg chg="add mod">
          <ac:chgData name="Manish Sharma" userId="b799adb9ba789c8f" providerId="LiveId" clId="{E19224F3-D010-4289-8DD4-50354BD6E50E}" dt="2022-03-05T13:45:55.679" v="17"/>
          <ac:cxnSpMkLst>
            <pc:docMk/>
            <pc:sldMk cId="4005291578" sldId="336"/>
            <ac:cxnSpMk id="33" creationId="{C419C9C4-AE60-43B9-AA17-89218E6FDE13}"/>
          </ac:cxnSpMkLst>
        </pc:cxnChg>
        <pc:cxnChg chg="add mod">
          <ac:chgData name="Manish Sharma" userId="b799adb9ba789c8f" providerId="LiveId" clId="{E19224F3-D010-4289-8DD4-50354BD6E50E}" dt="2022-03-05T13:45:55.679" v="17"/>
          <ac:cxnSpMkLst>
            <pc:docMk/>
            <pc:sldMk cId="4005291578" sldId="336"/>
            <ac:cxnSpMk id="36" creationId="{562A9F00-C0AB-4FDB-B1B9-77E2926DEB6A}"/>
          </ac:cxnSpMkLst>
        </pc:cxnChg>
      </pc:sldChg>
      <pc:sldChg chg="del">
        <pc:chgData name="Manish Sharma" userId="b799adb9ba789c8f" providerId="LiveId" clId="{E19224F3-D010-4289-8DD4-50354BD6E50E}" dt="2022-03-05T12:58:16.535" v="0" actId="47"/>
        <pc:sldMkLst>
          <pc:docMk/>
          <pc:sldMk cId="2692811793" sldId="337"/>
        </pc:sldMkLst>
      </pc:sldChg>
      <pc:sldChg chg="add del">
        <pc:chgData name="Manish Sharma" userId="b799adb9ba789c8f" providerId="LiveId" clId="{E19224F3-D010-4289-8DD4-50354BD6E50E}" dt="2022-03-05T13:50:23.251" v="21"/>
        <pc:sldMkLst>
          <pc:docMk/>
          <pc:sldMk cId="490180290" sldId="338"/>
        </pc:sldMkLst>
      </pc:sldChg>
      <pc:sldChg chg="add del">
        <pc:chgData name="Manish Sharma" userId="b799adb9ba789c8f" providerId="LiveId" clId="{E19224F3-D010-4289-8DD4-50354BD6E50E}" dt="2022-03-05T14:00:42.754" v="22"/>
        <pc:sldMkLst>
          <pc:docMk/>
          <pc:sldMk cId="2461708154" sldId="339"/>
        </pc:sldMkLst>
      </pc:sldChg>
      <pc:sldChg chg="addSp delSp modSp new mod">
        <pc:chgData name="Manish Sharma" userId="b799adb9ba789c8f" providerId="LiveId" clId="{E19224F3-D010-4289-8DD4-50354BD6E50E}" dt="2022-03-05T14:26:53.716" v="29"/>
        <pc:sldMkLst>
          <pc:docMk/>
          <pc:sldMk cId="530012503" sldId="340"/>
        </pc:sldMkLst>
        <pc:spChg chg="del">
          <ac:chgData name="Manish Sharma" userId="b799adb9ba789c8f" providerId="LiveId" clId="{E19224F3-D010-4289-8DD4-50354BD6E50E}" dt="2022-03-05T14:26:08.729" v="24" actId="478"/>
          <ac:spMkLst>
            <pc:docMk/>
            <pc:sldMk cId="530012503" sldId="340"/>
            <ac:spMk id="2" creationId="{1CD693D3-A51A-4977-BB9D-485EF632216C}"/>
          </ac:spMkLst>
        </pc:spChg>
        <pc:spChg chg="del">
          <ac:chgData name="Manish Sharma" userId="b799adb9ba789c8f" providerId="LiveId" clId="{E19224F3-D010-4289-8DD4-50354BD6E50E}" dt="2022-03-05T14:26:08.729" v="24" actId="478"/>
          <ac:spMkLst>
            <pc:docMk/>
            <pc:sldMk cId="530012503" sldId="340"/>
            <ac:spMk id="3" creationId="{79C3E51D-C05E-4E1B-BF60-B562ECDEF883}"/>
          </ac:spMkLst>
        </pc:spChg>
        <pc:spChg chg="add mod">
          <ac:chgData name="Manish Sharma" userId="b799adb9ba789c8f" providerId="LiveId" clId="{E19224F3-D010-4289-8DD4-50354BD6E50E}" dt="2022-03-05T14:26:10.019" v="25"/>
          <ac:spMkLst>
            <pc:docMk/>
            <pc:sldMk cId="530012503" sldId="340"/>
            <ac:spMk id="4" creationId="{1E5169ED-D423-458C-9846-B687583C0F28}"/>
          </ac:spMkLst>
        </pc:spChg>
        <pc:spChg chg="add mod">
          <ac:chgData name="Manish Sharma" userId="b799adb9ba789c8f" providerId="LiveId" clId="{E19224F3-D010-4289-8DD4-50354BD6E50E}" dt="2022-03-05T14:26:10.019" v="25"/>
          <ac:spMkLst>
            <pc:docMk/>
            <pc:sldMk cId="530012503" sldId="340"/>
            <ac:spMk id="5" creationId="{DAD5E75B-209C-4ED4-938D-0F5A30CC2BD8}"/>
          </ac:spMkLst>
        </pc:spChg>
        <pc:spChg chg="add mod">
          <ac:chgData name="Manish Sharma" userId="b799adb9ba789c8f" providerId="LiveId" clId="{E19224F3-D010-4289-8DD4-50354BD6E50E}" dt="2022-03-05T14:26:17.458" v="26"/>
          <ac:spMkLst>
            <pc:docMk/>
            <pc:sldMk cId="530012503" sldId="340"/>
            <ac:spMk id="6" creationId="{8BCDFE87-F060-4D2D-B455-AC08AA8D016E}"/>
          </ac:spMkLst>
        </pc:spChg>
        <pc:spChg chg="add mod">
          <ac:chgData name="Manish Sharma" userId="b799adb9ba789c8f" providerId="LiveId" clId="{E19224F3-D010-4289-8DD4-50354BD6E50E}" dt="2022-03-05T14:26:25.394" v="27"/>
          <ac:spMkLst>
            <pc:docMk/>
            <pc:sldMk cId="530012503" sldId="340"/>
            <ac:spMk id="7" creationId="{03418409-06BB-4361-9E39-C5364529B1C3}"/>
          </ac:spMkLst>
        </pc:spChg>
        <pc:spChg chg="add mod">
          <ac:chgData name="Manish Sharma" userId="b799adb9ba789c8f" providerId="LiveId" clId="{E19224F3-D010-4289-8DD4-50354BD6E50E}" dt="2022-03-05T14:26:34.279" v="28"/>
          <ac:spMkLst>
            <pc:docMk/>
            <pc:sldMk cId="530012503" sldId="340"/>
            <ac:spMk id="8" creationId="{F7D23E2C-4E40-4A59-A1C6-E4750C5074F8}"/>
          </ac:spMkLst>
        </pc:spChg>
        <pc:spChg chg="add mod">
          <ac:chgData name="Manish Sharma" userId="b799adb9ba789c8f" providerId="LiveId" clId="{E19224F3-D010-4289-8DD4-50354BD6E50E}" dt="2022-03-05T14:26:34.279" v="28"/>
          <ac:spMkLst>
            <pc:docMk/>
            <pc:sldMk cId="530012503" sldId="340"/>
            <ac:spMk id="9" creationId="{C1DECE45-DF57-480B-A1EC-096C0AEBEC17}"/>
          </ac:spMkLst>
        </pc:spChg>
        <pc:spChg chg="add mod">
          <ac:chgData name="Manish Sharma" userId="b799adb9ba789c8f" providerId="LiveId" clId="{E19224F3-D010-4289-8DD4-50354BD6E50E}" dt="2022-03-05T14:26:53.716" v="29"/>
          <ac:spMkLst>
            <pc:docMk/>
            <pc:sldMk cId="530012503" sldId="340"/>
            <ac:spMk id="10" creationId="{627C761F-893F-4F48-A2CA-B19316C55355}"/>
          </ac:spMkLst>
        </pc:spChg>
      </pc:sldChg>
      <pc:sldChg chg="del">
        <pc:chgData name="Manish Sharma" userId="b799adb9ba789c8f" providerId="LiveId" clId="{E19224F3-D010-4289-8DD4-50354BD6E50E}" dt="2022-03-05T12:58:16.535" v="0" actId="47"/>
        <pc:sldMkLst>
          <pc:docMk/>
          <pc:sldMk cId="1345247763" sldId="340"/>
        </pc:sldMkLst>
      </pc:sldChg>
      <pc:sldChg chg="del">
        <pc:chgData name="Manish Sharma" userId="b799adb9ba789c8f" providerId="LiveId" clId="{E19224F3-D010-4289-8DD4-50354BD6E50E}" dt="2022-03-05T12:58:16.535" v="0" actId="47"/>
        <pc:sldMkLst>
          <pc:docMk/>
          <pc:sldMk cId="3140415854" sldId="341"/>
        </pc:sldMkLst>
      </pc:sldChg>
      <pc:sldChg chg="addSp delSp modSp new mod">
        <pc:chgData name="Manish Sharma" userId="b799adb9ba789c8f" providerId="LiveId" clId="{E19224F3-D010-4289-8DD4-50354BD6E50E}" dt="2022-03-05T14:36:51.219" v="36"/>
        <pc:sldMkLst>
          <pc:docMk/>
          <pc:sldMk cId="3608137776" sldId="341"/>
        </pc:sldMkLst>
        <pc:spChg chg="del">
          <ac:chgData name="Manish Sharma" userId="b799adb9ba789c8f" providerId="LiveId" clId="{E19224F3-D010-4289-8DD4-50354BD6E50E}" dt="2022-03-05T14:36:01.516" v="32" actId="478"/>
          <ac:spMkLst>
            <pc:docMk/>
            <pc:sldMk cId="3608137776" sldId="341"/>
            <ac:spMk id="2" creationId="{D966B592-6506-4C16-9B64-0B95A035E4E4}"/>
          </ac:spMkLst>
        </pc:spChg>
        <pc:spChg chg="del">
          <ac:chgData name="Manish Sharma" userId="b799adb9ba789c8f" providerId="LiveId" clId="{E19224F3-D010-4289-8DD4-50354BD6E50E}" dt="2022-03-05T14:36:01.516" v="32" actId="478"/>
          <ac:spMkLst>
            <pc:docMk/>
            <pc:sldMk cId="3608137776" sldId="341"/>
            <ac:spMk id="3" creationId="{C06BE37E-D785-45E0-AB48-D5877C8FBE8A}"/>
          </ac:spMkLst>
        </pc:spChg>
        <pc:spChg chg="add mod">
          <ac:chgData name="Manish Sharma" userId="b799adb9ba789c8f" providerId="LiveId" clId="{E19224F3-D010-4289-8DD4-50354BD6E50E}" dt="2022-03-05T14:36:06.963" v="33"/>
          <ac:spMkLst>
            <pc:docMk/>
            <pc:sldMk cId="3608137776" sldId="341"/>
            <ac:spMk id="4" creationId="{43E10A26-14BB-4012-B3A3-7CFC0E63FBDA}"/>
          </ac:spMkLst>
        </pc:spChg>
        <pc:spChg chg="add mod">
          <ac:chgData name="Manish Sharma" userId="b799adb9ba789c8f" providerId="LiveId" clId="{E19224F3-D010-4289-8DD4-50354BD6E50E}" dt="2022-03-05T14:36:19.804" v="34"/>
          <ac:spMkLst>
            <pc:docMk/>
            <pc:sldMk cId="3608137776" sldId="341"/>
            <ac:spMk id="6" creationId="{C001FDB1-3273-4129-95B4-3139CA448116}"/>
          </ac:spMkLst>
        </pc:spChg>
        <pc:spChg chg="add mod">
          <ac:chgData name="Manish Sharma" userId="b799adb9ba789c8f" providerId="LiveId" clId="{E19224F3-D010-4289-8DD4-50354BD6E50E}" dt="2022-03-05T14:36:31.362" v="35"/>
          <ac:spMkLst>
            <pc:docMk/>
            <pc:sldMk cId="3608137776" sldId="341"/>
            <ac:spMk id="7" creationId="{94287E0D-9EC9-4048-95CA-F7D20126793E}"/>
          </ac:spMkLst>
        </pc:spChg>
        <pc:spChg chg="add mod">
          <ac:chgData name="Manish Sharma" userId="b799adb9ba789c8f" providerId="LiveId" clId="{E19224F3-D010-4289-8DD4-50354BD6E50E}" dt="2022-03-05T14:36:51.219" v="36"/>
          <ac:spMkLst>
            <pc:docMk/>
            <pc:sldMk cId="3608137776" sldId="341"/>
            <ac:spMk id="8" creationId="{6A50CC16-B99A-4541-93A3-C6068FA4B74F}"/>
          </ac:spMkLst>
        </pc:spChg>
        <pc:cxnChg chg="add mod">
          <ac:chgData name="Manish Sharma" userId="b799adb9ba789c8f" providerId="LiveId" clId="{E19224F3-D010-4289-8DD4-50354BD6E50E}" dt="2022-03-05T14:36:19.804" v="34"/>
          <ac:cxnSpMkLst>
            <pc:docMk/>
            <pc:sldMk cId="3608137776" sldId="341"/>
            <ac:cxnSpMk id="5" creationId="{2AF0DDAA-C3E8-420E-8ADF-0657AA05DF8B}"/>
          </ac:cxnSpMkLst>
        </pc:cxnChg>
      </pc:sldChg>
      <pc:sldChg chg="del">
        <pc:chgData name="Manish Sharma" userId="b799adb9ba789c8f" providerId="LiveId" clId="{E19224F3-D010-4289-8DD4-50354BD6E50E}" dt="2022-03-05T12:58:16.535" v="0" actId="47"/>
        <pc:sldMkLst>
          <pc:docMk/>
          <pc:sldMk cId="666111626" sldId="342"/>
        </pc:sldMkLst>
      </pc:sldChg>
      <pc:sldChg chg="modSp new mod">
        <pc:chgData name="Manish Sharma" userId="b799adb9ba789c8f" providerId="LiveId" clId="{E19224F3-D010-4289-8DD4-50354BD6E50E}" dt="2022-03-05T14:42:21.399" v="187" actId="20577"/>
        <pc:sldMkLst>
          <pc:docMk/>
          <pc:sldMk cId="4181408647" sldId="342"/>
        </pc:sldMkLst>
        <pc:spChg chg="mod">
          <ac:chgData name="Manish Sharma" userId="b799adb9ba789c8f" providerId="LiveId" clId="{E19224F3-D010-4289-8DD4-50354BD6E50E}" dt="2022-03-05T14:41:09.857" v="41"/>
          <ac:spMkLst>
            <pc:docMk/>
            <pc:sldMk cId="4181408647" sldId="342"/>
            <ac:spMk id="2" creationId="{E47F3E5F-5082-4E0A-A37A-601C651DFDFA}"/>
          </ac:spMkLst>
        </pc:spChg>
        <pc:spChg chg="mod">
          <ac:chgData name="Manish Sharma" userId="b799adb9ba789c8f" providerId="LiveId" clId="{E19224F3-D010-4289-8DD4-50354BD6E50E}" dt="2022-03-05T14:42:21.399" v="187" actId="20577"/>
          <ac:spMkLst>
            <pc:docMk/>
            <pc:sldMk cId="4181408647" sldId="342"/>
            <ac:spMk id="3" creationId="{C15873D4-02D9-4BFD-9534-2631ABE886D2}"/>
          </ac:spMkLst>
        </pc:spChg>
      </pc:sldChg>
      <pc:sldChg chg="addSp delSp modSp new mod">
        <pc:chgData name="Manish Sharma" userId="b799adb9ba789c8f" providerId="LiveId" clId="{E19224F3-D010-4289-8DD4-50354BD6E50E}" dt="2022-03-05T16:10:58.821" v="203"/>
        <pc:sldMkLst>
          <pc:docMk/>
          <pc:sldMk cId="1250667205" sldId="343"/>
        </pc:sldMkLst>
        <pc:spChg chg="del">
          <ac:chgData name="Manish Sharma" userId="b799adb9ba789c8f" providerId="LiveId" clId="{E19224F3-D010-4289-8DD4-50354BD6E50E}" dt="2022-03-05T16:00:48.007" v="189" actId="478"/>
          <ac:spMkLst>
            <pc:docMk/>
            <pc:sldMk cId="1250667205" sldId="343"/>
            <ac:spMk id="2" creationId="{EE5C2E1E-5594-4AC3-BA87-0E15D9740406}"/>
          </ac:spMkLst>
        </pc:spChg>
        <pc:spChg chg="del">
          <ac:chgData name="Manish Sharma" userId="b799adb9ba789c8f" providerId="LiveId" clId="{E19224F3-D010-4289-8DD4-50354BD6E50E}" dt="2022-03-05T16:00:48.007" v="189" actId="478"/>
          <ac:spMkLst>
            <pc:docMk/>
            <pc:sldMk cId="1250667205" sldId="343"/>
            <ac:spMk id="3" creationId="{C9775F1F-3694-42C0-BB24-3238B2339E9A}"/>
          </ac:spMkLst>
        </pc:spChg>
        <pc:spChg chg="add mod">
          <ac:chgData name="Manish Sharma" userId="b799adb9ba789c8f" providerId="LiveId" clId="{E19224F3-D010-4289-8DD4-50354BD6E50E}" dt="2022-03-05T16:00:53.721" v="190"/>
          <ac:spMkLst>
            <pc:docMk/>
            <pc:sldMk cId="1250667205" sldId="343"/>
            <ac:spMk id="4" creationId="{5F54EB9C-4A90-4B4C-A815-AC23791A9685}"/>
          </ac:spMkLst>
        </pc:spChg>
        <pc:spChg chg="add mod">
          <ac:chgData name="Manish Sharma" userId="b799adb9ba789c8f" providerId="LiveId" clId="{E19224F3-D010-4289-8DD4-50354BD6E50E}" dt="2022-03-05T16:00:53.721" v="190"/>
          <ac:spMkLst>
            <pc:docMk/>
            <pc:sldMk cId="1250667205" sldId="343"/>
            <ac:spMk id="5" creationId="{5EB067C7-1D6B-4107-84B4-A7E3B90BCBD5}"/>
          </ac:spMkLst>
        </pc:spChg>
        <pc:spChg chg="add mod">
          <ac:chgData name="Manish Sharma" userId="b799adb9ba789c8f" providerId="LiveId" clId="{E19224F3-D010-4289-8DD4-50354BD6E50E}" dt="2022-03-05T16:01:02.751" v="191"/>
          <ac:spMkLst>
            <pc:docMk/>
            <pc:sldMk cId="1250667205" sldId="343"/>
            <ac:spMk id="7" creationId="{F4292D09-38B0-4B40-B59B-2E473AE59432}"/>
          </ac:spMkLst>
        </pc:spChg>
        <pc:spChg chg="add mod">
          <ac:chgData name="Manish Sharma" userId="b799adb9ba789c8f" providerId="LiveId" clId="{E19224F3-D010-4289-8DD4-50354BD6E50E}" dt="2022-03-05T16:01:02.751" v="191"/>
          <ac:spMkLst>
            <pc:docMk/>
            <pc:sldMk cId="1250667205" sldId="343"/>
            <ac:spMk id="9" creationId="{104432B3-A8A8-4793-B417-7D92EF6BAA0F}"/>
          </ac:spMkLst>
        </pc:spChg>
        <pc:spChg chg="add mod">
          <ac:chgData name="Manish Sharma" userId="b799adb9ba789c8f" providerId="LiveId" clId="{E19224F3-D010-4289-8DD4-50354BD6E50E}" dt="2022-03-05T16:01:09.946" v="192"/>
          <ac:spMkLst>
            <pc:docMk/>
            <pc:sldMk cId="1250667205" sldId="343"/>
            <ac:spMk id="10" creationId="{1B178F7A-1CF5-4470-B9FE-5E22681080C8}"/>
          </ac:spMkLst>
        </pc:spChg>
        <pc:spChg chg="add mod">
          <ac:chgData name="Manish Sharma" userId="b799adb9ba789c8f" providerId="LiveId" clId="{E19224F3-D010-4289-8DD4-50354BD6E50E}" dt="2022-03-05T16:01:09.946" v="192"/>
          <ac:spMkLst>
            <pc:docMk/>
            <pc:sldMk cId="1250667205" sldId="343"/>
            <ac:spMk id="11" creationId="{77FE65A6-9C6A-4A5F-86C2-075938E55556}"/>
          </ac:spMkLst>
        </pc:spChg>
        <pc:spChg chg="add mod">
          <ac:chgData name="Manish Sharma" userId="b799adb9ba789c8f" providerId="LiveId" clId="{E19224F3-D010-4289-8DD4-50354BD6E50E}" dt="2022-03-05T16:01:30.488" v="193"/>
          <ac:spMkLst>
            <pc:docMk/>
            <pc:sldMk cId="1250667205" sldId="343"/>
            <ac:spMk id="13" creationId="{5F7CD0EE-8776-4926-A237-CF23CA0043C6}"/>
          </ac:spMkLst>
        </pc:spChg>
        <pc:spChg chg="add mod">
          <ac:chgData name="Manish Sharma" userId="b799adb9ba789c8f" providerId="LiveId" clId="{E19224F3-D010-4289-8DD4-50354BD6E50E}" dt="2022-03-05T16:01:30.488" v="193"/>
          <ac:spMkLst>
            <pc:docMk/>
            <pc:sldMk cId="1250667205" sldId="343"/>
            <ac:spMk id="15" creationId="{3C746726-31BB-4C40-A369-D3413B1295D5}"/>
          </ac:spMkLst>
        </pc:spChg>
        <pc:spChg chg="add mod">
          <ac:chgData name="Manish Sharma" userId="b799adb9ba789c8f" providerId="LiveId" clId="{E19224F3-D010-4289-8DD4-50354BD6E50E}" dt="2022-03-05T16:01:40.516" v="194"/>
          <ac:spMkLst>
            <pc:docMk/>
            <pc:sldMk cId="1250667205" sldId="343"/>
            <ac:spMk id="17" creationId="{A8E60E68-28D9-4E8F-9627-468947003783}"/>
          </ac:spMkLst>
        </pc:spChg>
        <pc:spChg chg="add mod">
          <ac:chgData name="Manish Sharma" userId="b799adb9ba789c8f" providerId="LiveId" clId="{E19224F3-D010-4289-8DD4-50354BD6E50E}" dt="2022-03-05T16:01:40.516" v="194"/>
          <ac:spMkLst>
            <pc:docMk/>
            <pc:sldMk cId="1250667205" sldId="343"/>
            <ac:spMk id="18" creationId="{429BE113-409B-4C3C-B94C-81DB62ACC5F2}"/>
          </ac:spMkLst>
        </pc:spChg>
        <pc:spChg chg="add mod">
          <ac:chgData name="Manish Sharma" userId="b799adb9ba789c8f" providerId="LiveId" clId="{E19224F3-D010-4289-8DD4-50354BD6E50E}" dt="2022-03-05T16:01:57.656" v="195"/>
          <ac:spMkLst>
            <pc:docMk/>
            <pc:sldMk cId="1250667205" sldId="343"/>
            <ac:spMk id="19" creationId="{27BC2E6E-2AE1-4FFA-A100-342DA20EE534}"/>
          </ac:spMkLst>
        </pc:spChg>
        <pc:spChg chg="add mod">
          <ac:chgData name="Manish Sharma" userId="b799adb9ba789c8f" providerId="LiveId" clId="{E19224F3-D010-4289-8DD4-50354BD6E50E}" dt="2022-03-05T16:01:57.656" v="195"/>
          <ac:spMkLst>
            <pc:docMk/>
            <pc:sldMk cId="1250667205" sldId="343"/>
            <ac:spMk id="21" creationId="{9E153894-C61C-4538-A88E-728EC4848F2B}"/>
          </ac:spMkLst>
        </pc:spChg>
        <pc:spChg chg="add mod">
          <ac:chgData name="Manish Sharma" userId="b799adb9ba789c8f" providerId="LiveId" clId="{E19224F3-D010-4289-8DD4-50354BD6E50E}" dt="2022-03-05T16:02:08.873" v="196"/>
          <ac:spMkLst>
            <pc:docMk/>
            <pc:sldMk cId="1250667205" sldId="343"/>
            <ac:spMk id="23" creationId="{EB2FF569-DDF9-436A-94AA-D45AEB06F105}"/>
          </ac:spMkLst>
        </pc:spChg>
        <pc:spChg chg="add mod">
          <ac:chgData name="Manish Sharma" userId="b799adb9ba789c8f" providerId="LiveId" clId="{E19224F3-D010-4289-8DD4-50354BD6E50E}" dt="2022-03-05T16:05:38.730" v="197"/>
          <ac:spMkLst>
            <pc:docMk/>
            <pc:sldMk cId="1250667205" sldId="343"/>
            <ac:spMk id="24" creationId="{AAA0E5C2-F2A0-4B83-A9DF-8ADE1805F427}"/>
          </ac:spMkLst>
        </pc:spChg>
        <pc:spChg chg="add mod">
          <ac:chgData name="Manish Sharma" userId="b799adb9ba789c8f" providerId="LiveId" clId="{E19224F3-D010-4289-8DD4-50354BD6E50E}" dt="2022-03-05T16:05:38.730" v="197"/>
          <ac:spMkLst>
            <pc:docMk/>
            <pc:sldMk cId="1250667205" sldId="343"/>
            <ac:spMk id="26" creationId="{92C6414E-EEA6-4A99-808F-082ED9035979}"/>
          </ac:spMkLst>
        </pc:spChg>
        <pc:spChg chg="add mod">
          <ac:chgData name="Manish Sharma" userId="b799adb9ba789c8f" providerId="LiveId" clId="{E19224F3-D010-4289-8DD4-50354BD6E50E}" dt="2022-03-05T16:08:20.723" v="198"/>
          <ac:spMkLst>
            <pc:docMk/>
            <pc:sldMk cId="1250667205" sldId="343"/>
            <ac:spMk id="27" creationId="{F8EBD1FE-25E8-417D-A0E9-EFFB8033C8C3}"/>
          </ac:spMkLst>
        </pc:spChg>
        <pc:spChg chg="add mod">
          <ac:chgData name="Manish Sharma" userId="b799adb9ba789c8f" providerId="LiveId" clId="{E19224F3-D010-4289-8DD4-50354BD6E50E}" dt="2022-03-05T16:08:20.723" v="198"/>
          <ac:spMkLst>
            <pc:docMk/>
            <pc:sldMk cId="1250667205" sldId="343"/>
            <ac:spMk id="29" creationId="{37688CC7-5211-4645-B065-7D63383A566F}"/>
          </ac:spMkLst>
        </pc:spChg>
        <pc:spChg chg="add mod">
          <ac:chgData name="Manish Sharma" userId="b799adb9ba789c8f" providerId="LiveId" clId="{E19224F3-D010-4289-8DD4-50354BD6E50E}" dt="2022-03-05T16:08:37.182" v="199"/>
          <ac:spMkLst>
            <pc:docMk/>
            <pc:sldMk cId="1250667205" sldId="343"/>
            <ac:spMk id="31" creationId="{50C90B0F-6267-45C6-9388-DF3CAC272AA1}"/>
          </ac:spMkLst>
        </pc:spChg>
        <pc:spChg chg="add mod">
          <ac:chgData name="Manish Sharma" userId="b799adb9ba789c8f" providerId="LiveId" clId="{E19224F3-D010-4289-8DD4-50354BD6E50E}" dt="2022-03-05T16:08:50.089" v="200"/>
          <ac:spMkLst>
            <pc:docMk/>
            <pc:sldMk cId="1250667205" sldId="343"/>
            <ac:spMk id="32" creationId="{C652640A-BE0B-404D-A756-2B86F1021EF5}"/>
          </ac:spMkLst>
        </pc:spChg>
        <pc:spChg chg="add mod">
          <ac:chgData name="Manish Sharma" userId="b799adb9ba789c8f" providerId="LiveId" clId="{E19224F3-D010-4289-8DD4-50354BD6E50E}" dt="2022-03-05T16:08:50.089" v="200"/>
          <ac:spMkLst>
            <pc:docMk/>
            <pc:sldMk cId="1250667205" sldId="343"/>
            <ac:spMk id="34" creationId="{0B8E8AE5-1537-4319-AB35-520BB3685928}"/>
          </ac:spMkLst>
        </pc:spChg>
        <pc:spChg chg="add mod">
          <ac:chgData name="Manish Sharma" userId="b799adb9ba789c8f" providerId="LiveId" clId="{E19224F3-D010-4289-8DD4-50354BD6E50E}" dt="2022-03-05T16:09:18.344" v="201"/>
          <ac:spMkLst>
            <pc:docMk/>
            <pc:sldMk cId="1250667205" sldId="343"/>
            <ac:spMk id="36" creationId="{9D276C02-6B9F-434A-BCCF-8B5264A42A8D}"/>
          </ac:spMkLst>
        </pc:spChg>
        <pc:spChg chg="add mod">
          <ac:chgData name="Manish Sharma" userId="b799adb9ba789c8f" providerId="LiveId" clId="{E19224F3-D010-4289-8DD4-50354BD6E50E}" dt="2022-03-05T16:10:45.414" v="202"/>
          <ac:spMkLst>
            <pc:docMk/>
            <pc:sldMk cId="1250667205" sldId="343"/>
            <ac:spMk id="37" creationId="{54A5A17B-2584-4CF8-808E-BE4E4EDED036}"/>
          </ac:spMkLst>
        </pc:spChg>
        <pc:spChg chg="add mod">
          <ac:chgData name="Manish Sharma" userId="b799adb9ba789c8f" providerId="LiveId" clId="{E19224F3-D010-4289-8DD4-50354BD6E50E}" dt="2022-03-05T16:10:45.414" v="202"/>
          <ac:spMkLst>
            <pc:docMk/>
            <pc:sldMk cId="1250667205" sldId="343"/>
            <ac:spMk id="39" creationId="{BF59A4EC-BA40-4C05-B979-4477D29B0E93}"/>
          </ac:spMkLst>
        </pc:spChg>
        <pc:spChg chg="add mod">
          <ac:chgData name="Manish Sharma" userId="b799adb9ba789c8f" providerId="LiveId" clId="{E19224F3-D010-4289-8DD4-50354BD6E50E}" dt="2022-03-05T16:10:58.821" v="203"/>
          <ac:spMkLst>
            <pc:docMk/>
            <pc:sldMk cId="1250667205" sldId="343"/>
            <ac:spMk id="40" creationId="{4B5CB0F1-B637-42F1-A782-77BBEDFAD454}"/>
          </ac:spMkLst>
        </pc:spChg>
        <pc:cxnChg chg="add mod">
          <ac:chgData name="Manish Sharma" userId="b799adb9ba789c8f" providerId="LiveId" clId="{E19224F3-D010-4289-8DD4-50354BD6E50E}" dt="2022-03-05T16:00:53.721" v="190"/>
          <ac:cxnSpMkLst>
            <pc:docMk/>
            <pc:sldMk cId="1250667205" sldId="343"/>
            <ac:cxnSpMk id="6" creationId="{285FDC6C-9BC4-4A90-9CB9-EF852D6487C3}"/>
          </ac:cxnSpMkLst>
        </pc:cxnChg>
        <pc:cxnChg chg="add mod">
          <ac:chgData name="Manish Sharma" userId="b799adb9ba789c8f" providerId="LiveId" clId="{E19224F3-D010-4289-8DD4-50354BD6E50E}" dt="2022-03-05T16:01:02.751" v="191"/>
          <ac:cxnSpMkLst>
            <pc:docMk/>
            <pc:sldMk cId="1250667205" sldId="343"/>
            <ac:cxnSpMk id="8" creationId="{1AF469ED-40C5-4BEF-9F44-2826A3837399}"/>
          </ac:cxnSpMkLst>
        </pc:cxnChg>
        <pc:cxnChg chg="add mod">
          <ac:chgData name="Manish Sharma" userId="b799adb9ba789c8f" providerId="LiveId" clId="{E19224F3-D010-4289-8DD4-50354BD6E50E}" dt="2022-03-05T16:01:09.946" v="192"/>
          <ac:cxnSpMkLst>
            <pc:docMk/>
            <pc:sldMk cId="1250667205" sldId="343"/>
            <ac:cxnSpMk id="12" creationId="{7BCFD6C4-E665-44F9-ACC6-CD62C6C5B2C2}"/>
          </ac:cxnSpMkLst>
        </pc:cxnChg>
        <pc:cxnChg chg="add mod">
          <ac:chgData name="Manish Sharma" userId="b799adb9ba789c8f" providerId="LiveId" clId="{E19224F3-D010-4289-8DD4-50354BD6E50E}" dt="2022-03-05T16:01:30.488" v="193"/>
          <ac:cxnSpMkLst>
            <pc:docMk/>
            <pc:sldMk cId="1250667205" sldId="343"/>
            <ac:cxnSpMk id="14" creationId="{D5206867-0E1D-40F9-9139-4040956D68C1}"/>
          </ac:cxnSpMkLst>
        </pc:cxnChg>
        <pc:cxnChg chg="add mod">
          <ac:chgData name="Manish Sharma" userId="b799adb9ba789c8f" providerId="LiveId" clId="{E19224F3-D010-4289-8DD4-50354BD6E50E}" dt="2022-03-05T16:01:40.516" v="194"/>
          <ac:cxnSpMkLst>
            <pc:docMk/>
            <pc:sldMk cId="1250667205" sldId="343"/>
            <ac:cxnSpMk id="16" creationId="{DF30021C-9464-4934-8605-12E75C215039}"/>
          </ac:cxnSpMkLst>
        </pc:cxnChg>
        <pc:cxnChg chg="add mod">
          <ac:chgData name="Manish Sharma" userId="b799adb9ba789c8f" providerId="LiveId" clId="{E19224F3-D010-4289-8DD4-50354BD6E50E}" dt="2022-03-05T16:01:57.656" v="195"/>
          <ac:cxnSpMkLst>
            <pc:docMk/>
            <pc:sldMk cId="1250667205" sldId="343"/>
            <ac:cxnSpMk id="20" creationId="{92FE29B0-CDF7-44EC-80D3-F1FC43400B01}"/>
          </ac:cxnSpMkLst>
        </pc:cxnChg>
        <pc:cxnChg chg="add mod">
          <ac:chgData name="Manish Sharma" userId="b799adb9ba789c8f" providerId="LiveId" clId="{E19224F3-D010-4289-8DD4-50354BD6E50E}" dt="2022-03-05T16:02:08.873" v="196"/>
          <ac:cxnSpMkLst>
            <pc:docMk/>
            <pc:sldMk cId="1250667205" sldId="343"/>
            <ac:cxnSpMk id="22" creationId="{CC7B415A-D69A-4E18-9120-C18E75A8713A}"/>
          </ac:cxnSpMkLst>
        </pc:cxnChg>
        <pc:cxnChg chg="add mod">
          <ac:chgData name="Manish Sharma" userId="b799adb9ba789c8f" providerId="LiveId" clId="{E19224F3-D010-4289-8DD4-50354BD6E50E}" dt="2022-03-05T16:05:38.730" v="197"/>
          <ac:cxnSpMkLst>
            <pc:docMk/>
            <pc:sldMk cId="1250667205" sldId="343"/>
            <ac:cxnSpMk id="25" creationId="{FE8BCB28-9AE3-466A-A26E-859C153AD3A0}"/>
          </ac:cxnSpMkLst>
        </pc:cxnChg>
        <pc:cxnChg chg="add mod">
          <ac:chgData name="Manish Sharma" userId="b799adb9ba789c8f" providerId="LiveId" clId="{E19224F3-D010-4289-8DD4-50354BD6E50E}" dt="2022-03-05T16:08:20.723" v="198"/>
          <ac:cxnSpMkLst>
            <pc:docMk/>
            <pc:sldMk cId="1250667205" sldId="343"/>
            <ac:cxnSpMk id="28" creationId="{5A8AD415-C541-421A-BA61-B2DEF2AAF82D}"/>
          </ac:cxnSpMkLst>
        </pc:cxnChg>
        <pc:cxnChg chg="add mod">
          <ac:chgData name="Manish Sharma" userId="b799adb9ba789c8f" providerId="LiveId" clId="{E19224F3-D010-4289-8DD4-50354BD6E50E}" dt="2022-03-05T16:08:37.182" v="199"/>
          <ac:cxnSpMkLst>
            <pc:docMk/>
            <pc:sldMk cId="1250667205" sldId="343"/>
            <ac:cxnSpMk id="30" creationId="{BA1FED94-BAE0-459C-B082-97026EBBE808}"/>
          </ac:cxnSpMkLst>
        </pc:cxnChg>
        <pc:cxnChg chg="add mod">
          <ac:chgData name="Manish Sharma" userId="b799adb9ba789c8f" providerId="LiveId" clId="{E19224F3-D010-4289-8DD4-50354BD6E50E}" dt="2022-03-05T16:08:50.089" v="200"/>
          <ac:cxnSpMkLst>
            <pc:docMk/>
            <pc:sldMk cId="1250667205" sldId="343"/>
            <ac:cxnSpMk id="33" creationId="{5EADB4B3-7051-44B4-849B-ABEB546EB0A3}"/>
          </ac:cxnSpMkLst>
        </pc:cxnChg>
        <pc:cxnChg chg="add mod">
          <ac:chgData name="Manish Sharma" userId="b799adb9ba789c8f" providerId="LiveId" clId="{E19224F3-D010-4289-8DD4-50354BD6E50E}" dt="2022-03-05T16:09:18.344" v="201"/>
          <ac:cxnSpMkLst>
            <pc:docMk/>
            <pc:sldMk cId="1250667205" sldId="343"/>
            <ac:cxnSpMk id="35" creationId="{951B32D8-97C2-4D49-841B-804534CDC1F1}"/>
          </ac:cxnSpMkLst>
        </pc:cxnChg>
        <pc:cxnChg chg="add mod">
          <ac:chgData name="Manish Sharma" userId="b799adb9ba789c8f" providerId="LiveId" clId="{E19224F3-D010-4289-8DD4-50354BD6E50E}" dt="2022-03-05T16:10:45.414" v="202"/>
          <ac:cxnSpMkLst>
            <pc:docMk/>
            <pc:sldMk cId="1250667205" sldId="343"/>
            <ac:cxnSpMk id="38" creationId="{867966D6-6E82-47E4-8B2E-1538D50AB89D}"/>
          </ac:cxnSpMkLst>
        </pc:cxnChg>
      </pc:sldChg>
      <pc:sldChg chg="del">
        <pc:chgData name="Manish Sharma" userId="b799adb9ba789c8f" providerId="LiveId" clId="{E19224F3-D010-4289-8DD4-50354BD6E50E}" dt="2022-03-05T12:58:16.535" v="0" actId="47"/>
        <pc:sldMkLst>
          <pc:docMk/>
          <pc:sldMk cId="3957436667" sldId="343"/>
        </pc:sldMkLst>
      </pc:sldChg>
      <pc:sldChg chg="del">
        <pc:chgData name="Manish Sharma" userId="b799adb9ba789c8f" providerId="LiveId" clId="{E19224F3-D010-4289-8DD4-50354BD6E50E}" dt="2022-03-05T12:58:16.535" v="0" actId="47"/>
        <pc:sldMkLst>
          <pc:docMk/>
          <pc:sldMk cId="3637091964" sldId="344"/>
        </pc:sldMkLst>
      </pc:sldChg>
      <pc:sldChg chg="add del">
        <pc:chgData name="Manish Sharma" userId="b799adb9ba789c8f" providerId="LiveId" clId="{E19224F3-D010-4289-8DD4-50354BD6E50E}" dt="2022-03-05T16:57:38.256" v="206"/>
        <pc:sldMkLst>
          <pc:docMk/>
          <pc:sldMk cId="2213827792" sldId="345"/>
        </pc:sldMkLst>
      </pc:sldChg>
      <pc:sldChg chg="del">
        <pc:chgData name="Manish Sharma" userId="b799adb9ba789c8f" providerId="LiveId" clId="{E19224F3-D010-4289-8DD4-50354BD6E50E}" dt="2022-03-05T12:58:16.535" v="0" actId="47"/>
        <pc:sldMkLst>
          <pc:docMk/>
          <pc:sldMk cId="811649670" sldId="346"/>
        </pc:sldMkLst>
      </pc:sldChg>
      <pc:sldChg chg="modSp new mod">
        <pc:chgData name="Manish Sharma" userId="b799adb9ba789c8f" providerId="LiveId" clId="{E19224F3-D010-4289-8DD4-50354BD6E50E}" dt="2022-03-05T16:59:59.084" v="380" actId="20577"/>
        <pc:sldMkLst>
          <pc:docMk/>
          <pc:sldMk cId="998094469" sldId="346"/>
        </pc:sldMkLst>
        <pc:spChg chg="mod">
          <ac:chgData name="Manish Sharma" userId="b799adb9ba789c8f" providerId="LiveId" clId="{E19224F3-D010-4289-8DD4-50354BD6E50E}" dt="2022-03-05T16:58:05.162" v="208"/>
          <ac:spMkLst>
            <pc:docMk/>
            <pc:sldMk cId="998094469" sldId="346"/>
            <ac:spMk id="2" creationId="{972023C9-8158-4754-B9A8-5B4A55DEB548}"/>
          </ac:spMkLst>
        </pc:spChg>
        <pc:spChg chg="mod">
          <ac:chgData name="Manish Sharma" userId="b799adb9ba789c8f" providerId="LiveId" clId="{E19224F3-D010-4289-8DD4-50354BD6E50E}" dt="2022-03-05T16:59:59.084" v="380" actId="20577"/>
          <ac:spMkLst>
            <pc:docMk/>
            <pc:sldMk cId="998094469" sldId="346"/>
            <ac:spMk id="3" creationId="{653D7A84-82F0-4007-B58A-2E1FE7C57A2D}"/>
          </ac:spMkLst>
        </pc:spChg>
      </pc:sldChg>
      <pc:sldChg chg="modSp add mod">
        <pc:chgData name="Manish Sharma" userId="b799adb9ba789c8f" providerId="LiveId" clId="{E19224F3-D010-4289-8DD4-50354BD6E50E}" dt="2022-03-05T17:01:00.987" v="427" actId="20577"/>
        <pc:sldMkLst>
          <pc:docMk/>
          <pc:sldMk cId="1533668919" sldId="347"/>
        </pc:sldMkLst>
        <pc:spChg chg="mod">
          <ac:chgData name="Manish Sharma" userId="b799adb9ba789c8f" providerId="LiveId" clId="{E19224F3-D010-4289-8DD4-50354BD6E50E}" dt="2022-03-05T17:00:10.854" v="386" actId="20577"/>
          <ac:spMkLst>
            <pc:docMk/>
            <pc:sldMk cId="1533668919" sldId="347"/>
            <ac:spMk id="2" creationId="{972023C9-8158-4754-B9A8-5B4A55DEB548}"/>
          </ac:spMkLst>
        </pc:spChg>
        <pc:spChg chg="mod">
          <ac:chgData name="Manish Sharma" userId="b799adb9ba789c8f" providerId="LiveId" clId="{E19224F3-D010-4289-8DD4-50354BD6E50E}" dt="2022-03-05T17:01:00.987" v="427" actId="20577"/>
          <ac:spMkLst>
            <pc:docMk/>
            <pc:sldMk cId="1533668919" sldId="347"/>
            <ac:spMk id="3" creationId="{653D7A84-82F0-4007-B58A-2E1FE7C57A2D}"/>
          </ac:spMkLst>
        </pc:spChg>
      </pc:sldChg>
      <pc:sldChg chg="del">
        <pc:chgData name="Manish Sharma" userId="b799adb9ba789c8f" providerId="LiveId" clId="{E19224F3-D010-4289-8DD4-50354BD6E50E}" dt="2022-03-05T12:58:16.535" v="0" actId="47"/>
        <pc:sldMkLst>
          <pc:docMk/>
          <pc:sldMk cId="2903542338" sldId="347"/>
        </pc:sldMkLst>
      </pc:sldChg>
      <pc:sldChg chg="modSp add mod ord">
        <pc:chgData name="Manish Sharma" userId="b799adb9ba789c8f" providerId="LiveId" clId="{E19224F3-D010-4289-8DD4-50354BD6E50E}" dt="2022-03-05T20:00:37.941" v="432" actId="20577"/>
        <pc:sldMkLst>
          <pc:docMk/>
          <pc:sldMk cId="811649670" sldId="348"/>
        </pc:sldMkLst>
        <pc:spChg chg="mod">
          <ac:chgData name="Manish Sharma" userId="b799adb9ba789c8f" providerId="LiveId" clId="{E19224F3-D010-4289-8DD4-50354BD6E50E}" dt="2022-03-05T20:00:37.941" v="432" actId="20577"/>
          <ac:spMkLst>
            <pc:docMk/>
            <pc:sldMk cId="811649670" sldId="348"/>
            <ac:spMk id="15" creationId="{2ED58B13-D711-4644-A5F8-B8735A2CBCA7}"/>
          </ac:spMkLst>
        </pc:spChg>
      </pc:sldChg>
      <pc:sldChg chg="del">
        <pc:chgData name="Manish Sharma" userId="b799adb9ba789c8f" providerId="LiveId" clId="{E19224F3-D010-4289-8DD4-50354BD6E50E}" dt="2022-03-05T12:58:16.535" v="0" actId="47"/>
        <pc:sldMkLst>
          <pc:docMk/>
          <pc:sldMk cId="2857248363" sldId="348"/>
        </pc:sldMkLst>
      </pc:sldChg>
      <pc:sldChg chg="addSp delSp modSp new mod">
        <pc:chgData name="Manish Sharma" userId="b799adb9ba789c8f" providerId="LiveId" clId="{E19224F3-D010-4289-8DD4-50354BD6E50E}" dt="2022-03-06T13:48:53.642" v="443" actId="1035"/>
        <pc:sldMkLst>
          <pc:docMk/>
          <pc:sldMk cId="1455267434" sldId="349"/>
        </pc:sldMkLst>
        <pc:spChg chg="del">
          <ac:chgData name="Manish Sharma" userId="b799adb9ba789c8f" providerId="LiveId" clId="{E19224F3-D010-4289-8DD4-50354BD6E50E}" dt="2022-03-06T13:47:44.879" v="434" actId="478"/>
          <ac:spMkLst>
            <pc:docMk/>
            <pc:sldMk cId="1455267434" sldId="349"/>
            <ac:spMk id="2" creationId="{423F397B-14F5-4080-8DA7-22BB2F99588A}"/>
          </ac:spMkLst>
        </pc:spChg>
        <pc:spChg chg="del">
          <ac:chgData name="Manish Sharma" userId="b799adb9ba789c8f" providerId="LiveId" clId="{E19224F3-D010-4289-8DD4-50354BD6E50E}" dt="2022-03-06T13:47:44.879" v="434" actId="478"/>
          <ac:spMkLst>
            <pc:docMk/>
            <pc:sldMk cId="1455267434" sldId="349"/>
            <ac:spMk id="3" creationId="{047C8426-A180-43CA-A9C9-939CA0D5DD5F}"/>
          </ac:spMkLst>
        </pc:spChg>
        <pc:spChg chg="add mod">
          <ac:chgData name="Manish Sharma" userId="b799adb9ba789c8f" providerId="LiveId" clId="{E19224F3-D010-4289-8DD4-50354BD6E50E}" dt="2022-03-06T13:47:45.534" v="435"/>
          <ac:spMkLst>
            <pc:docMk/>
            <pc:sldMk cId="1455267434" sldId="349"/>
            <ac:spMk id="4" creationId="{59D2F9A3-2825-43FC-9347-CE549F715CCB}"/>
          </ac:spMkLst>
        </pc:spChg>
        <pc:spChg chg="add mod">
          <ac:chgData name="Manish Sharma" userId="b799adb9ba789c8f" providerId="LiveId" clId="{E19224F3-D010-4289-8DD4-50354BD6E50E}" dt="2022-03-06T13:47:45.534" v="435"/>
          <ac:spMkLst>
            <pc:docMk/>
            <pc:sldMk cId="1455267434" sldId="349"/>
            <ac:spMk id="5" creationId="{702D9FB7-E3C3-48DE-A120-5438076DCA7D}"/>
          </ac:spMkLst>
        </pc:spChg>
        <pc:spChg chg="add mod">
          <ac:chgData name="Manish Sharma" userId="b799adb9ba789c8f" providerId="LiveId" clId="{E19224F3-D010-4289-8DD4-50354BD6E50E}" dt="2022-03-06T13:47:45.534" v="435"/>
          <ac:spMkLst>
            <pc:docMk/>
            <pc:sldMk cId="1455267434" sldId="349"/>
            <ac:spMk id="8" creationId="{5404C773-5736-4A9D-943E-D7EF50AFC1D0}"/>
          </ac:spMkLst>
        </pc:spChg>
        <pc:spChg chg="add mod">
          <ac:chgData name="Manish Sharma" userId="b799adb9ba789c8f" providerId="LiveId" clId="{E19224F3-D010-4289-8DD4-50354BD6E50E}" dt="2022-03-06T13:47:45.534" v="435"/>
          <ac:spMkLst>
            <pc:docMk/>
            <pc:sldMk cId="1455267434" sldId="349"/>
            <ac:spMk id="9" creationId="{3625D7B8-3112-40CC-85B2-404EB84561B7}"/>
          </ac:spMkLst>
        </pc:spChg>
        <pc:spChg chg="add mod">
          <ac:chgData name="Manish Sharma" userId="b799adb9ba789c8f" providerId="LiveId" clId="{E19224F3-D010-4289-8DD4-50354BD6E50E}" dt="2022-03-06T13:48:04.409" v="436"/>
          <ac:spMkLst>
            <pc:docMk/>
            <pc:sldMk cId="1455267434" sldId="349"/>
            <ac:spMk id="10" creationId="{CA843CA5-3F31-4AE5-9EBC-F28B190C7E88}"/>
          </ac:spMkLst>
        </pc:spChg>
        <pc:spChg chg="add mod">
          <ac:chgData name="Manish Sharma" userId="b799adb9ba789c8f" providerId="LiveId" clId="{E19224F3-D010-4289-8DD4-50354BD6E50E}" dt="2022-03-06T13:48:13.820" v="437"/>
          <ac:spMkLst>
            <pc:docMk/>
            <pc:sldMk cId="1455267434" sldId="349"/>
            <ac:spMk id="13" creationId="{4FBB7BAC-D7A5-4FB0-A915-C81BE981086D}"/>
          </ac:spMkLst>
        </pc:spChg>
        <pc:spChg chg="add mod">
          <ac:chgData name="Manish Sharma" userId="b799adb9ba789c8f" providerId="LiveId" clId="{E19224F3-D010-4289-8DD4-50354BD6E50E}" dt="2022-03-06T13:48:40.462" v="439" actId="1076"/>
          <ac:spMkLst>
            <pc:docMk/>
            <pc:sldMk cId="1455267434" sldId="349"/>
            <ac:spMk id="14" creationId="{6205F6CA-7B78-4944-862C-3403CF2FADFD}"/>
          </ac:spMkLst>
        </pc:spChg>
        <pc:spChg chg="add mod">
          <ac:chgData name="Manish Sharma" userId="b799adb9ba789c8f" providerId="LiveId" clId="{E19224F3-D010-4289-8DD4-50354BD6E50E}" dt="2022-03-06T13:48:53.642" v="443" actId="1035"/>
          <ac:spMkLst>
            <pc:docMk/>
            <pc:sldMk cId="1455267434" sldId="349"/>
            <ac:spMk id="15" creationId="{A4F17FFA-A41A-447B-B8E9-85471BF35941}"/>
          </ac:spMkLst>
        </pc:spChg>
        <pc:cxnChg chg="add mod">
          <ac:chgData name="Manish Sharma" userId="b799adb9ba789c8f" providerId="LiveId" clId="{E19224F3-D010-4289-8DD4-50354BD6E50E}" dt="2022-03-06T13:47:45.534" v="435"/>
          <ac:cxnSpMkLst>
            <pc:docMk/>
            <pc:sldMk cId="1455267434" sldId="349"/>
            <ac:cxnSpMk id="6" creationId="{C681C092-A0DE-4715-841E-914FB01589E4}"/>
          </ac:cxnSpMkLst>
        </pc:cxnChg>
        <pc:cxnChg chg="add mod">
          <ac:chgData name="Manish Sharma" userId="b799adb9ba789c8f" providerId="LiveId" clId="{E19224F3-D010-4289-8DD4-50354BD6E50E}" dt="2022-03-06T13:47:45.534" v="435"/>
          <ac:cxnSpMkLst>
            <pc:docMk/>
            <pc:sldMk cId="1455267434" sldId="349"/>
            <ac:cxnSpMk id="7" creationId="{D284930E-3CDD-42D1-B2FE-9B9AF5E1EC21}"/>
          </ac:cxnSpMkLst>
        </pc:cxnChg>
        <pc:cxnChg chg="add mod">
          <ac:chgData name="Manish Sharma" userId="b799adb9ba789c8f" providerId="LiveId" clId="{E19224F3-D010-4289-8DD4-50354BD6E50E}" dt="2022-03-06T13:48:04.409" v="436"/>
          <ac:cxnSpMkLst>
            <pc:docMk/>
            <pc:sldMk cId="1455267434" sldId="349"/>
            <ac:cxnSpMk id="11" creationId="{61118E64-7F34-488A-8010-C4ECE6F5AFF4}"/>
          </ac:cxnSpMkLst>
        </pc:cxnChg>
        <pc:cxnChg chg="add mod">
          <ac:chgData name="Manish Sharma" userId="b799adb9ba789c8f" providerId="LiveId" clId="{E19224F3-D010-4289-8DD4-50354BD6E50E}" dt="2022-03-06T13:48:04.409" v="436"/>
          <ac:cxnSpMkLst>
            <pc:docMk/>
            <pc:sldMk cId="1455267434" sldId="349"/>
            <ac:cxnSpMk id="12" creationId="{B18C7445-562F-475D-8FF3-5293D68676D6}"/>
          </ac:cxnSpMkLst>
        </pc:cxnChg>
      </pc:sldChg>
      <pc:sldChg chg="del">
        <pc:chgData name="Manish Sharma" userId="b799adb9ba789c8f" providerId="LiveId" clId="{E19224F3-D010-4289-8DD4-50354BD6E50E}" dt="2022-03-05T12:58:16.535" v="0" actId="47"/>
        <pc:sldMkLst>
          <pc:docMk/>
          <pc:sldMk cId="2744805497" sldId="349"/>
        </pc:sldMkLst>
      </pc:sldChg>
      <pc:sldChg chg="add">
        <pc:chgData name="Manish Sharma" userId="b799adb9ba789c8f" providerId="LiveId" clId="{E19224F3-D010-4289-8DD4-50354BD6E50E}" dt="2022-03-06T14:15:24.431" v="445"/>
        <pc:sldMkLst>
          <pc:docMk/>
          <pc:sldMk cId="2903542338" sldId="350"/>
        </pc:sldMkLst>
      </pc:sldChg>
      <pc:sldChg chg="del">
        <pc:chgData name="Manish Sharma" userId="b799adb9ba789c8f" providerId="LiveId" clId="{E19224F3-D010-4289-8DD4-50354BD6E50E}" dt="2022-03-05T12:58:16.535" v="0" actId="47"/>
        <pc:sldMkLst>
          <pc:docMk/>
          <pc:sldMk cId="2958282647" sldId="350"/>
        </pc:sldMkLst>
      </pc:sldChg>
      <pc:sldChg chg="del">
        <pc:chgData name="Manish Sharma" userId="b799adb9ba789c8f" providerId="LiveId" clId="{E19224F3-D010-4289-8DD4-50354BD6E50E}" dt="2022-03-05T12:58:16.535" v="0" actId="47"/>
        <pc:sldMkLst>
          <pc:docMk/>
          <pc:sldMk cId="2850348841" sldId="351"/>
        </pc:sldMkLst>
      </pc:sldChg>
      <pc:sldChg chg="add">
        <pc:chgData name="Manish Sharma" userId="b799adb9ba789c8f" providerId="LiveId" clId="{E19224F3-D010-4289-8DD4-50354BD6E50E}" dt="2022-03-06T14:16:26.532" v="446"/>
        <pc:sldMkLst>
          <pc:docMk/>
          <pc:sldMk cId="2857248363" sldId="351"/>
        </pc:sldMkLst>
      </pc:sldChg>
      <pc:sldChg chg="del">
        <pc:chgData name="Manish Sharma" userId="b799adb9ba789c8f" providerId="LiveId" clId="{E19224F3-D010-4289-8DD4-50354BD6E50E}" dt="2022-03-05T12:58:16.535" v="0" actId="47"/>
        <pc:sldMkLst>
          <pc:docMk/>
          <pc:sldMk cId="833572205" sldId="352"/>
        </pc:sldMkLst>
      </pc:sldChg>
      <pc:sldChg chg="add">
        <pc:chgData name="Manish Sharma" userId="b799adb9ba789c8f" providerId="LiveId" clId="{E19224F3-D010-4289-8DD4-50354BD6E50E}" dt="2022-03-06T14:16:26.532" v="446"/>
        <pc:sldMkLst>
          <pc:docMk/>
          <pc:sldMk cId="2744805497" sldId="352"/>
        </pc:sldMkLst>
      </pc:sldChg>
      <pc:sldChg chg="del">
        <pc:chgData name="Manish Sharma" userId="b799adb9ba789c8f" providerId="LiveId" clId="{E19224F3-D010-4289-8DD4-50354BD6E50E}" dt="2022-03-05T12:58:16.535" v="0" actId="47"/>
        <pc:sldMkLst>
          <pc:docMk/>
          <pc:sldMk cId="167732844" sldId="353"/>
        </pc:sldMkLst>
      </pc:sldChg>
      <pc:sldChg chg="add">
        <pc:chgData name="Manish Sharma" userId="b799adb9ba789c8f" providerId="LiveId" clId="{E19224F3-D010-4289-8DD4-50354BD6E50E}" dt="2022-03-06T14:48:50.295" v="449"/>
        <pc:sldMkLst>
          <pc:docMk/>
          <pc:sldMk cId="2850348841" sldId="353"/>
        </pc:sldMkLst>
      </pc:sldChg>
      <pc:sldChg chg="add">
        <pc:chgData name="Manish Sharma" userId="b799adb9ba789c8f" providerId="LiveId" clId="{E19224F3-D010-4289-8DD4-50354BD6E50E}" dt="2022-03-06T14:52:02.168" v="450"/>
        <pc:sldMkLst>
          <pc:docMk/>
          <pc:sldMk cId="2958282647" sldId="354"/>
        </pc:sldMkLst>
      </pc:sldChg>
      <pc:sldChg chg="del">
        <pc:chgData name="Manish Sharma" userId="b799adb9ba789c8f" providerId="LiveId" clId="{E19224F3-D010-4289-8DD4-50354BD6E50E}" dt="2022-03-05T12:58:16.535" v="0" actId="47"/>
        <pc:sldMkLst>
          <pc:docMk/>
          <pc:sldMk cId="4068368089" sldId="354"/>
        </pc:sldMkLst>
      </pc:sldChg>
      <pc:sldChg chg="del">
        <pc:chgData name="Manish Sharma" userId="b799adb9ba789c8f" providerId="LiveId" clId="{E19224F3-D010-4289-8DD4-50354BD6E50E}" dt="2022-03-05T12:58:16.535" v="0" actId="47"/>
        <pc:sldMkLst>
          <pc:docMk/>
          <pc:sldMk cId="3936429631" sldId="355"/>
        </pc:sldMkLst>
      </pc:sldChg>
      <pc:sldChg chg="modSp add del mod">
        <pc:chgData name="Manish Sharma" userId="b799adb9ba789c8f" providerId="LiveId" clId="{E19224F3-D010-4289-8DD4-50354BD6E50E}" dt="2022-03-06T17:24:54.839" v="464" actId="20577"/>
        <pc:sldMkLst>
          <pc:docMk/>
          <pc:sldMk cId="2360907202" sldId="356"/>
        </pc:sldMkLst>
        <pc:spChg chg="mod">
          <ac:chgData name="Manish Sharma" userId="b799adb9ba789c8f" providerId="LiveId" clId="{E19224F3-D010-4289-8DD4-50354BD6E50E}" dt="2022-03-06T17:24:54.839" v="464" actId="20577"/>
          <ac:spMkLst>
            <pc:docMk/>
            <pc:sldMk cId="2360907202" sldId="356"/>
            <ac:spMk id="3" creationId="{52E74293-6E13-438E-BA60-9EFBC05F1709}"/>
          </ac:spMkLst>
        </pc:spChg>
      </pc:sldChg>
      <pc:sldChg chg="del">
        <pc:chgData name="Manish Sharma" userId="b799adb9ba789c8f" providerId="LiveId" clId="{E19224F3-D010-4289-8DD4-50354BD6E50E}" dt="2022-03-05T12:58:16.535" v="0" actId="47"/>
        <pc:sldMkLst>
          <pc:docMk/>
          <pc:sldMk cId="3011143206" sldId="357"/>
        </pc:sldMkLst>
      </pc:sldChg>
      <pc:sldChg chg="del">
        <pc:chgData name="Manish Sharma" userId="b799adb9ba789c8f" providerId="LiveId" clId="{E19224F3-D010-4289-8DD4-50354BD6E50E}" dt="2022-03-05T12:58:16.535" v="0" actId="47"/>
        <pc:sldMkLst>
          <pc:docMk/>
          <pc:sldMk cId="1879572570" sldId="358"/>
        </pc:sldMkLst>
      </pc:sldChg>
      <pc:sldChg chg="del">
        <pc:chgData name="Manish Sharma" userId="b799adb9ba789c8f" providerId="LiveId" clId="{E19224F3-D010-4289-8DD4-50354BD6E50E}" dt="2022-03-05T12:58:16.535" v="0" actId="47"/>
        <pc:sldMkLst>
          <pc:docMk/>
          <pc:sldMk cId="4119803830" sldId="359"/>
        </pc:sldMkLst>
      </pc:sldChg>
    </pc:docChg>
  </pc:docChgLst>
  <pc:docChgLst>
    <pc:chgData name="Manish Sharma" userId="b799adb9ba789c8f" providerId="LiveId" clId="{A135E15C-253F-4C5F-9453-5A6DB6B52314}"/>
    <pc:docChg chg="undo redo custSel addSld delSld modSld">
      <pc:chgData name="Manish Sharma" userId="b799adb9ba789c8f" providerId="LiveId" clId="{A135E15C-253F-4C5F-9453-5A6DB6B52314}" dt="2022-11-05T12:09:09.343" v="1855" actId="20577"/>
      <pc:docMkLst>
        <pc:docMk/>
      </pc:docMkLst>
      <pc:sldChg chg="add del">
        <pc:chgData name="Manish Sharma" userId="b799adb9ba789c8f" providerId="LiveId" clId="{A135E15C-253F-4C5F-9453-5A6DB6B52314}" dt="2022-10-27T06:06:40.047" v="178"/>
        <pc:sldMkLst>
          <pc:docMk/>
          <pc:sldMk cId="131055686" sldId="263"/>
        </pc:sldMkLst>
      </pc:sldChg>
      <pc:sldChg chg="del">
        <pc:chgData name="Manish Sharma" userId="b799adb9ba789c8f" providerId="LiveId" clId="{A135E15C-253F-4C5F-9453-5A6DB6B52314}" dt="2022-10-27T04:29:30.410" v="0" actId="47"/>
        <pc:sldMkLst>
          <pc:docMk/>
          <pc:sldMk cId="21477730" sldId="265"/>
        </pc:sldMkLst>
      </pc:sldChg>
      <pc:sldChg chg="add del">
        <pc:chgData name="Manish Sharma" userId="b799adb9ba789c8f" providerId="LiveId" clId="{A135E15C-253F-4C5F-9453-5A6DB6B52314}" dt="2022-10-27T07:46:36.152" v="209"/>
        <pc:sldMkLst>
          <pc:docMk/>
          <pc:sldMk cId="1863291219" sldId="266"/>
        </pc:sldMkLst>
      </pc:sldChg>
      <pc:sldChg chg="add del">
        <pc:chgData name="Manish Sharma" userId="b799adb9ba789c8f" providerId="LiveId" clId="{A135E15C-253F-4C5F-9453-5A6DB6B52314}" dt="2022-10-27T08:29:38.017" v="238"/>
        <pc:sldMkLst>
          <pc:docMk/>
          <pc:sldMk cId="1040551395" sldId="267"/>
        </pc:sldMkLst>
      </pc:sldChg>
      <pc:sldChg chg="add del">
        <pc:chgData name="Manish Sharma" userId="b799adb9ba789c8f" providerId="LiveId" clId="{A135E15C-253F-4C5F-9453-5A6DB6B52314}" dt="2022-10-28T12:22:17.251" v="324"/>
        <pc:sldMkLst>
          <pc:docMk/>
          <pc:sldMk cId="541853456" sldId="270"/>
        </pc:sldMkLst>
      </pc:sldChg>
      <pc:sldChg chg="add del">
        <pc:chgData name="Manish Sharma" userId="b799adb9ba789c8f" providerId="LiveId" clId="{A135E15C-253F-4C5F-9453-5A6DB6B52314}" dt="2022-10-28T11:24:43.593" v="305"/>
        <pc:sldMkLst>
          <pc:docMk/>
          <pc:sldMk cId="2339964951" sldId="271"/>
        </pc:sldMkLst>
      </pc:sldChg>
      <pc:sldChg chg="add del">
        <pc:chgData name="Manish Sharma" userId="b799adb9ba789c8f" providerId="LiveId" clId="{A135E15C-253F-4C5F-9453-5A6DB6B52314}" dt="2022-10-29T09:54:02.444" v="621"/>
        <pc:sldMkLst>
          <pc:docMk/>
          <pc:sldMk cId="1800526853" sldId="272"/>
        </pc:sldMkLst>
      </pc:sldChg>
      <pc:sldChg chg="add del">
        <pc:chgData name="Manish Sharma" userId="b799adb9ba789c8f" providerId="LiveId" clId="{A135E15C-253F-4C5F-9453-5A6DB6B52314}" dt="2022-10-28T11:48:44.473" v="323"/>
        <pc:sldMkLst>
          <pc:docMk/>
          <pc:sldMk cId="1331658581" sldId="273"/>
        </pc:sldMkLst>
      </pc:sldChg>
      <pc:sldChg chg="add del">
        <pc:chgData name="Manish Sharma" userId="b799adb9ba789c8f" providerId="LiveId" clId="{A135E15C-253F-4C5F-9453-5A6DB6B52314}" dt="2022-10-29T10:37:19.288" v="1261"/>
        <pc:sldMkLst>
          <pc:docMk/>
          <pc:sldMk cId="1937767460" sldId="276"/>
        </pc:sldMkLst>
      </pc:sldChg>
      <pc:sldChg chg="del">
        <pc:chgData name="Manish Sharma" userId="b799adb9ba789c8f" providerId="LiveId" clId="{A135E15C-253F-4C5F-9453-5A6DB6B52314}" dt="2022-10-27T04:29:30.410" v="0" actId="47"/>
        <pc:sldMkLst>
          <pc:docMk/>
          <pc:sldMk cId="3343896531" sldId="279"/>
        </pc:sldMkLst>
      </pc:sldChg>
      <pc:sldChg chg="add del">
        <pc:chgData name="Manish Sharma" userId="b799adb9ba789c8f" providerId="LiveId" clId="{A135E15C-253F-4C5F-9453-5A6DB6B52314}" dt="2022-10-28T11:47:50.776" v="321"/>
        <pc:sldMkLst>
          <pc:docMk/>
          <pc:sldMk cId="2937149028" sldId="282"/>
        </pc:sldMkLst>
      </pc:sldChg>
      <pc:sldChg chg="add del">
        <pc:chgData name="Manish Sharma" userId="b799adb9ba789c8f" providerId="LiveId" clId="{A135E15C-253F-4C5F-9453-5A6DB6B52314}" dt="2022-10-28T11:47:50.776" v="321"/>
        <pc:sldMkLst>
          <pc:docMk/>
          <pc:sldMk cId="3640020107" sldId="283"/>
        </pc:sldMkLst>
      </pc:sldChg>
      <pc:sldChg chg="add del">
        <pc:chgData name="Manish Sharma" userId="b799adb9ba789c8f" providerId="LiveId" clId="{A135E15C-253F-4C5F-9453-5A6DB6B52314}" dt="2022-10-28T11:47:50.776" v="321"/>
        <pc:sldMkLst>
          <pc:docMk/>
          <pc:sldMk cId="3936744458" sldId="284"/>
        </pc:sldMkLst>
      </pc:sldChg>
      <pc:sldChg chg="add del">
        <pc:chgData name="Manish Sharma" userId="b799adb9ba789c8f" providerId="LiveId" clId="{A135E15C-253F-4C5F-9453-5A6DB6B52314}" dt="2022-11-04T10:54:24.972" v="1367"/>
        <pc:sldMkLst>
          <pc:docMk/>
          <pc:sldMk cId="1535532918" sldId="290"/>
        </pc:sldMkLst>
      </pc:sldChg>
      <pc:sldChg chg="add del">
        <pc:chgData name="Manish Sharma" userId="b799adb9ba789c8f" providerId="LiveId" clId="{A135E15C-253F-4C5F-9453-5A6DB6B52314}" dt="2022-11-04T10:54:24.972" v="1367"/>
        <pc:sldMkLst>
          <pc:docMk/>
          <pc:sldMk cId="927873483" sldId="291"/>
        </pc:sldMkLst>
      </pc:sldChg>
      <pc:sldChg chg="add del">
        <pc:chgData name="Manish Sharma" userId="b799adb9ba789c8f" providerId="LiveId" clId="{A135E15C-253F-4C5F-9453-5A6DB6B52314}" dt="2022-11-04T10:54:42.619" v="1368"/>
        <pc:sldMkLst>
          <pc:docMk/>
          <pc:sldMk cId="4125748975" sldId="292"/>
        </pc:sldMkLst>
      </pc:sldChg>
      <pc:sldChg chg="add del">
        <pc:chgData name="Manish Sharma" userId="b799adb9ba789c8f" providerId="LiveId" clId="{A135E15C-253F-4C5F-9453-5A6DB6B52314}" dt="2022-11-05T06:08:30.521" v="1605"/>
        <pc:sldMkLst>
          <pc:docMk/>
          <pc:sldMk cId="3776691465" sldId="296"/>
        </pc:sldMkLst>
      </pc:sldChg>
      <pc:sldChg chg="add del">
        <pc:chgData name="Manish Sharma" userId="b799adb9ba789c8f" providerId="LiveId" clId="{A135E15C-253F-4C5F-9453-5A6DB6B52314}" dt="2022-11-05T12:07:38.708" v="1758"/>
        <pc:sldMkLst>
          <pc:docMk/>
          <pc:sldMk cId="2063019643" sldId="300"/>
        </pc:sldMkLst>
      </pc:sldChg>
      <pc:sldChg chg="addSp delSp modSp new mod modClrScheme chgLayout">
        <pc:chgData name="Manish Sharma" userId="b799adb9ba789c8f" providerId="LiveId" clId="{A135E15C-253F-4C5F-9453-5A6DB6B52314}" dt="2022-10-27T05:41:50.975" v="11"/>
        <pc:sldMkLst>
          <pc:docMk/>
          <pc:sldMk cId="455469918" sldId="302"/>
        </pc:sldMkLst>
        <pc:spChg chg="add del mod">
          <ac:chgData name="Manish Sharma" userId="b799adb9ba789c8f" providerId="LiveId" clId="{A135E15C-253F-4C5F-9453-5A6DB6B52314}" dt="2022-10-27T05:40:51.797" v="3"/>
          <ac:spMkLst>
            <pc:docMk/>
            <pc:sldMk cId="455469918" sldId="302"/>
            <ac:spMk id="2" creationId="{2F08A8D7-ADEC-EEEB-A524-D2394C341254}"/>
          </ac:spMkLst>
        </pc:spChg>
        <pc:spChg chg="add mod">
          <ac:chgData name="Manish Sharma" userId="b799adb9ba789c8f" providerId="LiveId" clId="{A135E15C-253F-4C5F-9453-5A6DB6B52314}" dt="2022-10-27T05:41:05.210" v="8" actId="20577"/>
          <ac:spMkLst>
            <pc:docMk/>
            <pc:sldMk cId="455469918" sldId="302"/>
            <ac:spMk id="3" creationId="{EC814A82-4B3A-6339-9690-BA42D88C646C}"/>
          </ac:spMkLst>
        </pc:spChg>
        <pc:spChg chg="add mod">
          <ac:chgData name="Manish Sharma" userId="b799adb9ba789c8f" providerId="LiveId" clId="{A135E15C-253F-4C5F-9453-5A6DB6B52314}" dt="2022-10-27T05:41:27.278" v="9"/>
          <ac:spMkLst>
            <pc:docMk/>
            <pc:sldMk cId="455469918" sldId="302"/>
            <ac:spMk id="4" creationId="{33FF6879-C243-CF61-505E-CB84E858953B}"/>
          </ac:spMkLst>
        </pc:spChg>
        <pc:spChg chg="mod">
          <ac:chgData name="Manish Sharma" userId="b799adb9ba789c8f" providerId="LiveId" clId="{A135E15C-253F-4C5F-9453-5A6DB6B52314}" dt="2022-10-27T05:41:27.278" v="9"/>
          <ac:spMkLst>
            <pc:docMk/>
            <pc:sldMk cId="455469918" sldId="302"/>
            <ac:spMk id="6" creationId="{ABE2C379-C9F4-8EFB-0BAB-3E96DFA24E32}"/>
          </ac:spMkLst>
        </pc:spChg>
        <pc:spChg chg="mod">
          <ac:chgData name="Manish Sharma" userId="b799adb9ba789c8f" providerId="LiveId" clId="{A135E15C-253F-4C5F-9453-5A6DB6B52314}" dt="2022-10-27T05:41:27.278" v="9"/>
          <ac:spMkLst>
            <pc:docMk/>
            <pc:sldMk cId="455469918" sldId="302"/>
            <ac:spMk id="7" creationId="{DBA7F319-C4F4-4120-6A18-EC03C61A0F01}"/>
          </ac:spMkLst>
        </pc:spChg>
        <pc:spChg chg="mod">
          <ac:chgData name="Manish Sharma" userId="b799adb9ba789c8f" providerId="LiveId" clId="{A135E15C-253F-4C5F-9453-5A6DB6B52314}" dt="2022-10-27T05:41:27.278" v="9"/>
          <ac:spMkLst>
            <pc:docMk/>
            <pc:sldMk cId="455469918" sldId="302"/>
            <ac:spMk id="9" creationId="{64ACA2CF-DC38-D291-5A30-2A7BE5ECB3BA}"/>
          </ac:spMkLst>
        </pc:spChg>
        <pc:spChg chg="mod">
          <ac:chgData name="Manish Sharma" userId="b799adb9ba789c8f" providerId="LiveId" clId="{A135E15C-253F-4C5F-9453-5A6DB6B52314}" dt="2022-10-27T05:41:27.278" v="9"/>
          <ac:spMkLst>
            <pc:docMk/>
            <pc:sldMk cId="455469918" sldId="302"/>
            <ac:spMk id="10" creationId="{7F3C4B76-67DC-BD60-1B2B-C8B70076D0E8}"/>
          </ac:spMkLst>
        </pc:spChg>
        <pc:spChg chg="add mod">
          <ac:chgData name="Manish Sharma" userId="b799adb9ba789c8f" providerId="LiveId" clId="{A135E15C-253F-4C5F-9453-5A6DB6B52314}" dt="2022-10-27T05:41:27.278" v="9"/>
          <ac:spMkLst>
            <pc:docMk/>
            <pc:sldMk cId="455469918" sldId="302"/>
            <ac:spMk id="11" creationId="{11F0E45C-6DE4-F87C-8134-99B3B0F977BF}"/>
          </ac:spMkLst>
        </pc:spChg>
        <pc:spChg chg="add mod">
          <ac:chgData name="Manish Sharma" userId="b799adb9ba789c8f" providerId="LiveId" clId="{A135E15C-253F-4C5F-9453-5A6DB6B52314}" dt="2022-10-27T05:41:27.278" v="9"/>
          <ac:spMkLst>
            <pc:docMk/>
            <pc:sldMk cId="455469918" sldId="302"/>
            <ac:spMk id="13" creationId="{6C7605C5-9B37-5E1A-C1B8-134AA5BC009B}"/>
          </ac:spMkLst>
        </pc:spChg>
        <pc:spChg chg="add mod">
          <ac:chgData name="Manish Sharma" userId="b799adb9ba789c8f" providerId="LiveId" clId="{A135E15C-253F-4C5F-9453-5A6DB6B52314}" dt="2022-10-27T05:41:27.278" v="9"/>
          <ac:spMkLst>
            <pc:docMk/>
            <pc:sldMk cId="455469918" sldId="302"/>
            <ac:spMk id="15" creationId="{B71EBE67-E66A-61C1-173E-026FA606F3DB}"/>
          </ac:spMkLst>
        </pc:spChg>
        <pc:spChg chg="add mod">
          <ac:chgData name="Manish Sharma" userId="b799adb9ba789c8f" providerId="LiveId" clId="{A135E15C-253F-4C5F-9453-5A6DB6B52314}" dt="2022-10-27T05:41:36.662" v="10"/>
          <ac:spMkLst>
            <pc:docMk/>
            <pc:sldMk cId="455469918" sldId="302"/>
            <ac:spMk id="16" creationId="{B429268E-FDDA-A696-F40C-BFC3B6335A2D}"/>
          </ac:spMkLst>
        </pc:spChg>
        <pc:spChg chg="add mod">
          <ac:chgData name="Manish Sharma" userId="b799adb9ba789c8f" providerId="LiveId" clId="{A135E15C-253F-4C5F-9453-5A6DB6B52314}" dt="2022-10-27T05:41:36.662" v="10"/>
          <ac:spMkLst>
            <pc:docMk/>
            <pc:sldMk cId="455469918" sldId="302"/>
            <ac:spMk id="17" creationId="{0CC2D838-4C1E-AFAD-240A-AE3439644B08}"/>
          </ac:spMkLst>
        </pc:spChg>
        <pc:spChg chg="add mod">
          <ac:chgData name="Manish Sharma" userId="b799adb9ba789c8f" providerId="LiveId" clId="{A135E15C-253F-4C5F-9453-5A6DB6B52314}" dt="2022-10-27T05:41:36.662" v="10"/>
          <ac:spMkLst>
            <pc:docMk/>
            <pc:sldMk cId="455469918" sldId="302"/>
            <ac:spMk id="18" creationId="{03D55639-176D-1D25-9D35-127D016B42A4}"/>
          </ac:spMkLst>
        </pc:spChg>
        <pc:spChg chg="add mod">
          <ac:chgData name="Manish Sharma" userId="b799adb9ba789c8f" providerId="LiveId" clId="{A135E15C-253F-4C5F-9453-5A6DB6B52314}" dt="2022-10-27T05:41:36.662" v="10"/>
          <ac:spMkLst>
            <pc:docMk/>
            <pc:sldMk cId="455469918" sldId="302"/>
            <ac:spMk id="19" creationId="{30172605-17BB-D10D-F25D-E3117501787E}"/>
          </ac:spMkLst>
        </pc:spChg>
        <pc:spChg chg="add mod">
          <ac:chgData name="Manish Sharma" userId="b799adb9ba789c8f" providerId="LiveId" clId="{A135E15C-253F-4C5F-9453-5A6DB6B52314}" dt="2022-10-27T05:41:36.662" v="10"/>
          <ac:spMkLst>
            <pc:docMk/>
            <pc:sldMk cId="455469918" sldId="302"/>
            <ac:spMk id="20" creationId="{6D16CE3A-6560-1D3C-7438-A13ACFB509AB}"/>
          </ac:spMkLst>
        </pc:spChg>
        <pc:spChg chg="add mod">
          <ac:chgData name="Manish Sharma" userId="b799adb9ba789c8f" providerId="LiveId" clId="{A135E15C-253F-4C5F-9453-5A6DB6B52314}" dt="2022-10-27T05:41:50.975" v="11"/>
          <ac:spMkLst>
            <pc:docMk/>
            <pc:sldMk cId="455469918" sldId="302"/>
            <ac:spMk id="23" creationId="{B17F5976-4265-75EE-5FBF-D1E5B7E4EC4C}"/>
          </ac:spMkLst>
        </pc:spChg>
        <pc:spChg chg="add mod">
          <ac:chgData name="Manish Sharma" userId="b799adb9ba789c8f" providerId="LiveId" clId="{A135E15C-253F-4C5F-9453-5A6DB6B52314}" dt="2022-10-27T05:41:50.975" v="11"/>
          <ac:spMkLst>
            <pc:docMk/>
            <pc:sldMk cId="455469918" sldId="302"/>
            <ac:spMk id="24" creationId="{1BA0FA3F-90DA-B387-6D53-AA3367CAA7AB}"/>
          </ac:spMkLst>
        </pc:spChg>
        <pc:spChg chg="mod">
          <ac:chgData name="Manish Sharma" userId="b799adb9ba789c8f" providerId="LiveId" clId="{A135E15C-253F-4C5F-9453-5A6DB6B52314}" dt="2022-10-27T05:41:50.975" v="11"/>
          <ac:spMkLst>
            <pc:docMk/>
            <pc:sldMk cId="455469918" sldId="302"/>
            <ac:spMk id="26" creationId="{8C24FFD7-19CD-F3AB-F5FD-BBB31F030502}"/>
          </ac:spMkLst>
        </pc:spChg>
        <pc:spChg chg="mod">
          <ac:chgData name="Manish Sharma" userId="b799adb9ba789c8f" providerId="LiveId" clId="{A135E15C-253F-4C5F-9453-5A6DB6B52314}" dt="2022-10-27T05:41:50.975" v="11"/>
          <ac:spMkLst>
            <pc:docMk/>
            <pc:sldMk cId="455469918" sldId="302"/>
            <ac:spMk id="27" creationId="{88AD6A9B-8131-C95F-7E45-A6B8A32006A5}"/>
          </ac:spMkLst>
        </pc:spChg>
        <pc:grpChg chg="add mod">
          <ac:chgData name="Manish Sharma" userId="b799adb9ba789c8f" providerId="LiveId" clId="{A135E15C-253F-4C5F-9453-5A6DB6B52314}" dt="2022-10-27T05:41:27.278" v="9"/>
          <ac:grpSpMkLst>
            <pc:docMk/>
            <pc:sldMk cId="455469918" sldId="302"/>
            <ac:grpSpMk id="5" creationId="{41426F60-F5B8-8F82-8B09-11D324632D72}"/>
          </ac:grpSpMkLst>
        </pc:grpChg>
        <pc:grpChg chg="add mod">
          <ac:chgData name="Manish Sharma" userId="b799adb9ba789c8f" providerId="LiveId" clId="{A135E15C-253F-4C5F-9453-5A6DB6B52314}" dt="2022-10-27T05:41:27.278" v="9"/>
          <ac:grpSpMkLst>
            <pc:docMk/>
            <pc:sldMk cId="455469918" sldId="302"/>
            <ac:grpSpMk id="8" creationId="{6CFBA16E-9EB4-BA9B-9FC0-DA72C5326A95}"/>
          </ac:grpSpMkLst>
        </pc:grpChg>
        <pc:grpChg chg="add mod">
          <ac:chgData name="Manish Sharma" userId="b799adb9ba789c8f" providerId="LiveId" clId="{A135E15C-253F-4C5F-9453-5A6DB6B52314}" dt="2022-10-27T05:41:50.975" v="11"/>
          <ac:grpSpMkLst>
            <pc:docMk/>
            <pc:sldMk cId="455469918" sldId="302"/>
            <ac:grpSpMk id="25" creationId="{6CE1DA53-B1E9-BE8F-9BF5-2C15DB41789C}"/>
          </ac:grpSpMkLst>
        </pc:grpChg>
        <pc:cxnChg chg="add mod">
          <ac:chgData name="Manish Sharma" userId="b799adb9ba789c8f" providerId="LiveId" clId="{A135E15C-253F-4C5F-9453-5A6DB6B52314}" dt="2022-10-27T05:41:27.278" v="9"/>
          <ac:cxnSpMkLst>
            <pc:docMk/>
            <pc:sldMk cId="455469918" sldId="302"/>
            <ac:cxnSpMk id="12" creationId="{DF85122D-A01E-CAF9-E6BB-11AFEF1098FF}"/>
          </ac:cxnSpMkLst>
        </pc:cxnChg>
        <pc:cxnChg chg="add mod">
          <ac:chgData name="Manish Sharma" userId="b799adb9ba789c8f" providerId="LiveId" clId="{A135E15C-253F-4C5F-9453-5A6DB6B52314}" dt="2022-10-27T05:41:27.278" v="9"/>
          <ac:cxnSpMkLst>
            <pc:docMk/>
            <pc:sldMk cId="455469918" sldId="302"/>
            <ac:cxnSpMk id="14" creationId="{E2DAC4B9-C6F1-AEA0-39FD-304C687A6C99}"/>
          </ac:cxnSpMkLst>
        </pc:cxnChg>
        <pc:cxnChg chg="add mod">
          <ac:chgData name="Manish Sharma" userId="b799adb9ba789c8f" providerId="LiveId" clId="{A135E15C-253F-4C5F-9453-5A6DB6B52314}" dt="2022-10-27T05:41:50.975" v="11"/>
          <ac:cxnSpMkLst>
            <pc:docMk/>
            <pc:sldMk cId="455469918" sldId="302"/>
            <ac:cxnSpMk id="21" creationId="{6FA70B97-BA53-28A8-18B3-60D217504F66}"/>
          </ac:cxnSpMkLst>
        </pc:cxnChg>
        <pc:cxnChg chg="add mod">
          <ac:chgData name="Manish Sharma" userId="b799adb9ba789c8f" providerId="LiveId" clId="{A135E15C-253F-4C5F-9453-5A6DB6B52314}" dt="2022-10-27T05:41:50.975" v="11"/>
          <ac:cxnSpMkLst>
            <pc:docMk/>
            <pc:sldMk cId="455469918" sldId="302"/>
            <ac:cxnSpMk id="22" creationId="{BF366354-8C9C-3612-0106-C119D9BAE720}"/>
          </ac:cxnSpMkLst>
        </pc:cxnChg>
      </pc:sldChg>
      <pc:sldChg chg="del">
        <pc:chgData name="Manish Sharma" userId="b799adb9ba789c8f" providerId="LiveId" clId="{A135E15C-253F-4C5F-9453-5A6DB6B52314}" dt="2022-10-27T04:29:30.410" v="0" actId="47"/>
        <pc:sldMkLst>
          <pc:docMk/>
          <pc:sldMk cId="1657212975" sldId="302"/>
        </pc:sldMkLst>
      </pc:sldChg>
      <pc:sldChg chg="addSp modSp new mod">
        <pc:chgData name="Manish Sharma" userId="b799adb9ba789c8f" providerId="LiveId" clId="{A135E15C-253F-4C5F-9453-5A6DB6B52314}" dt="2022-10-27T05:44:02.833" v="22"/>
        <pc:sldMkLst>
          <pc:docMk/>
          <pc:sldMk cId="561168574" sldId="303"/>
        </pc:sldMkLst>
        <pc:spChg chg="mod">
          <ac:chgData name="Manish Sharma" userId="b799adb9ba789c8f" providerId="LiveId" clId="{A135E15C-253F-4C5F-9453-5A6DB6B52314}" dt="2022-10-27T05:42:57.486" v="14" actId="20577"/>
          <ac:spMkLst>
            <pc:docMk/>
            <pc:sldMk cId="561168574" sldId="303"/>
            <ac:spMk id="2" creationId="{8DF680C7-B84D-400A-F9CF-B74FB3C98D01}"/>
          </ac:spMkLst>
        </pc:spChg>
        <pc:spChg chg="add mod">
          <ac:chgData name="Manish Sharma" userId="b799adb9ba789c8f" providerId="LiveId" clId="{A135E15C-253F-4C5F-9453-5A6DB6B52314}" dt="2022-10-27T05:43:24.568" v="18" actId="1076"/>
          <ac:spMkLst>
            <pc:docMk/>
            <pc:sldMk cId="561168574" sldId="303"/>
            <ac:spMk id="3" creationId="{CECF803D-DC4C-A2AF-C9C9-93C439610644}"/>
          </ac:spMkLst>
        </pc:spChg>
        <pc:spChg chg="mod">
          <ac:chgData name="Manish Sharma" userId="b799adb9ba789c8f" providerId="LiveId" clId="{A135E15C-253F-4C5F-9453-5A6DB6B52314}" dt="2022-10-27T05:43:11.244" v="15"/>
          <ac:spMkLst>
            <pc:docMk/>
            <pc:sldMk cId="561168574" sldId="303"/>
            <ac:spMk id="5" creationId="{1CF6B990-00A3-6BD2-9A52-CA30C0D7A9E6}"/>
          </ac:spMkLst>
        </pc:spChg>
        <pc:spChg chg="mod">
          <ac:chgData name="Manish Sharma" userId="b799adb9ba789c8f" providerId="LiveId" clId="{A135E15C-253F-4C5F-9453-5A6DB6B52314}" dt="2022-10-27T05:43:11.244" v="15"/>
          <ac:spMkLst>
            <pc:docMk/>
            <pc:sldMk cId="561168574" sldId="303"/>
            <ac:spMk id="6" creationId="{CE019CF1-E50A-819D-CB51-809DA8E8BD29}"/>
          </ac:spMkLst>
        </pc:spChg>
        <pc:spChg chg="mod">
          <ac:chgData name="Manish Sharma" userId="b799adb9ba789c8f" providerId="LiveId" clId="{A135E15C-253F-4C5F-9453-5A6DB6B52314}" dt="2022-10-27T05:43:11.244" v="15"/>
          <ac:spMkLst>
            <pc:docMk/>
            <pc:sldMk cId="561168574" sldId="303"/>
            <ac:spMk id="8" creationId="{C9C904A1-DBDF-47FD-20E0-98A416C3A182}"/>
          </ac:spMkLst>
        </pc:spChg>
        <pc:spChg chg="mod">
          <ac:chgData name="Manish Sharma" userId="b799adb9ba789c8f" providerId="LiveId" clId="{A135E15C-253F-4C5F-9453-5A6DB6B52314}" dt="2022-10-27T05:43:11.244" v="15"/>
          <ac:spMkLst>
            <pc:docMk/>
            <pc:sldMk cId="561168574" sldId="303"/>
            <ac:spMk id="9" creationId="{E419265B-247C-69D5-A387-030007DBD506}"/>
          </ac:spMkLst>
        </pc:spChg>
        <pc:spChg chg="add mod">
          <ac:chgData name="Manish Sharma" userId="b799adb9ba789c8f" providerId="LiveId" clId="{A135E15C-253F-4C5F-9453-5A6DB6B52314}" dt="2022-10-27T05:43:11.244" v="15"/>
          <ac:spMkLst>
            <pc:docMk/>
            <pc:sldMk cId="561168574" sldId="303"/>
            <ac:spMk id="10" creationId="{C4B24C5C-0DBE-37C5-2E0F-747F51A6A4E0}"/>
          </ac:spMkLst>
        </pc:spChg>
        <pc:spChg chg="add mod">
          <ac:chgData name="Manish Sharma" userId="b799adb9ba789c8f" providerId="LiveId" clId="{A135E15C-253F-4C5F-9453-5A6DB6B52314}" dt="2022-10-27T05:43:30.377" v="19" actId="1076"/>
          <ac:spMkLst>
            <pc:docMk/>
            <pc:sldMk cId="561168574" sldId="303"/>
            <ac:spMk id="14" creationId="{3CD3B5C4-A46F-C131-EBD8-AB0119334C64}"/>
          </ac:spMkLst>
        </pc:spChg>
        <pc:spChg chg="add mod">
          <ac:chgData name="Manish Sharma" userId="b799adb9ba789c8f" providerId="LiveId" clId="{A135E15C-253F-4C5F-9453-5A6DB6B52314}" dt="2022-10-27T05:43:45.116" v="20"/>
          <ac:spMkLst>
            <pc:docMk/>
            <pc:sldMk cId="561168574" sldId="303"/>
            <ac:spMk id="15" creationId="{53648652-94E8-E27F-5BB8-842AD307E77E}"/>
          </ac:spMkLst>
        </pc:spChg>
        <pc:spChg chg="add mod">
          <ac:chgData name="Manish Sharma" userId="b799adb9ba789c8f" providerId="LiveId" clId="{A135E15C-253F-4C5F-9453-5A6DB6B52314}" dt="2022-10-27T05:43:45.116" v="20"/>
          <ac:spMkLst>
            <pc:docMk/>
            <pc:sldMk cId="561168574" sldId="303"/>
            <ac:spMk id="17" creationId="{56EE81D4-48CC-DAB0-873B-C99C20CACF7D}"/>
          </ac:spMkLst>
        </pc:spChg>
        <pc:spChg chg="add mod">
          <ac:chgData name="Manish Sharma" userId="b799adb9ba789c8f" providerId="LiveId" clId="{A135E15C-253F-4C5F-9453-5A6DB6B52314}" dt="2022-10-27T05:43:45.116" v="20"/>
          <ac:spMkLst>
            <pc:docMk/>
            <pc:sldMk cId="561168574" sldId="303"/>
            <ac:spMk id="19" creationId="{1B176D50-0345-D14C-4A52-182639AF620E}"/>
          </ac:spMkLst>
        </pc:spChg>
        <pc:spChg chg="add mod">
          <ac:chgData name="Manish Sharma" userId="b799adb9ba789c8f" providerId="LiveId" clId="{A135E15C-253F-4C5F-9453-5A6DB6B52314}" dt="2022-10-27T05:43:52.560" v="21"/>
          <ac:spMkLst>
            <pc:docMk/>
            <pc:sldMk cId="561168574" sldId="303"/>
            <ac:spMk id="20" creationId="{04056960-CE7D-E863-0BD4-E1EA819C64BA}"/>
          </ac:spMkLst>
        </pc:spChg>
        <pc:spChg chg="add mod">
          <ac:chgData name="Manish Sharma" userId="b799adb9ba789c8f" providerId="LiveId" clId="{A135E15C-253F-4C5F-9453-5A6DB6B52314}" dt="2022-10-27T05:43:52.560" v="21"/>
          <ac:spMkLst>
            <pc:docMk/>
            <pc:sldMk cId="561168574" sldId="303"/>
            <ac:spMk id="21" creationId="{C0472602-33F7-7E8A-37DA-7D5D60FEA842}"/>
          </ac:spMkLst>
        </pc:spChg>
        <pc:spChg chg="add mod">
          <ac:chgData name="Manish Sharma" userId="b799adb9ba789c8f" providerId="LiveId" clId="{A135E15C-253F-4C5F-9453-5A6DB6B52314}" dt="2022-10-27T05:43:52.560" v="21"/>
          <ac:spMkLst>
            <pc:docMk/>
            <pc:sldMk cId="561168574" sldId="303"/>
            <ac:spMk id="22" creationId="{59B7B11B-E52B-63DB-5913-5707BD296193}"/>
          </ac:spMkLst>
        </pc:spChg>
        <pc:spChg chg="add mod">
          <ac:chgData name="Manish Sharma" userId="b799adb9ba789c8f" providerId="LiveId" clId="{A135E15C-253F-4C5F-9453-5A6DB6B52314}" dt="2022-10-27T05:43:52.560" v="21"/>
          <ac:spMkLst>
            <pc:docMk/>
            <pc:sldMk cId="561168574" sldId="303"/>
            <ac:spMk id="23" creationId="{0B21A02B-B092-523D-F629-147D1413BFDA}"/>
          </ac:spMkLst>
        </pc:spChg>
        <pc:spChg chg="add mod">
          <ac:chgData name="Manish Sharma" userId="b799adb9ba789c8f" providerId="LiveId" clId="{A135E15C-253F-4C5F-9453-5A6DB6B52314}" dt="2022-10-27T05:43:52.560" v="21"/>
          <ac:spMkLst>
            <pc:docMk/>
            <pc:sldMk cId="561168574" sldId="303"/>
            <ac:spMk id="24" creationId="{CC906CA1-70C1-A81E-9F4D-4E597EBDFC64}"/>
          </ac:spMkLst>
        </pc:spChg>
        <pc:spChg chg="add mod">
          <ac:chgData name="Manish Sharma" userId="b799adb9ba789c8f" providerId="LiveId" clId="{A135E15C-253F-4C5F-9453-5A6DB6B52314}" dt="2022-10-27T05:44:02.833" v="22"/>
          <ac:spMkLst>
            <pc:docMk/>
            <pc:sldMk cId="561168574" sldId="303"/>
            <ac:spMk id="26" creationId="{C6F59E88-7A5E-15EA-D1F4-01E5A4554CF9}"/>
          </ac:spMkLst>
        </pc:spChg>
        <pc:spChg chg="add mod">
          <ac:chgData name="Manish Sharma" userId="b799adb9ba789c8f" providerId="LiveId" clId="{A135E15C-253F-4C5F-9453-5A6DB6B52314}" dt="2022-10-27T05:44:02.833" v="22"/>
          <ac:spMkLst>
            <pc:docMk/>
            <pc:sldMk cId="561168574" sldId="303"/>
            <ac:spMk id="27" creationId="{25808F30-B8F5-9BE7-DDD5-B109CF1DCD1F}"/>
          </ac:spMkLst>
        </pc:spChg>
        <pc:spChg chg="mod">
          <ac:chgData name="Manish Sharma" userId="b799adb9ba789c8f" providerId="LiveId" clId="{A135E15C-253F-4C5F-9453-5A6DB6B52314}" dt="2022-10-27T05:44:02.833" v="22"/>
          <ac:spMkLst>
            <pc:docMk/>
            <pc:sldMk cId="561168574" sldId="303"/>
            <ac:spMk id="29" creationId="{A680E58B-D418-4800-308A-DC114CA4AF7F}"/>
          </ac:spMkLst>
        </pc:spChg>
        <pc:spChg chg="mod">
          <ac:chgData name="Manish Sharma" userId="b799adb9ba789c8f" providerId="LiveId" clId="{A135E15C-253F-4C5F-9453-5A6DB6B52314}" dt="2022-10-27T05:44:02.833" v="22"/>
          <ac:spMkLst>
            <pc:docMk/>
            <pc:sldMk cId="561168574" sldId="303"/>
            <ac:spMk id="30" creationId="{898A99F5-D27E-D5BF-623F-94FDC7880530}"/>
          </ac:spMkLst>
        </pc:spChg>
        <pc:grpChg chg="add mod">
          <ac:chgData name="Manish Sharma" userId="b799adb9ba789c8f" providerId="LiveId" clId="{A135E15C-253F-4C5F-9453-5A6DB6B52314}" dt="2022-10-27T05:43:11.244" v="15"/>
          <ac:grpSpMkLst>
            <pc:docMk/>
            <pc:sldMk cId="561168574" sldId="303"/>
            <ac:grpSpMk id="4" creationId="{3E159C4E-10CB-13C4-EC49-E715CC4AB9A1}"/>
          </ac:grpSpMkLst>
        </pc:grpChg>
        <pc:grpChg chg="add mod">
          <ac:chgData name="Manish Sharma" userId="b799adb9ba789c8f" providerId="LiveId" clId="{A135E15C-253F-4C5F-9453-5A6DB6B52314}" dt="2022-10-27T05:43:11.244" v="15"/>
          <ac:grpSpMkLst>
            <pc:docMk/>
            <pc:sldMk cId="561168574" sldId="303"/>
            <ac:grpSpMk id="7" creationId="{3C00BC41-6B20-D690-6F3E-85F5E4731B96}"/>
          </ac:grpSpMkLst>
        </pc:grpChg>
        <pc:grpChg chg="add mod">
          <ac:chgData name="Manish Sharma" userId="b799adb9ba789c8f" providerId="LiveId" clId="{A135E15C-253F-4C5F-9453-5A6DB6B52314}" dt="2022-10-27T05:44:02.833" v="22"/>
          <ac:grpSpMkLst>
            <pc:docMk/>
            <pc:sldMk cId="561168574" sldId="303"/>
            <ac:grpSpMk id="28" creationId="{654F8B00-A87A-D3AE-9037-0305231EAFF1}"/>
          </ac:grpSpMkLst>
        </pc:grpChg>
        <pc:cxnChg chg="add mod">
          <ac:chgData name="Manish Sharma" userId="b799adb9ba789c8f" providerId="LiveId" clId="{A135E15C-253F-4C5F-9453-5A6DB6B52314}" dt="2022-10-27T05:43:11.244" v="15"/>
          <ac:cxnSpMkLst>
            <pc:docMk/>
            <pc:sldMk cId="561168574" sldId="303"/>
            <ac:cxnSpMk id="11" creationId="{DDA5AADE-8C5A-E963-5C73-AD120DF77184}"/>
          </ac:cxnSpMkLst>
        </pc:cxnChg>
        <pc:cxnChg chg="add mod">
          <ac:chgData name="Manish Sharma" userId="b799adb9ba789c8f" providerId="LiveId" clId="{A135E15C-253F-4C5F-9453-5A6DB6B52314}" dt="2022-10-27T05:43:11.244" v="15"/>
          <ac:cxnSpMkLst>
            <pc:docMk/>
            <pc:sldMk cId="561168574" sldId="303"/>
            <ac:cxnSpMk id="12" creationId="{99D76830-278D-04F9-4270-4B95C73B0118}"/>
          </ac:cxnSpMkLst>
        </pc:cxnChg>
        <pc:cxnChg chg="add mod">
          <ac:chgData name="Manish Sharma" userId="b799adb9ba789c8f" providerId="LiveId" clId="{A135E15C-253F-4C5F-9453-5A6DB6B52314}" dt="2022-10-27T05:43:11.244" v="15"/>
          <ac:cxnSpMkLst>
            <pc:docMk/>
            <pc:sldMk cId="561168574" sldId="303"/>
            <ac:cxnSpMk id="13" creationId="{FBE1B53F-10D5-4D57-CAB6-CD1FEF052A64}"/>
          </ac:cxnSpMkLst>
        </pc:cxnChg>
        <pc:cxnChg chg="add mod">
          <ac:chgData name="Manish Sharma" userId="b799adb9ba789c8f" providerId="LiveId" clId="{A135E15C-253F-4C5F-9453-5A6DB6B52314}" dt="2022-10-27T05:43:45.116" v="20"/>
          <ac:cxnSpMkLst>
            <pc:docMk/>
            <pc:sldMk cId="561168574" sldId="303"/>
            <ac:cxnSpMk id="16" creationId="{58A0F4CE-2932-08E5-E407-12DDB4145C0E}"/>
          </ac:cxnSpMkLst>
        </pc:cxnChg>
        <pc:cxnChg chg="add mod">
          <ac:chgData name="Manish Sharma" userId="b799adb9ba789c8f" providerId="LiveId" clId="{A135E15C-253F-4C5F-9453-5A6DB6B52314}" dt="2022-10-27T05:43:45.116" v="20"/>
          <ac:cxnSpMkLst>
            <pc:docMk/>
            <pc:sldMk cId="561168574" sldId="303"/>
            <ac:cxnSpMk id="18" creationId="{7485E262-6CA6-F0AB-1DFC-99C922D086A4}"/>
          </ac:cxnSpMkLst>
        </pc:cxnChg>
        <pc:cxnChg chg="add mod">
          <ac:chgData name="Manish Sharma" userId="b799adb9ba789c8f" providerId="LiveId" clId="{A135E15C-253F-4C5F-9453-5A6DB6B52314}" dt="2022-10-27T05:44:02.833" v="22"/>
          <ac:cxnSpMkLst>
            <pc:docMk/>
            <pc:sldMk cId="561168574" sldId="303"/>
            <ac:cxnSpMk id="25" creationId="{20B5385E-4292-52CB-2F1A-1E431A8BA460}"/>
          </ac:cxnSpMkLst>
        </pc:cxnChg>
        <pc:cxnChg chg="add mod">
          <ac:chgData name="Manish Sharma" userId="b799adb9ba789c8f" providerId="LiveId" clId="{A135E15C-253F-4C5F-9453-5A6DB6B52314}" dt="2022-10-27T05:44:02.833" v="22"/>
          <ac:cxnSpMkLst>
            <pc:docMk/>
            <pc:sldMk cId="561168574" sldId="303"/>
            <ac:cxnSpMk id="31" creationId="{45851C67-2FB9-9838-241E-E586F16BC9D5}"/>
          </ac:cxnSpMkLst>
        </pc:cxnChg>
      </pc:sldChg>
      <pc:sldChg chg="del">
        <pc:chgData name="Manish Sharma" userId="b799adb9ba789c8f" providerId="LiveId" clId="{A135E15C-253F-4C5F-9453-5A6DB6B52314}" dt="2022-10-27T04:29:30.410" v="0" actId="47"/>
        <pc:sldMkLst>
          <pc:docMk/>
          <pc:sldMk cId="2979931107" sldId="303"/>
        </pc:sldMkLst>
      </pc:sldChg>
      <pc:sldChg chg="del">
        <pc:chgData name="Manish Sharma" userId="b799adb9ba789c8f" providerId="LiveId" clId="{A135E15C-253F-4C5F-9453-5A6DB6B52314}" dt="2022-10-27T04:29:30.410" v="0" actId="47"/>
        <pc:sldMkLst>
          <pc:docMk/>
          <pc:sldMk cId="3128037435" sldId="304"/>
        </pc:sldMkLst>
      </pc:sldChg>
      <pc:sldChg chg="addSp modSp new mod">
        <pc:chgData name="Manish Sharma" userId="b799adb9ba789c8f" providerId="LiveId" clId="{A135E15C-253F-4C5F-9453-5A6DB6B52314}" dt="2022-10-27T05:46:39.496" v="33"/>
        <pc:sldMkLst>
          <pc:docMk/>
          <pc:sldMk cId="3564903328" sldId="304"/>
        </pc:sldMkLst>
        <pc:spChg chg="mod">
          <ac:chgData name="Manish Sharma" userId="b799adb9ba789c8f" providerId="LiveId" clId="{A135E15C-253F-4C5F-9453-5A6DB6B52314}" dt="2022-10-27T05:44:32.240" v="25" actId="20577"/>
          <ac:spMkLst>
            <pc:docMk/>
            <pc:sldMk cId="3564903328" sldId="304"/>
            <ac:spMk id="2" creationId="{9EF774E8-5D32-81AF-0C57-1A52A9FD2B36}"/>
          </ac:spMkLst>
        </pc:spChg>
        <pc:spChg chg="add mod">
          <ac:chgData name="Manish Sharma" userId="b799adb9ba789c8f" providerId="LiveId" clId="{A135E15C-253F-4C5F-9453-5A6DB6B52314}" dt="2022-10-27T05:44:48.792" v="26"/>
          <ac:spMkLst>
            <pc:docMk/>
            <pc:sldMk cId="3564903328" sldId="304"/>
            <ac:spMk id="3" creationId="{EE07941F-99AE-CC7B-3B2C-9D285142C6E9}"/>
          </ac:spMkLst>
        </pc:spChg>
        <pc:spChg chg="add mod">
          <ac:chgData name="Manish Sharma" userId="b799adb9ba789c8f" providerId="LiveId" clId="{A135E15C-253F-4C5F-9453-5A6DB6B52314}" dt="2022-10-27T05:44:48.792" v="26"/>
          <ac:spMkLst>
            <pc:docMk/>
            <pc:sldMk cId="3564903328" sldId="304"/>
            <ac:spMk id="4" creationId="{34165111-3E03-5BC5-AFE0-AC666A3E6BBA}"/>
          </ac:spMkLst>
        </pc:spChg>
        <pc:spChg chg="mod">
          <ac:chgData name="Manish Sharma" userId="b799adb9ba789c8f" providerId="LiveId" clId="{A135E15C-253F-4C5F-9453-5A6DB6B52314}" dt="2022-10-27T05:44:48.792" v="26"/>
          <ac:spMkLst>
            <pc:docMk/>
            <pc:sldMk cId="3564903328" sldId="304"/>
            <ac:spMk id="9" creationId="{3F4E0C5C-BADE-C281-EA1A-04D770B854E8}"/>
          </ac:spMkLst>
        </pc:spChg>
        <pc:spChg chg="mod">
          <ac:chgData name="Manish Sharma" userId="b799adb9ba789c8f" providerId="LiveId" clId="{A135E15C-253F-4C5F-9453-5A6DB6B52314}" dt="2022-10-27T05:44:48.792" v="26"/>
          <ac:spMkLst>
            <pc:docMk/>
            <pc:sldMk cId="3564903328" sldId="304"/>
            <ac:spMk id="10" creationId="{BCD5E03B-CDF8-78C0-9859-BB4BA32C8DAC}"/>
          </ac:spMkLst>
        </pc:spChg>
        <pc:spChg chg="mod">
          <ac:chgData name="Manish Sharma" userId="b799adb9ba789c8f" providerId="LiveId" clId="{A135E15C-253F-4C5F-9453-5A6DB6B52314}" dt="2022-10-27T05:44:48.792" v="26"/>
          <ac:spMkLst>
            <pc:docMk/>
            <pc:sldMk cId="3564903328" sldId="304"/>
            <ac:spMk id="12" creationId="{0F1AC44E-5E51-62B8-A7C7-0B97E648ECEE}"/>
          </ac:spMkLst>
        </pc:spChg>
        <pc:spChg chg="mod">
          <ac:chgData name="Manish Sharma" userId="b799adb9ba789c8f" providerId="LiveId" clId="{A135E15C-253F-4C5F-9453-5A6DB6B52314}" dt="2022-10-27T05:44:48.792" v="26"/>
          <ac:spMkLst>
            <pc:docMk/>
            <pc:sldMk cId="3564903328" sldId="304"/>
            <ac:spMk id="13" creationId="{3A737A3A-1174-CF8C-76A9-B42693FCEA01}"/>
          </ac:spMkLst>
        </pc:spChg>
        <pc:spChg chg="mod">
          <ac:chgData name="Manish Sharma" userId="b799adb9ba789c8f" providerId="LiveId" clId="{A135E15C-253F-4C5F-9453-5A6DB6B52314}" dt="2022-10-27T05:44:48.792" v="26"/>
          <ac:spMkLst>
            <pc:docMk/>
            <pc:sldMk cId="3564903328" sldId="304"/>
            <ac:spMk id="15" creationId="{3D554D31-1551-AD56-B74C-A96D653D59C9}"/>
          </ac:spMkLst>
        </pc:spChg>
        <pc:spChg chg="mod">
          <ac:chgData name="Manish Sharma" userId="b799adb9ba789c8f" providerId="LiveId" clId="{A135E15C-253F-4C5F-9453-5A6DB6B52314}" dt="2022-10-27T05:44:48.792" v="26"/>
          <ac:spMkLst>
            <pc:docMk/>
            <pc:sldMk cId="3564903328" sldId="304"/>
            <ac:spMk id="16" creationId="{00F8325C-D7EB-769A-2EFB-A780055A5166}"/>
          </ac:spMkLst>
        </pc:spChg>
        <pc:spChg chg="add mod">
          <ac:chgData name="Manish Sharma" userId="b799adb9ba789c8f" providerId="LiveId" clId="{A135E15C-253F-4C5F-9453-5A6DB6B52314}" dt="2022-10-27T05:44:48.792" v="26"/>
          <ac:spMkLst>
            <pc:docMk/>
            <pc:sldMk cId="3564903328" sldId="304"/>
            <ac:spMk id="17" creationId="{5CBE63AC-9487-9A28-0330-081EFE76B261}"/>
          </ac:spMkLst>
        </pc:spChg>
        <pc:spChg chg="add mod">
          <ac:chgData name="Manish Sharma" userId="b799adb9ba789c8f" providerId="LiveId" clId="{A135E15C-253F-4C5F-9453-5A6DB6B52314}" dt="2022-10-27T05:45:02.633" v="27"/>
          <ac:spMkLst>
            <pc:docMk/>
            <pc:sldMk cId="3564903328" sldId="304"/>
            <ac:spMk id="18" creationId="{5E3E9107-12BF-FB3C-B678-C0B2042CB680}"/>
          </ac:spMkLst>
        </pc:spChg>
        <pc:spChg chg="add mod">
          <ac:chgData name="Manish Sharma" userId="b799adb9ba789c8f" providerId="LiveId" clId="{A135E15C-253F-4C5F-9453-5A6DB6B52314}" dt="2022-10-27T05:45:02.633" v="27"/>
          <ac:spMkLst>
            <pc:docMk/>
            <pc:sldMk cId="3564903328" sldId="304"/>
            <ac:spMk id="20" creationId="{5F4D355D-80E3-06CA-8C0A-30E15C911D73}"/>
          </ac:spMkLst>
        </pc:spChg>
        <pc:spChg chg="add mod">
          <ac:chgData name="Manish Sharma" userId="b799adb9ba789c8f" providerId="LiveId" clId="{A135E15C-253F-4C5F-9453-5A6DB6B52314}" dt="2022-10-27T05:45:02.633" v="27"/>
          <ac:spMkLst>
            <pc:docMk/>
            <pc:sldMk cId="3564903328" sldId="304"/>
            <ac:spMk id="22" creationId="{EC08CF70-B376-9218-99AC-A153518E932F}"/>
          </ac:spMkLst>
        </pc:spChg>
        <pc:spChg chg="add mod">
          <ac:chgData name="Manish Sharma" userId="b799adb9ba789c8f" providerId="LiveId" clId="{A135E15C-253F-4C5F-9453-5A6DB6B52314}" dt="2022-10-27T05:45:14.329" v="28"/>
          <ac:spMkLst>
            <pc:docMk/>
            <pc:sldMk cId="3564903328" sldId="304"/>
            <ac:spMk id="23" creationId="{D4AE6861-20EC-0059-F665-01E8FF7CC942}"/>
          </ac:spMkLst>
        </pc:spChg>
        <pc:spChg chg="add mod">
          <ac:chgData name="Manish Sharma" userId="b799adb9ba789c8f" providerId="LiveId" clId="{A135E15C-253F-4C5F-9453-5A6DB6B52314}" dt="2022-10-27T05:45:14.329" v="28"/>
          <ac:spMkLst>
            <pc:docMk/>
            <pc:sldMk cId="3564903328" sldId="304"/>
            <ac:spMk id="24" creationId="{EEC77467-0FB7-B17D-9F90-BEBBD3A0B7E4}"/>
          </ac:spMkLst>
        </pc:spChg>
        <pc:spChg chg="add mod">
          <ac:chgData name="Manish Sharma" userId="b799adb9ba789c8f" providerId="LiveId" clId="{A135E15C-253F-4C5F-9453-5A6DB6B52314}" dt="2022-10-27T05:45:14.329" v="28"/>
          <ac:spMkLst>
            <pc:docMk/>
            <pc:sldMk cId="3564903328" sldId="304"/>
            <ac:spMk id="25" creationId="{9B08002D-C183-8617-3109-554F85972DC3}"/>
          </ac:spMkLst>
        </pc:spChg>
        <pc:spChg chg="add mod">
          <ac:chgData name="Manish Sharma" userId="b799adb9ba789c8f" providerId="LiveId" clId="{A135E15C-253F-4C5F-9453-5A6DB6B52314}" dt="2022-10-27T05:45:14.329" v="28"/>
          <ac:spMkLst>
            <pc:docMk/>
            <pc:sldMk cId="3564903328" sldId="304"/>
            <ac:spMk id="26" creationId="{DE1A980B-955D-BE56-E55D-55DE68BB38A3}"/>
          </ac:spMkLst>
        </pc:spChg>
        <pc:spChg chg="add mod">
          <ac:chgData name="Manish Sharma" userId="b799adb9ba789c8f" providerId="LiveId" clId="{A135E15C-253F-4C5F-9453-5A6DB6B52314}" dt="2022-10-27T05:45:14.329" v="28"/>
          <ac:spMkLst>
            <pc:docMk/>
            <pc:sldMk cId="3564903328" sldId="304"/>
            <ac:spMk id="27" creationId="{248A6A16-0781-7C02-C353-598B5B2D7BF9}"/>
          </ac:spMkLst>
        </pc:spChg>
        <pc:spChg chg="add mod">
          <ac:chgData name="Manish Sharma" userId="b799adb9ba789c8f" providerId="LiveId" clId="{A135E15C-253F-4C5F-9453-5A6DB6B52314}" dt="2022-10-27T05:45:30.197" v="29"/>
          <ac:spMkLst>
            <pc:docMk/>
            <pc:sldMk cId="3564903328" sldId="304"/>
            <ac:spMk id="29" creationId="{AA764592-E419-1EB4-87C3-0424623FA789}"/>
          </ac:spMkLst>
        </pc:spChg>
        <pc:spChg chg="add mod">
          <ac:chgData name="Manish Sharma" userId="b799adb9ba789c8f" providerId="LiveId" clId="{A135E15C-253F-4C5F-9453-5A6DB6B52314}" dt="2022-10-27T05:45:30.197" v="29"/>
          <ac:spMkLst>
            <pc:docMk/>
            <pc:sldMk cId="3564903328" sldId="304"/>
            <ac:spMk id="30" creationId="{D03CF481-68F1-8B9E-C9CB-843C1E1949BA}"/>
          </ac:spMkLst>
        </pc:spChg>
        <pc:spChg chg="add mod">
          <ac:chgData name="Manish Sharma" userId="b799adb9ba789c8f" providerId="LiveId" clId="{A135E15C-253F-4C5F-9453-5A6DB6B52314}" dt="2022-10-27T05:45:53.009" v="31"/>
          <ac:spMkLst>
            <pc:docMk/>
            <pc:sldMk cId="3564903328" sldId="304"/>
            <ac:spMk id="33" creationId="{883DE41F-3657-C9FB-8BE3-2D6344CB454E}"/>
          </ac:spMkLst>
        </pc:spChg>
        <pc:spChg chg="mod">
          <ac:chgData name="Manish Sharma" userId="b799adb9ba789c8f" providerId="LiveId" clId="{A135E15C-253F-4C5F-9453-5A6DB6B52314}" dt="2022-10-27T05:45:57.650" v="32"/>
          <ac:spMkLst>
            <pc:docMk/>
            <pc:sldMk cId="3564903328" sldId="304"/>
            <ac:spMk id="35" creationId="{825F7C69-2C1B-6DC5-F400-21D1CD7F2F93}"/>
          </ac:spMkLst>
        </pc:spChg>
        <pc:spChg chg="mod">
          <ac:chgData name="Manish Sharma" userId="b799adb9ba789c8f" providerId="LiveId" clId="{A135E15C-253F-4C5F-9453-5A6DB6B52314}" dt="2022-10-27T05:45:57.650" v="32"/>
          <ac:spMkLst>
            <pc:docMk/>
            <pc:sldMk cId="3564903328" sldId="304"/>
            <ac:spMk id="36" creationId="{4AC99FC9-C63B-EDE2-C707-0C32D69E7FCC}"/>
          </ac:spMkLst>
        </pc:spChg>
        <pc:spChg chg="add mod">
          <ac:chgData name="Manish Sharma" userId="b799adb9ba789c8f" providerId="LiveId" clId="{A135E15C-253F-4C5F-9453-5A6DB6B52314}" dt="2022-10-27T05:46:39.496" v="33"/>
          <ac:spMkLst>
            <pc:docMk/>
            <pc:sldMk cId="3564903328" sldId="304"/>
            <ac:spMk id="37" creationId="{36824FC9-93DC-8528-95B8-24702547E8D7}"/>
          </ac:spMkLst>
        </pc:spChg>
        <pc:grpChg chg="add mod">
          <ac:chgData name="Manish Sharma" userId="b799adb9ba789c8f" providerId="LiveId" clId="{A135E15C-253F-4C5F-9453-5A6DB6B52314}" dt="2022-10-27T05:44:48.792" v="26"/>
          <ac:grpSpMkLst>
            <pc:docMk/>
            <pc:sldMk cId="3564903328" sldId="304"/>
            <ac:grpSpMk id="8" creationId="{EA8012A6-9578-88C5-8695-9029CFDED5B9}"/>
          </ac:grpSpMkLst>
        </pc:grpChg>
        <pc:grpChg chg="add mod">
          <ac:chgData name="Manish Sharma" userId="b799adb9ba789c8f" providerId="LiveId" clId="{A135E15C-253F-4C5F-9453-5A6DB6B52314}" dt="2022-10-27T05:44:48.792" v="26"/>
          <ac:grpSpMkLst>
            <pc:docMk/>
            <pc:sldMk cId="3564903328" sldId="304"/>
            <ac:grpSpMk id="11" creationId="{93875980-CD30-9B51-D455-85605E04FD5C}"/>
          </ac:grpSpMkLst>
        </pc:grpChg>
        <pc:grpChg chg="add mod">
          <ac:chgData name="Manish Sharma" userId="b799adb9ba789c8f" providerId="LiveId" clId="{A135E15C-253F-4C5F-9453-5A6DB6B52314}" dt="2022-10-27T05:44:48.792" v="26"/>
          <ac:grpSpMkLst>
            <pc:docMk/>
            <pc:sldMk cId="3564903328" sldId="304"/>
            <ac:grpSpMk id="14" creationId="{718DB34F-7657-8B9A-1FB8-978C59AD2162}"/>
          </ac:grpSpMkLst>
        </pc:grpChg>
        <pc:grpChg chg="add mod">
          <ac:chgData name="Manish Sharma" userId="b799adb9ba789c8f" providerId="LiveId" clId="{A135E15C-253F-4C5F-9453-5A6DB6B52314}" dt="2022-10-27T05:45:57.650" v="32"/>
          <ac:grpSpMkLst>
            <pc:docMk/>
            <pc:sldMk cId="3564903328" sldId="304"/>
            <ac:grpSpMk id="34" creationId="{73BED9F6-2E7F-45A5-421F-32DAC1C7E92A}"/>
          </ac:grpSpMkLst>
        </pc:grpChg>
        <pc:picChg chg="add mod">
          <ac:chgData name="Manish Sharma" userId="b799adb9ba789c8f" providerId="LiveId" clId="{A135E15C-253F-4C5F-9453-5A6DB6B52314}" dt="2022-10-27T05:45:41.910" v="30"/>
          <ac:picMkLst>
            <pc:docMk/>
            <pc:sldMk cId="3564903328" sldId="304"/>
            <ac:picMk id="32" creationId="{C9FA67B3-583D-28EA-4D7C-3B9DD1456771}"/>
          </ac:picMkLst>
        </pc:picChg>
        <pc:cxnChg chg="add mod">
          <ac:chgData name="Manish Sharma" userId="b799adb9ba789c8f" providerId="LiveId" clId="{A135E15C-253F-4C5F-9453-5A6DB6B52314}" dt="2022-10-27T05:44:48.792" v="26"/>
          <ac:cxnSpMkLst>
            <pc:docMk/>
            <pc:sldMk cId="3564903328" sldId="304"/>
            <ac:cxnSpMk id="5" creationId="{5285EA51-45AF-75BE-1F10-BA01A18ADFCE}"/>
          </ac:cxnSpMkLst>
        </pc:cxnChg>
        <pc:cxnChg chg="add mod">
          <ac:chgData name="Manish Sharma" userId="b799adb9ba789c8f" providerId="LiveId" clId="{A135E15C-253F-4C5F-9453-5A6DB6B52314}" dt="2022-10-27T05:44:48.792" v="26"/>
          <ac:cxnSpMkLst>
            <pc:docMk/>
            <pc:sldMk cId="3564903328" sldId="304"/>
            <ac:cxnSpMk id="6" creationId="{D33D4DAF-6D9A-BC57-DEC3-10218B34B801}"/>
          </ac:cxnSpMkLst>
        </pc:cxnChg>
        <pc:cxnChg chg="add mod">
          <ac:chgData name="Manish Sharma" userId="b799adb9ba789c8f" providerId="LiveId" clId="{A135E15C-253F-4C5F-9453-5A6DB6B52314}" dt="2022-10-27T05:44:48.792" v="26"/>
          <ac:cxnSpMkLst>
            <pc:docMk/>
            <pc:sldMk cId="3564903328" sldId="304"/>
            <ac:cxnSpMk id="7" creationId="{6CF8FB28-4917-D7AA-D7A3-E56E9F54199A}"/>
          </ac:cxnSpMkLst>
        </pc:cxnChg>
        <pc:cxnChg chg="add mod">
          <ac:chgData name="Manish Sharma" userId="b799adb9ba789c8f" providerId="LiveId" clId="{A135E15C-253F-4C5F-9453-5A6DB6B52314}" dt="2022-10-27T05:45:02.633" v="27"/>
          <ac:cxnSpMkLst>
            <pc:docMk/>
            <pc:sldMk cId="3564903328" sldId="304"/>
            <ac:cxnSpMk id="19" creationId="{4DC40146-5AF5-9377-D82A-338FB2B20B33}"/>
          </ac:cxnSpMkLst>
        </pc:cxnChg>
        <pc:cxnChg chg="add mod">
          <ac:chgData name="Manish Sharma" userId="b799adb9ba789c8f" providerId="LiveId" clId="{A135E15C-253F-4C5F-9453-5A6DB6B52314}" dt="2022-10-27T05:45:02.633" v="27"/>
          <ac:cxnSpMkLst>
            <pc:docMk/>
            <pc:sldMk cId="3564903328" sldId="304"/>
            <ac:cxnSpMk id="21" creationId="{8CEB8921-C481-9836-8921-C14DE4B85D23}"/>
          </ac:cxnSpMkLst>
        </pc:cxnChg>
        <pc:cxnChg chg="add mod">
          <ac:chgData name="Manish Sharma" userId="b799adb9ba789c8f" providerId="LiveId" clId="{A135E15C-253F-4C5F-9453-5A6DB6B52314}" dt="2022-10-27T05:45:30.197" v="29"/>
          <ac:cxnSpMkLst>
            <pc:docMk/>
            <pc:sldMk cId="3564903328" sldId="304"/>
            <ac:cxnSpMk id="28" creationId="{E70FE06D-13E3-0020-9412-6D049EE40161}"/>
          </ac:cxnSpMkLst>
        </pc:cxnChg>
        <pc:cxnChg chg="add mod">
          <ac:chgData name="Manish Sharma" userId="b799adb9ba789c8f" providerId="LiveId" clId="{A135E15C-253F-4C5F-9453-5A6DB6B52314}" dt="2022-10-27T05:45:30.197" v="29"/>
          <ac:cxnSpMkLst>
            <pc:docMk/>
            <pc:sldMk cId="3564903328" sldId="304"/>
            <ac:cxnSpMk id="31" creationId="{EED877DD-9F82-4D74-74CD-B77F05868EB7}"/>
          </ac:cxnSpMkLst>
        </pc:cxnChg>
      </pc:sldChg>
      <pc:sldChg chg="addSp modSp new mod">
        <pc:chgData name="Manish Sharma" userId="b799adb9ba789c8f" providerId="LiveId" clId="{A135E15C-253F-4C5F-9453-5A6DB6B52314}" dt="2022-10-27T05:59:23.673" v="176" actId="20577"/>
        <pc:sldMkLst>
          <pc:docMk/>
          <pc:sldMk cId="1698793778" sldId="305"/>
        </pc:sldMkLst>
        <pc:spChg chg="mod">
          <ac:chgData name="Manish Sharma" userId="b799adb9ba789c8f" providerId="LiveId" clId="{A135E15C-253F-4C5F-9453-5A6DB6B52314}" dt="2022-10-27T05:59:23.673" v="176" actId="20577"/>
          <ac:spMkLst>
            <pc:docMk/>
            <pc:sldMk cId="1698793778" sldId="305"/>
            <ac:spMk id="2" creationId="{719EC9A4-5B4F-DFAE-D110-8D681D658483}"/>
          </ac:spMkLst>
        </pc:spChg>
        <pc:spChg chg="add mod">
          <ac:chgData name="Manish Sharma" userId="b799adb9ba789c8f" providerId="LiveId" clId="{A135E15C-253F-4C5F-9453-5A6DB6B52314}" dt="2022-10-27T05:55:17.806" v="35"/>
          <ac:spMkLst>
            <pc:docMk/>
            <pc:sldMk cId="1698793778" sldId="305"/>
            <ac:spMk id="3" creationId="{3E6C69A3-F8B6-C4AC-DA67-6398241F62BC}"/>
          </ac:spMkLst>
        </pc:spChg>
        <pc:spChg chg="mod">
          <ac:chgData name="Manish Sharma" userId="b799adb9ba789c8f" providerId="LiveId" clId="{A135E15C-253F-4C5F-9453-5A6DB6B52314}" dt="2022-10-27T05:55:17.806" v="35"/>
          <ac:spMkLst>
            <pc:docMk/>
            <pc:sldMk cId="1698793778" sldId="305"/>
            <ac:spMk id="5" creationId="{6B5C36A2-A142-C37B-487A-660E32352151}"/>
          </ac:spMkLst>
        </pc:spChg>
        <pc:spChg chg="mod">
          <ac:chgData name="Manish Sharma" userId="b799adb9ba789c8f" providerId="LiveId" clId="{A135E15C-253F-4C5F-9453-5A6DB6B52314}" dt="2022-10-27T05:55:17.806" v="35"/>
          <ac:spMkLst>
            <pc:docMk/>
            <pc:sldMk cId="1698793778" sldId="305"/>
            <ac:spMk id="6" creationId="{99E75EDB-3F95-DB2E-4E01-E9B8553E0854}"/>
          </ac:spMkLst>
        </pc:spChg>
        <pc:spChg chg="mod">
          <ac:chgData name="Manish Sharma" userId="b799adb9ba789c8f" providerId="LiveId" clId="{A135E15C-253F-4C5F-9453-5A6DB6B52314}" dt="2022-10-27T05:55:17.806" v="35"/>
          <ac:spMkLst>
            <pc:docMk/>
            <pc:sldMk cId="1698793778" sldId="305"/>
            <ac:spMk id="8" creationId="{A6CCF146-8FEC-56A2-FA1F-0D52F0CECE3E}"/>
          </ac:spMkLst>
        </pc:spChg>
        <pc:spChg chg="mod">
          <ac:chgData name="Manish Sharma" userId="b799adb9ba789c8f" providerId="LiveId" clId="{A135E15C-253F-4C5F-9453-5A6DB6B52314}" dt="2022-10-27T05:55:17.806" v="35"/>
          <ac:spMkLst>
            <pc:docMk/>
            <pc:sldMk cId="1698793778" sldId="305"/>
            <ac:spMk id="9" creationId="{EC9157DB-9D55-395F-13AB-D7AE11A173C6}"/>
          </ac:spMkLst>
        </pc:spChg>
        <pc:spChg chg="add mod">
          <ac:chgData name="Manish Sharma" userId="b799adb9ba789c8f" providerId="LiveId" clId="{A135E15C-253F-4C5F-9453-5A6DB6B52314}" dt="2022-10-27T05:55:17.806" v="35"/>
          <ac:spMkLst>
            <pc:docMk/>
            <pc:sldMk cId="1698793778" sldId="305"/>
            <ac:spMk id="10" creationId="{D472A12A-9130-0155-BE44-09F5CAA5834A}"/>
          </ac:spMkLst>
        </pc:spChg>
        <pc:spChg chg="mod">
          <ac:chgData name="Manish Sharma" userId="b799adb9ba789c8f" providerId="LiveId" clId="{A135E15C-253F-4C5F-9453-5A6DB6B52314}" dt="2022-10-27T05:55:17.806" v="35"/>
          <ac:spMkLst>
            <pc:docMk/>
            <pc:sldMk cId="1698793778" sldId="305"/>
            <ac:spMk id="12" creationId="{D701D1EB-91CE-2815-BD77-266F4FCB0604}"/>
          </ac:spMkLst>
        </pc:spChg>
        <pc:spChg chg="mod">
          <ac:chgData name="Manish Sharma" userId="b799adb9ba789c8f" providerId="LiveId" clId="{A135E15C-253F-4C5F-9453-5A6DB6B52314}" dt="2022-10-27T05:55:17.806" v="35"/>
          <ac:spMkLst>
            <pc:docMk/>
            <pc:sldMk cId="1698793778" sldId="305"/>
            <ac:spMk id="13" creationId="{9079EBF8-C868-0947-8474-4952C4A11D59}"/>
          </ac:spMkLst>
        </pc:spChg>
        <pc:spChg chg="add mod">
          <ac:chgData name="Manish Sharma" userId="b799adb9ba789c8f" providerId="LiveId" clId="{A135E15C-253F-4C5F-9453-5A6DB6B52314}" dt="2022-10-27T05:55:17.806" v="35"/>
          <ac:spMkLst>
            <pc:docMk/>
            <pc:sldMk cId="1698793778" sldId="305"/>
            <ac:spMk id="14" creationId="{D2FB22ED-D859-FE6F-0EB9-F6F4D80C24E6}"/>
          </ac:spMkLst>
        </pc:spChg>
        <pc:spChg chg="add mod">
          <ac:chgData name="Manish Sharma" userId="b799adb9ba789c8f" providerId="LiveId" clId="{A135E15C-253F-4C5F-9453-5A6DB6B52314}" dt="2022-10-27T05:55:26.804" v="36"/>
          <ac:spMkLst>
            <pc:docMk/>
            <pc:sldMk cId="1698793778" sldId="305"/>
            <ac:spMk id="15" creationId="{AEB2662E-1E14-9E8F-BC57-9B8FAF672681}"/>
          </ac:spMkLst>
        </pc:spChg>
        <pc:spChg chg="add mod">
          <ac:chgData name="Manish Sharma" userId="b799adb9ba789c8f" providerId="LiveId" clId="{A135E15C-253F-4C5F-9453-5A6DB6B52314}" dt="2022-10-27T05:55:26.804" v="36"/>
          <ac:spMkLst>
            <pc:docMk/>
            <pc:sldMk cId="1698793778" sldId="305"/>
            <ac:spMk id="17" creationId="{B33C41FA-2B68-A93B-78D2-216EE5FBC48B}"/>
          </ac:spMkLst>
        </pc:spChg>
        <pc:spChg chg="add mod">
          <ac:chgData name="Manish Sharma" userId="b799adb9ba789c8f" providerId="LiveId" clId="{A135E15C-253F-4C5F-9453-5A6DB6B52314}" dt="2022-10-27T05:55:26.804" v="36"/>
          <ac:spMkLst>
            <pc:docMk/>
            <pc:sldMk cId="1698793778" sldId="305"/>
            <ac:spMk id="19" creationId="{9FCCFC46-3E27-5312-847C-93FA2134AD00}"/>
          </ac:spMkLst>
        </pc:spChg>
        <pc:spChg chg="add mod">
          <ac:chgData name="Manish Sharma" userId="b799adb9ba789c8f" providerId="LiveId" clId="{A135E15C-253F-4C5F-9453-5A6DB6B52314}" dt="2022-10-27T05:55:33.914" v="37"/>
          <ac:spMkLst>
            <pc:docMk/>
            <pc:sldMk cId="1698793778" sldId="305"/>
            <ac:spMk id="20" creationId="{61B78F80-E1DE-6AC8-31A6-17B45F76DABF}"/>
          </ac:spMkLst>
        </pc:spChg>
        <pc:spChg chg="add mod">
          <ac:chgData name="Manish Sharma" userId="b799adb9ba789c8f" providerId="LiveId" clId="{A135E15C-253F-4C5F-9453-5A6DB6B52314}" dt="2022-10-27T05:55:33.914" v="37"/>
          <ac:spMkLst>
            <pc:docMk/>
            <pc:sldMk cId="1698793778" sldId="305"/>
            <ac:spMk id="21" creationId="{7904BCCC-4215-8345-16CD-125ABF3B01B9}"/>
          </ac:spMkLst>
        </pc:spChg>
        <pc:spChg chg="add mod">
          <ac:chgData name="Manish Sharma" userId="b799adb9ba789c8f" providerId="LiveId" clId="{A135E15C-253F-4C5F-9453-5A6DB6B52314}" dt="2022-10-27T05:55:33.914" v="37"/>
          <ac:spMkLst>
            <pc:docMk/>
            <pc:sldMk cId="1698793778" sldId="305"/>
            <ac:spMk id="22" creationId="{09FC63E4-8277-534B-1AF1-3F8C0B17F5BB}"/>
          </ac:spMkLst>
        </pc:spChg>
        <pc:spChg chg="add mod">
          <ac:chgData name="Manish Sharma" userId="b799adb9ba789c8f" providerId="LiveId" clId="{A135E15C-253F-4C5F-9453-5A6DB6B52314}" dt="2022-10-27T05:55:33.914" v="37"/>
          <ac:spMkLst>
            <pc:docMk/>
            <pc:sldMk cId="1698793778" sldId="305"/>
            <ac:spMk id="23" creationId="{1C5F0813-8A7F-53F3-3EE0-1E78BC72EEDE}"/>
          </ac:spMkLst>
        </pc:spChg>
        <pc:spChg chg="add mod">
          <ac:chgData name="Manish Sharma" userId="b799adb9ba789c8f" providerId="LiveId" clId="{A135E15C-253F-4C5F-9453-5A6DB6B52314}" dt="2022-10-27T05:55:33.914" v="37"/>
          <ac:spMkLst>
            <pc:docMk/>
            <pc:sldMk cId="1698793778" sldId="305"/>
            <ac:spMk id="24" creationId="{7E34B322-5F68-1EF2-56D3-19C6153CDC69}"/>
          </ac:spMkLst>
        </pc:spChg>
        <pc:spChg chg="add mod">
          <ac:chgData name="Manish Sharma" userId="b799adb9ba789c8f" providerId="LiveId" clId="{A135E15C-253F-4C5F-9453-5A6DB6B52314}" dt="2022-10-27T05:55:47.390" v="38"/>
          <ac:spMkLst>
            <pc:docMk/>
            <pc:sldMk cId="1698793778" sldId="305"/>
            <ac:spMk id="25" creationId="{6554D708-EE63-C56B-3F57-1203C7FC60DE}"/>
          </ac:spMkLst>
        </pc:spChg>
        <pc:spChg chg="add mod">
          <ac:chgData name="Manish Sharma" userId="b799adb9ba789c8f" providerId="LiveId" clId="{A135E15C-253F-4C5F-9453-5A6DB6B52314}" dt="2022-10-27T05:55:47.390" v="38"/>
          <ac:spMkLst>
            <pc:docMk/>
            <pc:sldMk cId="1698793778" sldId="305"/>
            <ac:spMk id="28" creationId="{7D5B0503-18B3-E20F-27D0-FF4EE93E451B}"/>
          </ac:spMkLst>
        </pc:spChg>
        <pc:spChg chg="add mod">
          <ac:chgData name="Manish Sharma" userId="b799adb9ba789c8f" providerId="LiveId" clId="{A135E15C-253F-4C5F-9453-5A6DB6B52314}" dt="2022-10-27T05:55:47.390" v="38"/>
          <ac:spMkLst>
            <pc:docMk/>
            <pc:sldMk cId="1698793778" sldId="305"/>
            <ac:spMk id="29" creationId="{018FD030-A82E-C9AD-6185-507B481B295A}"/>
          </ac:spMkLst>
        </pc:spChg>
        <pc:spChg chg="add mod">
          <ac:chgData name="Manish Sharma" userId="b799adb9ba789c8f" providerId="LiveId" clId="{A135E15C-253F-4C5F-9453-5A6DB6B52314}" dt="2022-10-27T05:56:00.335" v="39"/>
          <ac:spMkLst>
            <pc:docMk/>
            <pc:sldMk cId="1698793778" sldId="305"/>
            <ac:spMk id="31" creationId="{F859B4FB-9FD0-D0CB-717E-C6B8484D742F}"/>
          </ac:spMkLst>
        </pc:spChg>
        <pc:spChg chg="add mod">
          <ac:chgData name="Manish Sharma" userId="b799adb9ba789c8f" providerId="LiveId" clId="{A135E15C-253F-4C5F-9453-5A6DB6B52314}" dt="2022-10-27T05:56:00.335" v="39"/>
          <ac:spMkLst>
            <pc:docMk/>
            <pc:sldMk cId="1698793778" sldId="305"/>
            <ac:spMk id="33" creationId="{D67A9B64-7F10-69EA-C657-0F3EE22E0E59}"/>
          </ac:spMkLst>
        </pc:spChg>
        <pc:spChg chg="add mod">
          <ac:chgData name="Manish Sharma" userId="b799adb9ba789c8f" providerId="LiveId" clId="{A135E15C-253F-4C5F-9453-5A6DB6B52314}" dt="2022-10-27T05:57:20.703" v="40"/>
          <ac:spMkLst>
            <pc:docMk/>
            <pc:sldMk cId="1698793778" sldId="305"/>
            <ac:spMk id="34" creationId="{4B68058B-2553-D328-1F09-74E2AAE8BAA2}"/>
          </ac:spMkLst>
        </pc:spChg>
        <pc:spChg chg="add mod">
          <ac:chgData name="Manish Sharma" userId="b799adb9ba789c8f" providerId="LiveId" clId="{A135E15C-253F-4C5F-9453-5A6DB6B52314}" dt="2022-10-27T05:57:28.740" v="41"/>
          <ac:spMkLst>
            <pc:docMk/>
            <pc:sldMk cId="1698793778" sldId="305"/>
            <ac:spMk id="35" creationId="{64BE1764-5F5D-D378-BB8C-CB15C8A57D8A}"/>
          </ac:spMkLst>
        </pc:spChg>
        <pc:spChg chg="add mod">
          <ac:chgData name="Manish Sharma" userId="b799adb9ba789c8f" providerId="LiveId" clId="{A135E15C-253F-4C5F-9453-5A6DB6B52314}" dt="2022-10-27T05:58:31.135" v="123" actId="122"/>
          <ac:spMkLst>
            <pc:docMk/>
            <pc:sldMk cId="1698793778" sldId="305"/>
            <ac:spMk id="37" creationId="{E02B3775-A246-FC08-8C95-543A58C3B6C2}"/>
          </ac:spMkLst>
        </pc:spChg>
        <pc:grpChg chg="add mod">
          <ac:chgData name="Manish Sharma" userId="b799adb9ba789c8f" providerId="LiveId" clId="{A135E15C-253F-4C5F-9453-5A6DB6B52314}" dt="2022-10-27T05:55:17.806" v="35"/>
          <ac:grpSpMkLst>
            <pc:docMk/>
            <pc:sldMk cId="1698793778" sldId="305"/>
            <ac:grpSpMk id="4" creationId="{2C994614-83C3-E524-88C6-D310DD3A0431}"/>
          </ac:grpSpMkLst>
        </pc:grpChg>
        <pc:grpChg chg="add mod">
          <ac:chgData name="Manish Sharma" userId="b799adb9ba789c8f" providerId="LiveId" clId="{A135E15C-253F-4C5F-9453-5A6DB6B52314}" dt="2022-10-27T05:55:17.806" v="35"/>
          <ac:grpSpMkLst>
            <pc:docMk/>
            <pc:sldMk cId="1698793778" sldId="305"/>
            <ac:grpSpMk id="7" creationId="{CC98CFF1-4F17-68F0-B069-EB00BCDF679C}"/>
          </ac:grpSpMkLst>
        </pc:grpChg>
        <pc:grpChg chg="add mod">
          <ac:chgData name="Manish Sharma" userId="b799adb9ba789c8f" providerId="LiveId" clId="{A135E15C-253F-4C5F-9453-5A6DB6B52314}" dt="2022-10-27T05:55:17.806" v="35"/>
          <ac:grpSpMkLst>
            <pc:docMk/>
            <pc:sldMk cId="1698793778" sldId="305"/>
            <ac:grpSpMk id="11" creationId="{1FF36C9C-E906-0BFE-F376-3933D67D3F48}"/>
          </ac:grpSpMkLst>
        </pc:grpChg>
        <pc:picChg chg="add mod">
          <ac:chgData name="Manish Sharma" userId="b799adb9ba789c8f" providerId="LiveId" clId="{A135E15C-253F-4C5F-9453-5A6DB6B52314}" dt="2022-10-27T05:57:28.740" v="41"/>
          <ac:picMkLst>
            <pc:docMk/>
            <pc:sldMk cId="1698793778" sldId="305"/>
            <ac:picMk id="36" creationId="{4011D838-1FB3-1C32-B0F6-1DB4EDEC340C}"/>
          </ac:picMkLst>
        </pc:picChg>
        <pc:cxnChg chg="add mod">
          <ac:chgData name="Manish Sharma" userId="b799adb9ba789c8f" providerId="LiveId" clId="{A135E15C-253F-4C5F-9453-5A6DB6B52314}" dt="2022-10-27T05:55:26.804" v="36"/>
          <ac:cxnSpMkLst>
            <pc:docMk/>
            <pc:sldMk cId="1698793778" sldId="305"/>
            <ac:cxnSpMk id="16" creationId="{166AA6CE-1522-8CE0-9FA3-EB736674F61C}"/>
          </ac:cxnSpMkLst>
        </pc:cxnChg>
        <pc:cxnChg chg="add mod">
          <ac:chgData name="Manish Sharma" userId="b799adb9ba789c8f" providerId="LiveId" clId="{A135E15C-253F-4C5F-9453-5A6DB6B52314}" dt="2022-10-27T05:55:26.804" v="36"/>
          <ac:cxnSpMkLst>
            <pc:docMk/>
            <pc:sldMk cId="1698793778" sldId="305"/>
            <ac:cxnSpMk id="18" creationId="{8CBD73BC-D4E2-E0F7-1497-1E099B2BF4C3}"/>
          </ac:cxnSpMkLst>
        </pc:cxnChg>
        <pc:cxnChg chg="add mod">
          <ac:chgData name="Manish Sharma" userId="b799adb9ba789c8f" providerId="LiveId" clId="{A135E15C-253F-4C5F-9453-5A6DB6B52314}" dt="2022-10-27T05:55:47.390" v="38"/>
          <ac:cxnSpMkLst>
            <pc:docMk/>
            <pc:sldMk cId="1698793778" sldId="305"/>
            <ac:cxnSpMk id="26" creationId="{D9ED98F6-FCA6-2043-5E7E-49EE3132A969}"/>
          </ac:cxnSpMkLst>
        </pc:cxnChg>
        <pc:cxnChg chg="add mod">
          <ac:chgData name="Manish Sharma" userId="b799adb9ba789c8f" providerId="LiveId" clId="{A135E15C-253F-4C5F-9453-5A6DB6B52314}" dt="2022-10-27T05:55:47.390" v="38"/>
          <ac:cxnSpMkLst>
            <pc:docMk/>
            <pc:sldMk cId="1698793778" sldId="305"/>
            <ac:cxnSpMk id="27" creationId="{AA2F82ED-5D35-44D7-4EDD-78395AE0D12A}"/>
          </ac:cxnSpMkLst>
        </pc:cxnChg>
        <pc:cxnChg chg="add mod">
          <ac:chgData name="Manish Sharma" userId="b799adb9ba789c8f" providerId="LiveId" clId="{A135E15C-253F-4C5F-9453-5A6DB6B52314}" dt="2022-10-27T05:56:00.335" v="39"/>
          <ac:cxnSpMkLst>
            <pc:docMk/>
            <pc:sldMk cId="1698793778" sldId="305"/>
            <ac:cxnSpMk id="30" creationId="{58846A22-AFED-3EFF-6B29-88160B868D9E}"/>
          </ac:cxnSpMkLst>
        </pc:cxnChg>
        <pc:cxnChg chg="add mod">
          <ac:chgData name="Manish Sharma" userId="b799adb9ba789c8f" providerId="LiveId" clId="{A135E15C-253F-4C5F-9453-5A6DB6B52314}" dt="2022-10-27T05:56:00.335" v="39"/>
          <ac:cxnSpMkLst>
            <pc:docMk/>
            <pc:sldMk cId="1698793778" sldId="305"/>
            <ac:cxnSpMk id="32" creationId="{9ECFBE1C-44F5-3236-E214-1B7748882AA4}"/>
          </ac:cxnSpMkLst>
        </pc:cxnChg>
      </pc:sldChg>
      <pc:sldChg chg="del">
        <pc:chgData name="Manish Sharma" userId="b799adb9ba789c8f" providerId="LiveId" clId="{A135E15C-253F-4C5F-9453-5A6DB6B52314}" dt="2022-10-27T04:29:30.410" v="0" actId="47"/>
        <pc:sldMkLst>
          <pc:docMk/>
          <pc:sldMk cId="2320912663" sldId="305"/>
        </pc:sldMkLst>
      </pc:sldChg>
      <pc:sldChg chg="add del">
        <pc:chgData name="Manish Sharma" userId="b799adb9ba789c8f" providerId="LiveId" clId="{A135E15C-253F-4C5F-9453-5A6DB6B52314}" dt="2022-10-27T11:58:28.952" v="240"/>
        <pc:sldMkLst>
          <pc:docMk/>
          <pc:sldMk cId="3343793836" sldId="307"/>
        </pc:sldMkLst>
      </pc:sldChg>
      <pc:sldChg chg="add del">
        <pc:chgData name="Manish Sharma" userId="b799adb9ba789c8f" providerId="LiveId" clId="{A135E15C-253F-4C5F-9453-5A6DB6B52314}" dt="2022-10-27T11:58:28.952" v="240"/>
        <pc:sldMkLst>
          <pc:docMk/>
          <pc:sldMk cId="2896957801" sldId="308"/>
        </pc:sldMkLst>
      </pc:sldChg>
      <pc:sldChg chg="add del">
        <pc:chgData name="Manish Sharma" userId="b799adb9ba789c8f" providerId="LiveId" clId="{A135E15C-253F-4C5F-9453-5A6DB6B52314}" dt="2022-10-27T11:58:28.952" v="240"/>
        <pc:sldMkLst>
          <pc:docMk/>
          <pc:sldMk cId="3905909107" sldId="310"/>
        </pc:sldMkLst>
      </pc:sldChg>
      <pc:sldChg chg="add del">
        <pc:chgData name="Manish Sharma" userId="b799adb9ba789c8f" providerId="LiveId" clId="{A135E15C-253F-4C5F-9453-5A6DB6B52314}" dt="2022-10-28T06:22:54.459" v="243"/>
        <pc:sldMkLst>
          <pc:docMk/>
          <pc:sldMk cId="3363675506" sldId="312"/>
        </pc:sldMkLst>
      </pc:sldChg>
      <pc:sldChg chg="add del">
        <pc:chgData name="Manish Sharma" userId="b799adb9ba789c8f" providerId="LiveId" clId="{A135E15C-253F-4C5F-9453-5A6DB6B52314}" dt="2022-10-28T11:33:09.740" v="307"/>
        <pc:sldMkLst>
          <pc:docMk/>
          <pc:sldMk cId="3401202457" sldId="315"/>
        </pc:sldMkLst>
      </pc:sldChg>
      <pc:sldChg chg="add del">
        <pc:chgData name="Manish Sharma" userId="b799adb9ba789c8f" providerId="LiveId" clId="{A135E15C-253F-4C5F-9453-5A6DB6B52314}" dt="2022-10-27T11:58:28.952" v="240"/>
        <pc:sldMkLst>
          <pc:docMk/>
          <pc:sldMk cId="495837008" sldId="316"/>
        </pc:sldMkLst>
      </pc:sldChg>
      <pc:sldChg chg="add del">
        <pc:chgData name="Manish Sharma" userId="b799adb9ba789c8f" providerId="LiveId" clId="{A135E15C-253F-4C5F-9453-5A6DB6B52314}" dt="2022-10-27T11:58:28.952" v="240"/>
        <pc:sldMkLst>
          <pc:docMk/>
          <pc:sldMk cId="729508330" sldId="317"/>
        </pc:sldMkLst>
      </pc:sldChg>
      <pc:sldChg chg="add del">
        <pc:chgData name="Manish Sharma" userId="b799adb9ba789c8f" providerId="LiveId" clId="{A135E15C-253F-4C5F-9453-5A6DB6B52314}" dt="2022-10-27T11:58:28.952" v="240"/>
        <pc:sldMkLst>
          <pc:docMk/>
          <pc:sldMk cId="3730346979" sldId="318"/>
        </pc:sldMkLst>
      </pc:sldChg>
      <pc:sldChg chg="add del">
        <pc:chgData name="Manish Sharma" userId="b799adb9ba789c8f" providerId="LiveId" clId="{A135E15C-253F-4C5F-9453-5A6DB6B52314}" dt="2022-10-28T08:00:20.004" v="303"/>
        <pc:sldMkLst>
          <pc:docMk/>
          <pc:sldMk cId="3305835573" sldId="320"/>
        </pc:sldMkLst>
      </pc:sldChg>
      <pc:sldChg chg="add del">
        <pc:chgData name="Manish Sharma" userId="b799adb9ba789c8f" providerId="LiveId" clId="{A135E15C-253F-4C5F-9453-5A6DB6B52314}" dt="2022-10-28T08:00:20.004" v="303"/>
        <pc:sldMkLst>
          <pc:docMk/>
          <pc:sldMk cId="1973237833" sldId="321"/>
        </pc:sldMkLst>
      </pc:sldChg>
      <pc:sldChg chg="add del">
        <pc:chgData name="Manish Sharma" userId="b799adb9ba789c8f" providerId="LiveId" clId="{A135E15C-253F-4C5F-9453-5A6DB6B52314}" dt="2022-10-28T08:00:20.004" v="303"/>
        <pc:sldMkLst>
          <pc:docMk/>
          <pc:sldMk cId="433844631" sldId="322"/>
        </pc:sldMkLst>
      </pc:sldChg>
      <pc:sldChg chg="add del">
        <pc:chgData name="Manish Sharma" userId="b799adb9ba789c8f" providerId="LiveId" clId="{A135E15C-253F-4C5F-9453-5A6DB6B52314}" dt="2022-10-28T08:27:59.511" v="304"/>
        <pc:sldMkLst>
          <pc:docMk/>
          <pc:sldMk cId="45633748" sldId="323"/>
        </pc:sldMkLst>
      </pc:sldChg>
      <pc:sldChg chg="add del">
        <pc:chgData name="Manish Sharma" userId="b799adb9ba789c8f" providerId="LiveId" clId="{A135E15C-253F-4C5F-9453-5A6DB6B52314}" dt="2022-10-28T08:27:59.511" v="304"/>
        <pc:sldMkLst>
          <pc:docMk/>
          <pc:sldMk cId="2625194412" sldId="324"/>
        </pc:sldMkLst>
      </pc:sldChg>
      <pc:sldChg chg="add del">
        <pc:chgData name="Manish Sharma" userId="b799adb9ba789c8f" providerId="LiveId" clId="{A135E15C-253F-4C5F-9453-5A6DB6B52314}" dt="2022-10-28T08:27:59.511" v="304"/>
        <pc:sldMkLst>
          <pc:docMk/>
          <pc:sldMk cId="492403978" sldId="325"/>
        </pc:sldMkLst>
      </pc:sldChg>
      <pc:sldChg chg="add del">
        <pc:chgData name="Manish Sharma" userId="b799adb9ba789c8f" providerId="LiveId" clId="{A135E15C-253F-4C5F-9453-5A6DB6B52314}" dt="2022-10-28T08:27:59.511" v="304"/>
        <pc:sldMkLst>
          <pc:docMk/>
          <pc:sldMk cId="2388020248" sldId="326"/>
        </pc:sldMkLst>
      </pc:sldChg>
      <pc:sldChg chg="add del">
        <pc:chgData name="Manish Sharma" userId="b799adb9ba789c8f" providerId="LiveId" clId="{A135E15C-253F-4C5F-9453-5A6DB6B52314}" dt="2022-10-28T08:27:59.511" v="304"/>
        <pc:sldMkLst>
          <pc:docMk/>
          <pc:sldMk cId="855042921" sldId="327"/>
        </pc:sldMkLst>
      </pc:sldChg>
      <pc:sldChg chg="add del">
        <pc:chgData name="Manish Sharma" userId="b799adb9ba789c8f" providerId="LiveId" clId="{A135E15C-253F-4C5F-9453-5A6DB6B52314}" dt="2022-10-28T11:33:40.479" v="308"/>
        <pc:sldMkLst>
          <pc:docMk/>
          <pc:sldMk cId="3819615658" sldId="330"/>
        </pc:sldMkLst>
      </pc:sldChg>
      <pc:sldChg chg="add del">
        <pc:chgData name="Manish Sharma" userId="b799adb9ba789c8f" providerId="LiveId" clId="{A135E15C-253F-4C5F-9453-5A6DB6B52314}" dt="2022-10-28T11:47:50.776" v="321"/>
        <pc:sldMkLst>
          <pc:docMk/>
          <pc:sldMk cId="1872235650" sldId="331"/>
        </pc:sldMkLst>
      </pc:sldChg>
      <pc:sldChg chg="add del">
        <pc:chgData name="Manish Sharma" userId="b799adb9ba789c8f" providerId="LiveId" clId="{A135E15C-253F-4C5F-9453-5A6DB6B52314}" dt="2022-10-28T11:25:09.102" v="306"/>
        <pc:sldMkLst>
          <pc:docMk/>
          <pc:sldMk cId="4165250704" sldId="333"/>
        </pc:sldMkLst>
      </pc:sldChg>
      <pc:sldChg chg="add del">
        <pc:chgData name="Manish Sharma" userId="b799adb9ba789c8f" providerId="LiveId" clId="{A135E15C-253F-4C5F-9453-5A6DB6B52314}" dt="2022-10-28T11:24:43.593" v="305"/>
        <pc:sldMkLst>
          <pc:docMk/>
          <pc:sldMk cId="389683339" sldId="334"/>
        </pc:sldMkLst>
      </pc:sldChg>
      <pc:sldChg chg="add del">
        <pc:chgData name="Manish Sharma" userId="b799adb9ba789c8f" providerId="LiveId" clId="{A135E15C-253F-4C5F-9453-5A6DB6B52314}" dt="2022-11-05T12:07:38.708" v="1758"/>
        <pc:sldMkLst>
          <pc:docMk/>
          <pc:sldMk cId="599601856" sldId="336"/>
        </pc:sldMkLst>
      </pc:sldChg>
      <pc:sldChg chg="del">
        <pc:chgData name="Manish Sharma" userId="b799adb9ba789c8f" providerId="LiveId" clId="{A135E15C-253F-4C5F-9453-5A6DB6B52314}" dt="2022-10-27T04:29:30.410" v="0" actId="47"/>
        <pc:sldMkLst>
          <pc:docMk/>
          <pc:sldMk cId="4089342765" sldId="337"/>
        </pc:sldMkLst>
      </pc:sldChg>
      <pc:sldChg chg="add del">
        <pc:chgData name="Manish Sharma" userId="b799adb9ba789c8f" providerId="LiveId" clId="{A135E15C-253F-4C5F-9453-5A6DB6B52314}" dt="2022-10-28T04:59:07.040" v="241"/>
        <pc:sldMkLst>
          <pc:docMk/>
          <pc:sldMk cId="326244009" sldId="338"/>
        </pc:sldMkLst>
      </pc:sldChg>
      <pc:sldChg chg="add del">
        <pc:chgData name="Manish Sharma" userId="b799adb9ba789c8f" providerId="LiveId" clId="{A135E15C-253F-4C5F-9453-5A6DB6B52314}" dt="2022-10-28T04:59:07.040" v="241"/>
        <pc:sldMkLst>
          <pc:docMk/>
          <pc:sldMk cId="914836995" sldId="339"/>
        </pc:sldMkLst>
      </pc:sldChg>
      <pc:sldChg chg="add del">
        <pc:chgData name="Manish Sharma" userId="b799adb9ba789c8f" providerId="LiveId" clId="{A135E15C-253F-4C5F-9453-5A6DB6B52314}" dt="2022-10-29T12:30:29.433" v="1263"/>
        <pc:sldMkLst>
          <pc:docMk/>
          <pc:sldMk cId="2737212266" sldId="340"/>
        </pc:sldMkLst>
      </pc:sldChg>
      <pc:sldChg chg="add del">
        <pc:chgData name="Manish Sharma" userId="b799adb9ba789c8f" providerId="LiveId" clId="{A135E15C-253F-4C5F-9453-5A6DB6B52314}" dt="2022-10-29T12:30:29.433" v="1263"/>
        <pc:sldMkLst>
          <pc:docMk/>
          <pc:sldMk cId="1876232458" sldId="341"/>
        </pc:sldMkLst>
      </pc:sldChg>
      <pc:sldChg chg="add del">
        <pc:chgData name="Manish Sharma" userId="b799adb9ba789c8f" providerId="LiveId" clId="{A135E15C-253F-4C5F-9453-5A6DB6B52314}" dt="2022-11-04T06:17:35.002" v="1364"/>
        <pc:sldMkLst>
          <pc:docMk/>
          <pc:sldMk cId="1083906838" sldId="344"/>
        </pc:sldMkLst>
      </pc:sldChg>
      <pc:sldChg chg="add del">
        <pc:chgData name="Manish Sharma" userId="b799adb9ba789c8f" providerId="LiveId" clId="{A135E15C-253F-4C5F-9453-5A6DB6B52314}" dt="2022-10-28T11:48:12.320" v="322"/>
        <pc:sldMkLst>
          <pc:docMk/>
          <pc:sldMk cId="2213827792" sldId="345"/>
        </pc:sldMkLst>
      </pc:sldChg>
      <pc:sldChg chg="add del">
        <pc:chgData name="Manish Sharma" userId="b799adb9ba789c8f" providerId="LiveId" clId="{A135E15C-253F-4C5F-9453-5A6DB6B52314}" dt="2022-10-28T11:48:12.320" v="322"/>
        <pc:sldMkLst>
          <pc:docMk/>
          <pc:sldMk cId="1923206056" sldId="346"/>
        </pc:sldMkLst>
      </pc:sldChg>
      <pc:sldChg chg="add del">
        <pc:chgData name="Manish Sharma" userId="b799adb9ba789c8f" providerId="LiveId" clId="{A135E15C-253F-4C5F-9453-5A6DB6B52314}" dt="2022-10-28T11:48:12.320" v="322"/>
        <pc:sldMkLst>
          <pc:docMk/>
          <pc:sldMk cId="3793334372" sldId="347"/>
        </pc:sldMkLst>
      </pc:sldChg>
      <pc:sldChg chg="add del">
        <pc:chgData name="Manish Sharma" userId="b799adb9ba789c8f" providerId="LiveId" clId="{A135E15C-253F-4C5F-9453-5A6DB6B52314}" dt="2022-10-28T12:22:17.251" v="324"/>
        <pc:sldMkLst>
          <pc:docMk/>
          <pc:sldMk cId="3976377021" sldId="349"/>
        </pc:sldMkLst>
      </pc:sldChg>
      <pc:sldChg chg="add del">
        <pc:chgData name="Manish Sharma" userId="b799adb9ba789c8f" providerId="LiveId" clId="{A135E15C-253F-4C5F-9453-5A6DB6B52314}" dt="2022-10-28T12:22:17.251" v="324"/>
        <pc:sldMkLst>
          <pc:docMk/>
          <pc:sldMk cId="2857248363" sldId="352"/>
        </pc:sldMkLst>
      </pc:sldChg>
      <pc:sldChg chg="add del">
        <pc:chgData name="Manish Sharma" userId="b799adb9ba789c8f" providerId="LiveId" clId="{A135E15C-253F-4C5F-9453-5A6DB6B52314}" dt="2022-10-28T12:22:17.251" v="324"/>
        <pc:sldMkLst>
          <pc:docMk/>
          <pc:sldMk cId="2744805497" sldId="353"/>
        </pc:sldMkLst>
      </pc:sldChg>
      <pc:sldChg chg="add del">
        <pc:chgData name="Manish Sharma" userId="b799adb9ba789c8f" providerId="LiveId" clId="{A135E15C-253F-4C5F-9453-5A6DB6B52314}" dt="2022-11-05T11:52:53.308" v="1756"/>
        <pc:sldMkLst>
          <pc:docMk/>
          <pc:sldMk cId="3543660359" sldId="354"/>
        </pc:sldMkLst>
      </pc:sldChg>
      <pc:sldChg chg="add del">
        <pc:chgData name="Manish Sharma" userId="b799adb9ba789c8f" providerId="LiveId" clId="{A135E15C-253F-4C5F-9453-5A6DB6B52314}" dt="2022-10-28T11:24:43.593" v="305"/>
        <pc:sldMkLst>
          <pc:docMk/>
          <pc:sldMk cId="3237243737" sldId="357"/>
        </pc:sldMkLst>
      </pc:sldChg>
      <pc:sldChg chg="add del">
        <pc:chgData name="Manish Sharma" userId="b799adb9ba789c8f" providerId="LiveId" clId="{A135E15C-253F-4C5F-9453-5A6DB6B52314}" dt="2022-10-28T11:24:43.593" v="305"/>
        <pc:sldMkLst>
          <pc:docMk/>
          <pc:sldMk cId="3787089593" sldId="358"/>
        </pc:sldMkLst>
      </pc:sldChg>
      <pc:sldChg chg="add del">
        <pc:chgData name="Manish Sharma" userId="b799adb9ba789c8f" providerId="LiveId" clId="{A135E15C-253F-4C5F-9453-5A6DB6B52314}" dt="2022-10-27T07:39:12.854" v="192"/>
        <pc:sldMkLst>
          <pc:docMk/>
          <pc:sldMk cId="972214110" sldId="360"/>
        </pc:sldMkLst>
      </pc:sldChg>
      <pc:sldChg chg="add del">
        <pc:chgData name="Manish Sharma" userId="b799adb9ba789c8f" providerId="LiveId" clId="{A135E15C-253F-4C5F-9453-5A6DB6B52314}" dt="2022-10-29T07:42:08.299" v="608"/>
        <pc:sldMkLst>
          <pc:docMk/>
          <pc:sldMk cId="2514910419" sldId="379"/>
        </pc:sldMkLst>
      </pc:sldChg>
      <pc:sldChg chg="add del">
        <pc:chgData name="Manish Sharma" userId="b799adb9ba789c8f" providerId="LiveId" clId="{A135E15C-253F-4C5F-9453-5A6DB6B52314}" dt="2022-10-29T10:22:54.159" v="633"/>
        <pc:sldMkLst>
          <pc:docMk/>
          <pc:sldMk cId="486550458" sldId="383"/>
        </pc:sldMkLst>
      </pc:sldChg>
      <pc:sldChg chg="add del">
        <pc:chgData name="Manish Sharma" userId="b799adb9ba789c8f" providerId="LiveId" clId="{A135E15C-253F-4C5F-9453-5A6DB6B52314}" dt="2022-10-29T10:22:54.159" v="633"/>
        <pc:sldMkLst>
          <pc:docMk/>
          <pc:sldMk cId="1424805398" sldId="384"/>
        </pc:sldMkLst>
      </pc:sldChg>
      <pc:sldChg chg="add del">
        <pc:chgData name="Manish Sharma" userId="b799adb9ba789c8f" providerId="LiveId" clId="{A135E15C-253F-4C5F-9453-5A6DB6B52314}" dt="2022-10-29T12:29:55.073" v="1262"/>
        <pc:sldMkLst>
          <pc:docMk/>
          <pc:sldMk cId="1239693065" sldId="386"/>
        </pc:sldMkLst>
      </pc:sldChg>
      <pc:sldChg chg="add del">
        <pc:chgData name="Manish Sharma" userId="b799adb9ba789c8f" providerId="LiveId" clId="{A135E15C-253F-4C5F-9453-5A6DB6B52314}" dt="2022-10-29T12:29:55.073" v="1262"/>
        <pc:sldMkLst>
          <pc:docMk/>
          <pc:sldMk cId="2331089218" sldId="387"/>
        </pc:sldMkLst>
      </pc:sldChg>
      <pc:sldChg chg="add del">
        <pc:chgData name="Manish Sharma" userId="b799adb9ba789c8f" providerId="LiveId" clId="{A135E15C-253F-4C5F-9453-5A6DB6B52314}" dt="2022-10-29T12:29:55.073" v="1262"/>
        <pc:sldMkLst>
          <pc:docMk/>
          <pc:sldMk cId="940231496" sldId="388"/>
        </pc:sldMkLst>
      </pc:sldChg>
      <pc:sldChg chg="add del">
        <pc:chgData name="Manish Sharma" userId="b799adb9ba789c8f" providerId="LiveId" clId="{A135E15C-253F-4C5F-9453-5A6DB6B52314}" dt="2022-11-04T10:54:42.619" v="1368"/>
        <pc:sldMkLst>
          <pc:docMk/>
          <pc:sldMk cId="2204562738" sldId="392"/>
        </pc:sldMkLst>
      </pc:sldChg>
      <pc:sldChg chg="add del">
        <pc:chgData name="Manish Sharma" userId="b799adb9ba789c8f" providerId="LiveId" clId="{A135E15C-253F-4C5F-9453-5A6DB6B52314}" dt="2022-11-04T11:22:24.314" v="1487"/>
        <pc:sldMkLst>
          <pc:docMk/>
          <pc:sldMk cId="694169232" sldId="395"/>
        </pc:sldMkLst>
      </pc:sldChg>
      <pc:sldChg chg="add del">
        <pc:chgData name="Manish Sharma" userId="b799adb9ba789c8f" providerId="LiveId" clId="{A135E15C-253F-4C5F-9453-5A6DB6B52314}" dt="2022-11-04T11:22:24.314" v="1487"/>
        <pc:sldMkLst>
          <pc:docMk/>
          <pc:sldMk cId="3920928659" sldId="396"/>
        </pc:sldMkLst>
      </pc:sldChg>
      <pc:sldChg chg="add del">
        <pc:chgData name="Manish Sharma" userId="b799adb9ba789c8f" providerId="LiveId" clId="{A135E15C-253F-4C5F-9453-5A6DB6B52314}" dt="2022-11-05T07:16:37.475" v="1606"/>
        <pc:sldMkLst>
          <pc:docMk/>
          <pc:sldMk cId="3923253326" sldId="399"/>
        </pc:sldMkLst>
      </pc:sldChg>
      <pc:sldChg chg="add del">
        <pc:chgData name="Manish Sharma" userId="b799adb9ba789c8f" providerId="LiveId" clId="{A135E15C-253F-4C5F-9453-5A6DB6B52314}" dt="2022-11-05T07:16:37.475" v="1606"/>
        <pc:sldMkLst>
          <pc:docMk/>
          <pc:sldMk cId="1859098652" sldId="400"/>
        </pc:sldMkLst>
      </pc:sldChg>
      <pc:sldChg chg="add del">
        <pc:chgData name="Manish Sharma" userId="b799adb9ba789c8f" providerId="LiveId" clId="{A135E15C-253F-4C5F-9453-5A6DB6B52314}" dt="2022-11-05T07:16:37.475" v="1606"/>
        <pc:sldMkLst>
          <pc:docMk/>
          <pc:sldMk cId="2486780815" sldId="401"/>
        </pc:sldMkLst>
      </pc:sldChg>
      <pc:sldChg chg="add del">
        <pc:chgData name="Manish Sharma" userId="b799adb9ba789c8f" providerId="LiveId" clId="{A135E15C-253F-4C5F-9453-5A6DB6B52314}" dt="2022-11-05T07:33:55.526" v="1607"/>
        <pc:sldMkLst>
          <pc:docMk/>
          <pc:sldMk cId="2478318775" sldId="402"/>
        </pc:sldMkLst>
      </pc:sldChg>
      <pc:sldChg chg="add del">
        <pc:chgData name="Manish Sharma" userId="b799adb9ba789c8f" providerId="LiveId" clId="{A135E15C-253F-4C5F-9453-5A6DB6B52314}" dt="2022-11-05T10:15:55.089" v="1631"/>
        <pc:sldMkLst>
          <pc:docMk/>
          <pc:sldMk cId="1747891241" sldId="405"/>
        </pc:sldMkLst>
      </pc:sldChg>
      <pc:sldChg chg="add del">
        <pc:chgData name="Manish Sharma" userId="b799adb9ba789c8f" providerId="LiveId" clId="{A135E15C-253F-4C5F-9453-5A6DB6B52314}" dt="2022-10-28T08:00:20.004" v="303"/>
        <pc:sldMkLst>
          <pc:docMk/>
          <pc:sldMk cId="2747173488" sldId="408"/>
        </pc:sldMkLst>
      </pc:sldChg>
      <pc:sldChg chg="add del">
        <pc:chgData name="Manish Sharma" userId="b799adb9ba789c8f" providerId="LiveId" clId="{A135E15C-253F-4C5F-9453-5A6DB6B52314}" dt="2022-10-28T08:00:20.004" v="303"/>
        <pc:sldMkLst>
          <pc:docMk/>
          <pc:sldMk cId="956484382" sldId="410"/>
        </pc:sldMkLst>
      </pc:sldChg>
      <pc:sldChg chg="del">
        <pc:chgData name="Manish Sharma" userId="b799adb9ba789c8f" providerId="LiveId" clId="{A135E15C-253F-4C5F-9453-5A6DB6B52314}" dt="2022-10-27T04:29:30.410" v="0" actId="47"/>
        <pc:sldMkLst>
          <pc:docMk/>
          <pc:sldMk cId="653593098" sldId="414"/>
        </pc:sldMkLst>
      </pc:sldChg>
      <pc:sldChg chg="add del">
        <pc:chgData name="Manish Sharma" userId="b799adb9ba789c8f" providerId="LiveId" clId="{A135E15C-253F-4C5F-9453-5A6DB6B52314}" dt="2022-10-28T07:16:26.689" v="244"/>
        <pc:sldMkLst>
          <pc:docMk/>
          <pc:sldMk cId="2092420744" sldId="415"/>
        </pc:sldMkLst>
      </pc:sldChg>
      <pc:sldChg chg="add del">
        <pc:chgData name="Manish Sharma" userId="b799adb9ba789c8f" providerId="LiveId" clId="{A135E15C-253F-4C5F-9453-5A6DB6B52314}" dt="2022-10-28T07:16:26.689" v="244"/>
        <pc:sldMkLst>
          <pc:docMk/>
          <pc:sldMk cId="659409853" sldId="416"/>
        </pc:sldMkLst>
      </pc:sldChg>
      <pc:sldChg chg="del">
        <pc:chgData name="Manish Sharma" userId="b799adb9ba789c8f" providerId="LiveId" clId="{A135E15C-253F-4C5F-9453-5A6DB6B52314}" dt="2022-10-27T04:29:30.410" v="0" actId="47"/>
        <pc:sldMkLst>
          <pc:docMk/>
          <pc:sldMk cId="3598278816" sldId="418"/>
        </pc:sldMkLst>
      </pc:sldChg>
      <pc:sldChg chg="add del">
        <pc:chgData name="Manish Sharma" userId="b799adb9ba789c8f" providerId="LiveId" clId="{A135E15C-253F-4C5F-9453-5A6DB6B52314}" dt="2022-10-29T05:57:56.301" v="607"/>
        <pc:sldMkLst>
          <pc:docMk/>
          <pc:sldMk cId="1426255416" sldId="419"/>
        </pc:sldMkLst>
      </pc:sldChg>
      <pc:sldChg chg="add del">
        <pc:chgData name="Manish Sharma" userId="b799adb9ba789c8f" providerId="LiveId" clId="{A135E15C-253F-4C5F-9453-5A6DB6B52314}" dt="2022-10-28T08:00:20.004" v="303"/>
        <pc:sldMkLst>
          <pc:docMk/>
          <pc:sldMk cId="4275185108" sldId="420"/>
        </pc:sldMkLst>
      </pc:sldChg>
      <pc:sldChg chg="add del">
        <pc:chgData name="Manish Sharma" userId="b799adb9ba789c8f" providerId="LiveId" clId="{A135E15C-253F-4C5F-9453-5A6DB6B52314}" dt="2022-10-28T08:00:20.004" v="303"/>
        <pc:sldMkLst>
          <pc:docMk/>
          <pc:sldMk cId="107821572" sldId="421"/>
        </pc:sldMkLst>
      </pc:sldChg>
      <pc:sldChg chg="add del">
        <pc:chgData name="Manish Sharma" userId="b799adb9ba789c8f" providerId="LiveId" clId="{A135E15C-253F-4C5F-9453-5A6DB6B52314}" dt="2022-10-29T07:42:08.299" v="608"/>
        <pc:sldMkLst>
          <pc:docMk/>
          <pc:sldMk cId="2543228366" sldId="422"/>
        </pc:sldMkLst>
      </pc:sldChg>
      <pc:sldChg chg="add del">
        <pc:chgData name="Manish Sharma" userId="b799adb9ba789c8f" providerId="LiveId" clId="{A135E15C-253F-4C5F-9453-5A6DB6B52314}" dt="2022-10-29T07:42:08.299" v="608"/>
        <pc:sldMkLst>
          <pc:docMk/>
          <pc:sldMk cId="2451827515" sldId="423"/>
        </pc:sldMkLst>
      </pc:sldChg>
      <pc:sldChg chg="del">
        <pc:chgData name="Manish Sharma" userId="b799adb9ba789c8f" providerId="LiveId" clId="{A135E15C-253F-4C5F-9453-5A6DB6B52314}" dt="2022-10-27T04:29:30.410" v="0" actId="47"/>
        <pc:sldMkLst>
          <pc:docMk/>
          <pc:sldMk cId="3760871201" sldId="432"/>
        </pc:sldMkLst>
      </pc:sldChg>
      <pc:sldChg chg="add del">
        <pc:chgData name="Manish Sharma" userId="b799adb9ba789c8f" providerId="LiveId" clId="{A135E15C-253F-4C5F-9453-5A6DB6B52314}" dt="2022-10-28T08:27:59.511" v="304"/>
        <pc:sldMkLst>
          <pc:docMk/>
          <pc:sldMk cId="860196464" sldId="433"/>
        </pc:sldMkLst>
      </pc:sldChg>
      <pc:sldChg chg="add del">
        <pc:chgData name="Manish Sharma" userId="b799adb9ba789c8f" providerId="LiveId" clId="{A135E15C-253F-4C5F-9453-5A6DB6B52314}" dt="2022-10-28T11:24:43.593" v="305"/>
        <pc:sldMkLst>
          <pc:docMk/>
          <pc:sldMk cId="3333941658" sldId="434"/>
        </pc:sldMkLst>
      </pc:sldChg>
      <pc:sldChg chg="add del">
        <pc:chgData name="Manish Sharma" userId="b799adb9ba789c8f" providerId="LiveId" clId="{A135E15C-253F-4C5F-9453-5A6DB6B52314}" dt="2022-10-28T11:24:43.593" v="305"/>
        <pc:sldMkLst>
          <pc:docMk/>
          <pc:sldMk cId="292172318" sldId="435"/>
        </pc:sldMkLst>
      </pc:sldChg>
      <pc:sldChg chg="del">
        <pc:chgData name="Manish Sharma" userId="b799adb9ba789c8f" providerId="LiveId" clId="{A135E15C-253F-4C5F-9453-5A6DB6B52314}" dt="2022-10-27T04:29:30.410" v="0" actId="47"/>
        <pc:sldMkLst>
          <pc:docMk/>
          <pc:sldMk cId="2511821346" sldId="437"/>
        </pc:sldMkLst>
      </pc:sldChg>
      <pc:sldChg chg="add del">
        <pc:chgData name="Manish Sharma" userId="b799adb9ba789c8f" providerId="LiveId" clId="{A135E15C-253F-4C5F-9453-5A6DB6B52314}" dt="2022-11-05T06:08:30.521" v="1605"/>
        <pc:sldMkLst>
          <pc:docMk/>
          <pc:sldMk cId="2424590513" sldId="438"/>
        </pc:sldMkLst>
      </pc:sldChg>
      <pc:sldChg chg="add del">
        <pc:chgData name="Manish Sharma" userId="b799adb9ba789c8f" providerId="LiveId" clId="{A135E15C-253F-4C5F-9453-5A6DB6B52314}" dt="2022-11-05T12:06:43.575" v="1757"/>
        <pc:sldMkLst>
          <pc:docMk/>
          <pc:sldMk cId="4182215369" sldId="443"/>
        </pc:sldMkLst>
      </pc:sldChg>
      <pc:sldChg chg="add del">
        <pc:chgData name="Manish Sharma" userId="b799adb9ba789c8f" providerId="LiveId" clId="{A135E15C-253F-4C5F-9453-5A6DB6B52314}" dt="2022-11-05T12:07:38.708" v="1758"/>
        <pc:sldMkLst>
          <pc:docMk/>
          <pc:sldMk cId="1412042572" sldId="444"/>
        </pc:sldMkLst>
      </pc:sldChg>
      <pc:sldChg chg="add del">
        <pc:chgData name="Manish Sharma" userId="b799adb9ba789c8f" providerId="LiveId" clId="{A135E15C-253F-4C5F-9453-5A6DB6B52314}" dt="2022-11-05T12:07:38.708" v="1758"/>
        <pc:sldMkLst>
          <pc:docMk/>
          <pc:sldMk cId="1755021175" sldId="446"/>
        </pc:sldMkLst>
      </pc:sldChg>
      <pc:sldChg chg="add del">
        <pc:chgData name="Manish Sharma" userId="b799adb9ba789c8f" providerId="LiveId" clId="{A135E15C-253F-4C5F-9453-5A6DB6B52314}" dt="2022-10-27T06:02:25.091" v="177"/>
        <pc:sldMkLst>
          <pc:docMk/>
          <pc:sldMk cId="2232520977" sldId="451"/>
        </pc:sldMkLst>
      </pc:sldChg>
      <pc:sldChg chg="del">
        <pc:chgData name="Manish Sharma" userId="b799adb9ba789c8f" providerId="LiveId" clId="{A135E15C-253F-4C5F-9453-5A6DB6B52314}" dt="2022-10-27T04:29:30.410" v="0" actId="47"/>
        <pc:sldMkLst>
          <pc:docMk/>
          <pc:sldMk cId="518020220" sldId="452"/>
        </pc:sldMkLst>
      </pc:sldChg>
      <pc:sldChg chg="add del">
        <pc:chgData name="Manish Sharma" userId="b799adb9ba789c8f" providerId="LiveId" clId="{A135E15C-253F-4C5F-9453-5A6DB6B52314}" dt="2022-10-27T06:02:25.091" v="177"/>
        <pc:sldMkLst>
          <pc:docMk/>
          <pc:sldMk cId="721619654" sldId="453"/>
        </pc:sldMkLst>
      </pc:sldChg>
      <pc:sldChg chg="del">
        <pc:chgData name="Manish Sharma" userId="b799adb9ba789c8f" providerId="LiveId" clId="{A135E15C-253F-4C5F-9453-5A6DB6B52314}" dt="2022-10-27T04:29:30.410" v="0" actId="47"/>
        <pc:sldMkLst>
          <pc:docMk/>
          <pc:sldMk cId="2211863049" sldId="454"/>
        </pc:sldMkLst>
      </pc:sldChg>
      <pc:sldChg chg="addSp delSp modSp new mod setBg">
        <pc:chgData name="Manish Sharma" userId="b799adb9ba789c8f" providerId="LiveId" clId="{A135E15C-253F-4C5F-9453-5A6DB6B52314}" dt="2022-10-27T06:12:28.675" v="184" actId="14100"/>
        <pc:sldMkLst>
          <pc:docMk/>
          <pc:sldMk cId="2587687427" sldId="454"/>
        </pc:sldMkLst>
        <pc:spChg chg="del">
          <ac:chgData name="Manish Sharma" userId="b799adb9ba789c8f" providerId="LiveId" clId="{A135E15C-253F-4C5F-9453-5A6DB6B52314}" dt="2022-10-27T06:12:24.331" v="183" actId="26606"/>
          <ac:spMkLst>
            <pc:docMk/>
            <pc:sldMk cId="2587687427" sldId="454"/>
            <ac:spMk id="2" creationId="{26FEE3A8-3582-8371-4276-752189526A2A}"/>
          </ac:spMkLst>
        </pc:spChg>
        <pc:spChg chg="del">
          <ac:chgData name="Manish Sharma" userId="b799adb9ba789c8f" providerId="LiveId" clId="{A135E15C-253F-4C5F-9453-5A6DB6B52314}" dt="2022-10-27T06:12:17.799" v="180"/>
          <ac:spMkLst>
            <pc:docMk/>
            <pc:sldMk cId="2587687427" sldId="454"/>
            <ac:spMk id="3" creationId="{0891485C-D564-E477-841C-8E436936BF6B}"/>
          </ac:spMkLst>
        </pc:spChg>
        <pc:picChg chg="add mod">
          <ac:chgData name="Manish Sharma" userId="b799adb9ba789c8f" providerId="LiveId" clId="{A135E15C-253F-4C5F-9453-5A6DB6B52314}" dt="2022-10-27T06:12:28.675" v="184" actId="14100"/>
          <ac:picMkLst>
            <pc:docMk/>
            <pc:sldMk cId="2587687427" sldId="454"/>
            <ac:picMk id="5" creationId="{CADA8135-0EAE-510B-E965-FB3C3543B90E}"/>
          </ac:picMkLst>
        </pc:picChg>
      </pc:sldChg>
      <pc:sldChg chg="modSp new mod">
        <pc:chgData name="Manish Sharma" userId="b799adb9ba789c8f" providerId="LiveId" clId="{A135E15C-253F-4C5F-9453-5A6DB6B52314}" dt="2022-10-27T06:15:20.415" v="189" actId="20577"/>
        <pc:sldMkLst>
          <pc:docMk/>
          <pc:sldMk cId="1185307111" sldId="455"/>
        </pc:sldMkLst>
        <pc:spChg chg="mod">
          <ac:chgData name="Manish Sharma" userId="b799adb9ba789c8f" providerId="LiveId" clId="{A135E15C-253F-4C5F-9453-5A6DB6B52314}" dt="2022-10-27T06:15:11.512" v="186"/>
          <ac:spMkLst>
            <pc:docMk/>
            <pc:sldMk cId="1185307111" sldId="455"/>
            <ac:spMk id="2" creationId="{9C585789-F862-8F01-AA7B-F4DF3F3DE045}"/>
          </ac:spMkLst>
        </pc:spChg>
        <pc:spChg chg="mod">
          <ac:chgData name="Manish Sharma" userId="b799adb9ba789c8f" providerId="LiveId" clId="{A135E15C-253F-4C5F-9453-5A6DB6B52314}" dt="2022-10-27T06:15:20.415" v="189" actId="20577"/>
          <ac:spMkLst>
            <pc:docMk/>
            <pc:sldMk cId="1185307111" sldId="455"/>
            <ac:spMk id="3" creationId="{897012A6-5B47-7707-07ED-F588605E7A46}"/>
          </ac:spMkLst>
        </pc:spChg>
      </pc:sldChg>
      <pc:sldChg chg="add del">
        <pc:chgData name="Manish Sharma" userId="b799adb9ba789c8f" providerId="LiveId" clId="{A135E15C-253F-4C5F-9453-5A6DB6B52314}" dt="2022-10-27T07:04:11.919" v="191"/>
        <pc:sldMkLst>
          <pc:docMk/>
          <pc:sldMk cId="4205991571" sldId="457"/>
        </pc:sldMkLst>
      </pc:sldChg>
      <pc:sldChg chg="add del">
        <pc:chgData name="Manish Sharma" userId="b799adb9ba789c8f" providerId="LiveId" clId="{A135E15C-253F-4C5F-9453-5A6DB6B52314}" dt="2022-10-27T07:04:11.919" v="191"/>
        <pc:sldMkLst>
          <pc:docMk/>
          <pc:sldMk cId="2486061415" sldId="458"/>
        </pc:sldMkLst>
      </pc:sldChg>
      <pc:sldChg chg="add del">
        <pc:chgData name="Manish Sharma" userId="b799adb9ba789c8f" providerId="LiveId" clId="{A135E15C-253F-4C5F-9453-5A6DB6B52314}" dt="2022-10-27T07:04:11.919" v="191"/>
        <pc:sldMkLst>
          <pc:docMk/>
          <pc:sldMk cId="3558497055" sldId="459"/>
        </pc:sldMkLst>
      </pc:sldChg>
      <pc:sldChg chg="add del">
        <pc:chgData name="Manish Sharma" userId="b799adb9ba789c8f" providerId="LiveId" clId="{A135E15C-253F-4C5F-9453-5A6DB6B52314}" dt="2022-10-27T07:40:14.550" v="193"/>
        <pc:sldMkLst>
          <pc:docMk/>
          <pc:sldMk cId="2550034210" sldId="460"/>
        </pc:sldMkLst>
      </pc:sldChg>
      <pc:sldChg chg="del">
        <pc:chgData name="Manish Sharma" userId="b799adb9ba789c8f" providerId="LiveId" clId="{A135E15C-253F-4C5F-9453-5A6DB6B52314}" dt="2022-10-27T04:29:30.410" v="0" actId="47"/>
        <pc:sldMkLst>
          <pc:docMk/>
          <pc:sldMk cId="2161690866" sldId="461"/>
        </pc:sldMkLst>
      </pc:sldChg>
      <pc:sldChg chg="add del">
        <pc:chgData name="Manish Sharma" userId="b799adb9ba789c8f" providerId="LiveId" clId="{A135E15C-253F-4C5F-9453-5A6DB6B52314}" dt="2022-10-27T10:17:38.559" v="239"/>
        <pc:sldMkLst>
          <pc:docMk/>
          <pc:sldMk cId="3255217092" sldId="462"/>
        </pc:sldMkLst>
      </pc:sldChg>
      <pc:sldChg chg="add del">
        <pc:chgData name="Manish Sharma" userId="b799adb9ba789c8f" providerId="LiveId" clId="{A135E15C-253F-4C5F-9453-5A6DB6B52314}" dt="2022-10-27T10:17:38.559" v="239"/>
        <pc:sldMkLst>
          <pc:docMk/>
          <pc:sldMk cId="1745736043" sldId="463"/>
        </pc:sldMkLst>
      </pc:sldChg>
      <pc:sldChg chg="add del">
        <pc:chgData name="Manish Sharma" userId="b799adb9ba789c8f" providerId="LiveId" clId="{A135E15C-253F-4C5F-9453-5A6DB6B52314}" dt="2022-10-28T05:25:38.062" v="242"/>
        <pc:sldMkLst>
          <pc:docMk/>
          <pc:sldMk cId="2451713000" sldId="464"/>
        </pc:sldMkLst>
      </pc:sldChg>
      <pc:sldChg chg="add del">
        <pc:chgData name="Manish Sharma" userId="b799adb9ba789c8f" providerId="LiveId" clId="{A135E15C-253F-4C5F-9453-5A6DB6B52314}" dt="2022-10-28T11:24:43.593" v="305"/>
        <pc:sldMkLst>
          <pc:docMk/>
          <pc:sldMk cId="443152461" sldId="465"/>
        </pc:sldMkLst>
      </pc:sldChg>
      <pc:sldChg chg="del">
        <pc:chgData name="Manish Sharma" userId="b799adb9ba789c8f" providerId="LiveId" clId="{A135E15C-253F-4C5F-9453-5A6DB6B52314}" dt="2022-10-27T04:29:30.410" v="0" actId="47"/>
        <pc:sldMkLst>
          <pc:docMk/>
          <pc:sldMk cId="3670663394" sldId="467"/>
        </pc:sldMkLst>
      </pc:sldChg>
      <pc:sldChg chg="add del">
        <pc:chgData name="Manish Sharma" userId="b799adb9ba789c8f" providerId="LiveId" clId="{A135E15C-253F-4C5F-9453-5A6DB6B52314}" dt="2022-10-28T11:33:09.740" v="307"/>
        <pc:sldMkLst>
          <pc:docMk/>
          <pc:sldMk cId="3653811040" sldId="468"/>
        </pc:sldMkLst>
      </pc:sldChg>
      <pc:sldChg chg="add del">
        <pc:chgData name="Manish Sharma" userId="b799adb9ba789c8f" providerId="LiveId" clId="{A135E15C-253F-4C5F-9453-5A6DB6B52314}" dt="2022-10-29T04:21:05.519" v="325"/>
        <pc:sldMkLst>
          <pc:docMk/>
          <pc:sldMk cId="250440974" sldId="469"/>
        </pc:sldMkLst>
      </pc:sldChg>
      <pc:sldChg chg="add del">
        <pc:chgData name="Manish Sharma" userId="b799adb9ba789c8f" providerId="LiveId" clId="{A135E15C-253F-4C5F-9453-5A6DB6B52314}" dt="2022-10-27T06:22:45.148" v="190"/>
        <pc:sldMkLst>
          <pc:docMk/>
          <pc:sldMk cId="3052745591" sldId="473"/>
        </pc:sldMkLst>
      </pc:sldChg>
      <pc:sldChg chg="del">
        <pc:chgData name="Manish Sharma" userId="b799adb9ba789c8f" providerId="LiveId" clId="{A135E15C-253F-4C5F-9453-5A6DB6B52314}" dt="2022-10-27T04:29:30.410" v="0" actId="47"/>
        <pc:sldMkLst>
          <pc:docMk/>
          <pc:sldMk cId="730106421" sldId="474"/>
        </pc:sldMkLst>
      </pc:sldChg>
      <pc:sldChg chg="add">
        <pc:chgData name="Manish Sharma" userId="b799adb9ba789c8f" providerId="LiveId" clId="{A135E15C-253F-4C5F-9453-5A6DB6B52314}" dt="2022-10-27T07:04:11.919" v="191"/>
        <pc:sldMkLst>
          <pc:docMk/>
          <pc:sldMk cId="2211863049" sldId="474"/>
        </pc:sldMkLst>
      </pc:sldChg>
      <pc:sldChg chg="del">
        <pc:chgData name="Manish Sharma" userId="b799adb9ba789c8f" providerId="LiveId" clId="{A135E15C-253F-4C5F-9453-5A6DB6B52314}" dt="2022-10-27T04:29:30.410" v="0" actId="47"/>
        <pc:sldMkLst>
          <pc:docMk/>
          <pc:sldMk cId="265883163" sldId="475"/>
        </pc:sldMkLst>
      </pc:sldChg>
      <pc:sldChg chg="addSp delSp modSp new mod">
        <pc:chgData name="Manish Sharma" userId="b799adb9ba789c8f" providerId="LiveId" clId="{A135E15C-253F-4C5F-9453-5A6DB6B52314}" dt="2022-10-27T08:10:17.011" v="237" actId="113"/>
        <pc:sldMkLst>
          <pc:docMk/>
          <pc:sldMk cId="4050553638" sldId="475"/>
        </pc:sldMkLst>
        <pc:spChg chg="del">
          <ac:chgData name="Manish Sharma" userId="b799adb9ba789c8f" providerId="LiveId" clId="{A135E15C-253F-4C5F-9453-5A6DB6B52314}" dt="2022-10-27T07:42:24.806" v="195" actId="478"/>
          <ac:spMkLst>
            <pc:docMk/>
            <pc:sldMk cId="4050553638" sldId="475"/>
            <ac:spMk id="2" creationId="{B5538B3B-1392-5682-CA6B-4A704C2C0CC7}"/>
          </ac:spMkLst>
        </pc:spChg>
        <pc:spChg chg="del">
          <ac:chgData name="Manish Sharma" userId="b799adb9ba789c8f" providerId="LiveId" clId="{A135E15C-253F-4C5F-9453-5A6DB6B52314}" dt="2022-10-27T07:42:24.806" v="195" actId="478"/>
          <ac:spMkLst>
            <pc:docMk/>
            <pc:sldMk cId="4050553638" sldId="475"/>
            <ac:spMk id="3" creationId="{410395B7-DCC0-6287-C3A6-11EA4DE593E3}"/>
          </ac:spMkLst>
        </pc:spChg>
        <pc:spChg chg="add mod">
          <ac:chgData name="Manish Sharma" userId="b799adb9ba789c8f" providerId="LiveId" clId="{A135E15C-253F-4C5F-9453-5A6DB6B52314}" dt="2022-10-27T07:42:31.654" v="196"/>
          <ac:spMkLst>
            <pc:docMk/>
            <pc:sldMk cId="4050553638" sldId="475"/>
            <ac:spMk id="4" creationId="{F339C46C-B976-28BA-59C7-A838BE661AD7}"/>
          </ac:spMkLst>
        </pc:spChg>
        <pc:spChg chg="add mod">
          <ac:chgData name="Manish Sharma" userId="b799adb9ba789c8f" providerId="LiveId" clId="{A135E15C-253F-4C5F-9453-5A6DB6B52314}" dt="2022-10-27T07:42:42.001" v="197"/>
          <ac:spMkLst>
            <pc:docMk/>
            <pc:sldMk cId="4050553638" sldId="475"/>
            <ac:spMk id="5" creationId="{48CB7A73-5C05-CEC0-078A-4C3B231E4671}"/>
          </ac:spMkLst>
        </pc:spChg>
        <pc:spChg chg="add mod">
          <ac:chgData name="Manish Sharma" userId="b799adb9ba789c8f" providerId="LiveId" clId="{A135E15C-253F-4C5F-9453-5A6DB6B52314}" dt="2022-10-27T07:42:52.040" v="198"/>
          <ac:spMkLst>
            <pc:docMk/>
            <pc:sldMk cId="4050553638" sldId="475"/>
            <ac:spMk id="7" creationId="{F7AE50AB-FFCA-A769-C87A-2309EF073479}"/>
          </ac:spMkLst>
        </pc:spChg>
        <pc:spChg chg="add mod">
          <ac:chgData name="Manish Sharma" userId="b799adb9ba789c8f" providerId="LiveId" clId="{A135E15C-253F-4C5F-9453-5A6DB6B52314}" dt="2022-10-27T07:43:28.292" v="199"/>
          <ac:spMkLst>
            <pc:docMk/>
            <pc:sldMk cId="4050553638" sldId="475"/>
            <ac:spMk id="9" creationId="{08AD83E8-4FA9-5127-9037-0759EC9E7BBB}"/>
          </ac:spMkLst>
        </pc:spChg>
        <pc:spChg chg="add mod">
          <ac:chgData name="Manish Sharma" userId="b799adb9ba789c8f" providerId="LiveId" clId="{A135E15C-253F-4C5F-9453-5A6DB6B52314}" dt="2022-10-27T07:43:28.292" v="199"/>
          <ac:spMkLst>
            <pc:docMk/>
            <pc:sldMk cId="4050553638" sldId="475"/>
            <ac:spMk id="10" creationId="{E40B5ED3-1254-A0E7-EF6C-AB7A5122AD2C}"/>
          </ac:spMkLst>
        </pc:spChg>
        <pc:spChg chg="add mod">
          <ac:chgData name="Manish Sharma" userId="b799adb9ba789c8f" providerId="LiveId" clId="{A135E15C-253F-4C5F-9453-5A6DB6B52314}" dt="2022-10-27T07:43:47.678" v="200"/>
          <ac:spMkLst>
            <pc:docMk/>
            <pc:sldMk cId="4050553638" sldId="475"/>
            <ac:spMk id="12" creationId="{60562455-C3A4-5186-62E7-2AECEA023706}"/>
          </ac:spMkLst>
        </pc:spChg>
        <pc:spChg chg="add mod">
          <ac:chgData name="Manish Sharma" userId="b799adb9ba789c8f" providerId="LiveId" clId="{A135E15C-253F-4C5F-9453-5A6DB6B52314}" dt="2022-10-27T07:43:47.678" v="200"/>
          <ac:spMkLst>
            <pc:docMk/>
            <pc:sldMk cId="4050553638" sldId="475"/>
            <ac:spMk id="13" creationId="{96309A90-A89D-05DA-932C-6FCF7916BEB8}"/>
          </ac:spMkLst>
        </pc:spChg>
        <pc:spChg chg="add mod">
          <ac:chgData name="Manish Sharma" userId="b799adb9ba789c8f" providerId="LiveId" clId="{A135E15C-253F-4C5F-9453-5A6DB6B52314}" dt="2022-10-27T07:44:23.119" v="201"/>
          <ac:spMkLst>
            <pc:docMk/>
            <pc:sldMk cId="4050553638" sldId="475"/>
            <ac:spMk id="14" creationId="{BAFAFE70-3C7B-8FB1-B90D-41EBFFDAD423}"/>
          </ac:spMkLst>
        </pc:spChg>
        <pc:spChg chg="add mod">
          <ac:chgData name="Manish Sharma" userId="b799adb9ba789c8f" providerId="LiveId" clId="{A135E15C-253F-4C5F-9453-5A6DB6B52314}" dt="2022-10-27T07:44:23.119" v="201"/>
          <ac:spMkLst>
            <pc:docMk/>
            <pc:sldMk cId="4050553638" sldId="475"/>
            <ac:spMk id="16" creationId="{D6FE684F-0F6F-691C-52E5-0C87024DFD4C}"/>
          </ac:spMkLst>
        </pc:spChg>
        <pc:spChg chg="add mod">
          <ac:chgData name="Manish Sharma" userId="b799adb9ba789c8f" providerId="LiveId" clId="{A135E15C-253F-4C5F-9453-5A6DB6B52314}" dt="2022-10-27T07:44:23.119" v="201"/>
          <ac:spMkLst>
            <pc:docMk/>
            <pc:sldMk cId="4050553638" sldId="475"/>
            <ac:spMk id="17" creationId="{A5E44FB0-EBA4-575D-E07B-71307FC9AA7C}"/>
          </ac:spMkLst>
        </pc:spChg>
        <pc:spChg chg="add mod">
          <ac:chgData name="Manish Sharma" userId="b799adb9ba789c8f" providerId="LiveId" clId="{A135E15C-253F-4C5F-9453-5A6DB6B52314}" dt="2022-10-27T07:44:36.142" v="202"/>
          <ac:spMkLst>
            <pc:docMk/>
            <pc:sldMk cId="4050553638" sldId="475"/>
            <ac:spMk id="19" creationId="{BEDF1287-4048-5771-1613-CD981759B759}"/>
          </ac:spMkLst>
        </pc:spChg>
        <pc:spChg chg="add mod">
          <ac:chgData name="Manish Sharma" userId="b799adb9ba789c8f" providerId="LiveId" clId="{A135E15C-253F-4C5F-9453-5A6DB6B52314}" dt="2022-10-27T07:44:36.142" v="202"/>
          <ac:spMkLst>
            <pc:docMk/>
            <pc:sldMk cId="4050553638" sldId="475"/>
            <ac:spMk id="20" creationId="{6963192B-81A7-24E5-C988-F015D87914F2}"/>
          </ac:spMkLst>
        </pc:spChg>
        <pc:spChg chg="add mod">
          <ac:chgData name="Manish Sharma" userId="b799adb9ba789c8f" providerId="LiveId" clId="{A135E15C-253F-4C5F-9453-5A6DB6B52314}" dt="2022-10-27T07:44:48.939" v="203"/>
          <ac:spMkLst>
            <pc:docMk/>
            <pc:sldMk cId="4050553638" sldId="475"/>
            <ac:spMk id="21" creationId="{32D8ED7E-7A76-899A-E546-A9067BFCE68E}"/>
          </ac:spMkLst>
        </pc:spChg>
        <pc:spChg chg="add mod">
          <ac:chgData name="Manish Sharma" userId="b799adb9ba789c8f" providerId="LiveId" clId="{A135E15C-253F-4C5F-9453-5A6DB6B52314}" dt="2022-10-27T07:44:48.939" v="203"/>
          <ac:spMkLst>
            <pc:docMk/>
            <pc:sldMk cId="4050553638" sldId="475"/>
            <ac:spMk id="23" creationId="{2246017A-9730-2D79-A3E1-2A64FE753177}"/>
          </ac:spMkLst>
        </pc:spChg>
        <pc:spChg chg="add mod">
          <ac:chgData name="Manish Sharma" userId="b799adb9ba789c8f" providerId="LiveId" clId="{A135E15C-253F-4C5F-9453-5A6DB6B52314}" dt="2022-10-27T07:44:58.447" v="204"/>
          <ac:spMkLst>
            <pc:docMk/>
            <pc:sldMk cId="4050553638" sldId="475"/>
            <ac:spMk id="24" creationId="{D70F386D-3A4A-D539-D780-ED95E7B1734C}"/>
          </ac:spMkLst>
        </pc:spChg>
        <pc:spChg chg="add mod">
          <ac:chgData name="Manish Sharma" userId="b799adb9ba789c8f" providerId="LiveId" clId="{A135E15C-253F-4C5F-9453-5A6DB6B52314}" dt="2022-10-27T07:45:07.525" v="205"/>
          <ac:spMkLst>
            <pc:docMk/>
            <pc:sldMk cId="4050553638" sldId="475"/>
            <ac:spMk id="28" creationId="{95D95E6E-79F9-A83A-CD6A-309E734DA207}"/>
          </ac:spMkLst>
        </pc:spChg>
        <pc:spChg chg="add mod">
          <ac:chgData name="Manish Sharma" userId="b799adb9ba789c8f" providerId="LiveId" clId="{A135E15C-253F-4C5F-9453-5A6DB6B52314}" dt="2022-10-27T07:45:16.129" v="206"/>
          <ac:spMkLst>
            <pc:docMk/>
            <pc:sldMk cId="4050553638" sldId="475"/>
            <ac:spMk id="29" creationId="{AE8C0ED1-1D7B-6C1D-EA2E-2CA8B1B174B8}"/>
          </ac:spMkLst>
        </pc:spChg>
        <pc:spChg chg="add mod">
          <ac:chgData name="Manish Sharma" userId="b799adb9ba789c8f" providerId="LiveId" clId="{A135E15C-253F-4C5F-9453-5A6DB6B52314}" dt="2022-10-27T07:45:59.376" v="207"/>
          <ac:spMkLst>
            <pc:docMk/>
            <pc:sldMk cId="4050553638" sldId="475"/>
            <ac:spMk id="30" creationId="{B4EC6679-2576-B1EB-5B2F-C64148474F2C}"/>
          </ac:spMkLst>
        </pc:spChg>
        <pc:spChg chg="add mod">
          <ac:chgData name="Manish Sharma" userId="b799adb9ba789c8f" providerId="LiveId" clId="{A135E15C-253F-4C5F-9453-5A6DB6B52314}" dt="2022-10-27T08:10:17.011" v="237" actId="113"/>
          <ac:spMkLst>
            <pc:docMk/>
            <pc:sldMk cId="4050553638" sldId="475"/>
            <ac:spMk id="31" creationId="{88F15450-3F5F-85C0-0AB5-320C2054B8D6}"/>
          </ac:spMkLst>
        </pc:spChg>
        <pc:spChg chg="add mod">
          <ac:chgData name="Manish Sharma" userId="b799adb9ba789c8f" providerId="LiveId" clId="{A135E15C-253F-4C5F-9453-5A6DB6B52314}" dt="2022-10-27T08:10:14.422" v="236" actId="113"/>
          <ac:spMkLst>
            <pc:docMk/>
            <pc:sldMk cId="4050553638" sldId="475"/>
            <ac:spMk id="32" creationId="{DA92F816-4128-A340-B3ED-A1F3102D7EB3}"/>
          </ac:spMkLst>
        </pc:spChg>
        <pc:cxnChg chg="add mod">
          <ac:chgData name="Manish Sharma" userId="b799adb9ba789c8f" providerId="LiveId" clId="{A135E15C-253F-4C5F-9453-5A6DB6B52314}" dt="2022-10-27T07:42:52.040" v="198"/>
          <ac:cxnSpMkLst>
            <pc:docMk/>
            <pc:sldMk cId="4050553638" sldId="475"/>
            <ac:cxnSpMk id="6" creationId="{4C9CE40E-447F-020E-5232-EB79D547F7C6}"/>
          </ac:cxnSpMkLst>
        </pc:cxnChg>
        <pc:cxnChg chg="add mod">
          <ac:chgData name="Manish Sharma" userId="b799adb9ba789c8f" providerId="LiveId" clId="{A135E15C-253F-4C5F-9453-5A6DB6B52314}" dt="2022-10-27T07:43:28.292" v="199"/>
          <ac:cxnSpMkLst>
            <pc:docMk/>
            <pc:sldMk cId="4050553638" sldId="475"/>
            <ac:cxnSpMk id="8" creationId="{A270A2E9-361E-720D-D3AE-B9EA7F02175E}"/>
          </ac:cxnSpMkLst>
        </pc:cxnChg>
        <pc:cxnChg chg="add mod">
          <ac:chgData name="Manish Sharma" userId="b799adb9ba789c8f" providerId="LiveId" clId="{A135E15C-253F-4C5F-9453-5A6DB6B52314}" dt="2022-10-27T07:43:47.678" v="200"/>
          <ac:cxnSpMkLst>
            <pc:docMk/>
            <pc:sldMk cId="4050553638" sldId="475"/>
            <ac:cxnSpMk id="11" creationId="{586737DA-68FB-ECF1-B8A5-C796DC2A8173}"/>
          </ac:cxnSpMkLst>
        </pc:cxnChg>
        <pc:cxnChg chg="add mod">
          <ac:chgData name="Manish Sharma" userId="b799adb9ba789c8f" providerId="LiveId" clId="{A135E15C-253F-4C5F-9453-5A6DB6B52314}" dt="2022-10-27T07:44:23.119" v="201"/>
          <ac:cxnSpMkLst>
            <pc:docMk/>
            <pc:sldMk cId="4050553638" sldId="475"/>
            <ac:cxnSpMk id="15" creationId="{2215A61B-16F8-D7B4-5EF7-2D3A7EF202C7}"/>
          </ac:cxnSpMkLst>
        </pc:cxnChg>
        <pc:cxnChg chg="add mod">
          <ac:chgData name="Manish Sharma" userId="b799adb9ba789c8f" providerId="LiveId" clId="{A135E15C-253F-4C5F-9453-5A6DB6B52314}" dt="2022-10-27T07:44:36.142" v="202"/>
          <ac:cxnSpMkLst>
            <pc:docMk/>
            <pc:sldMk cId="4050553638" sldId="475"/>
            <ac:cxnSpMk id="18" creationId="{D3A2B44E-D82E-D5EC-78A4-6F4FF520FC7D}"/>
          </ac:cxnSpMkLst>
        </pc:cxnChg>
        <pc:cxnChg chg="add mod">
          <ac:chgData name="Manish Sharma" userId="b799adb9ba789c8f" providerId="LiveId" clId="{A135E15C-253F-4C5F-9453-5A6DB6B52314}" dt="2022-10-27T07:44:48.939" v="203"/>
          <ac:cxnSpMkLst>
            <pc:docMk/>
            <pc:sldMk cId="4050553638" sldId="475"/>
            <ac:cxnSpMk id="22" creationId="{01B1E094-7647-88F6-7588-B210F84A2CDB}"/>
          </ac:cxnSpMkLst>
        </pc:cxnChg>
        <pc:cxnChg chg="add mod">
          <ac:chgData name="Manish Sharma" userId="b799adb9ba789c8f" providerId="LiveId" clId="{A135E15C-253F-4C5F-9453-5A6DB6B52314}" dt="2022-10-27T07:44:58.447" v="204"/>
          <ac:cxnSpMkLst>
            <pc:docMk/>
            <pc:sldMk cId="4050553638" sldId="475"/>
            <ac:cxnSpMk id="25" creationId="{4045C630-7BDA-DDF5-2834-92E04F157098}"/>
          </ac:cxnSpMkLst>
        </pc:cxnChg>
        <pc:cxnChg chg="add mod">
          <ac:chgData name="Manish Sharma" userId="b799adb9ba789c8f" providerId="LiveId" clId="{A135E15C-253F-4C5F-9453-5A6DB6B52314}" dt="2022-10-27T07:44:58.447" v="204"/>
          <ac:cxnSpMkLst>
            <pc:docMk/>
            <pc:sldMk cId="4050553638" sldId="475"/>
            <ac:cxnSpMk id="26" creationId="{FC3BF034-AC25-D95A-355D-2282E40E8871}"/>
          </ac:cxnSpMkLst>
        </pc:cxnChg>
        <pc:cxnChg chg="add mod">
          <ac:chgData name="Manish Sharma" userId="b799adb9ba789c8f" providerId="LiveId" clId="{A135E15C-253F-4C5F-9453-5A6DB6B52314}" dt="2022-10-27T07:44:58.447" v="204"/>
          <ac:cxnSpMkLst>
            <pc:docMk/>
            <pc:sldMk cId="4050553638" sldId="475"/>
            <ac:cxnSpMk id="27" creationId="{254F4FCD-6188-3903-5B41-58F17964731D}"/>
          </ac:cxnSpMkLst>
        </pc:cxnChg>
      </pc:sldChg>
      <pc:sldChg chg="add del">
        <pc:chgData name="Manish Sharma" userId="b799adb9ba789c8f" providerId="LiveId" clId="{A135E15C-253F-4C5F-9453-5A6DB6B52314}" dt="2022-10-29T05:57:56.301" v="607"/>
        <pc:sldMkLst>
          <pc:docMk/>
          <pc:sldMk cId="1148228370" sldId="476"/>
        </pc:sldMkLst>
      </pc:sldChg>
      <pc:sldChg chg="new del">
        <pc:chgData name="Manish Sharma" userId="b799adb9ba789c8f" providerId="LiveId" clId="{A135E15C-253F-4C5F-9453-5A6DB6B52314}" dt="2022-10-27T07:46:38.075" v="210" actId="47"/>
        <pc:sldMkLst>
          <pc:docMk/>
          <pc:sldMk cId="2981730630" sldId="476"/>
        </pc:sldMkLst>
      </pc:sldChg>
      <pc:sldChg chg="add del">
        <pc:chgData name="Manish Sharma" userId="b799adb9ba789c8f" providerId="LiveId" clId="{A135E15C-253F-4C5F-9453-5A6DB6B52314}" dt="2022-10-29T09:54:02.444" v="621"/>
        <pc:sldMkLst>
          <pc:docMk/>
          <pc:sldMk cId="337758348" sldId="478"/>
        </pc:sldMkLst>
      </pc:sldChg>
      <pc:sldChg chg="add del">
        <pc:chgData name="Manish Sharma" userId="b799adb9ba789c8f" providerId="LiveId" clId="{A135E15C-253F-4C5F-9453-5A6DB6B52314}" dt="2022-10-29T12:30:29.433" v="1263"/>
        <pc:sldMkLst>
          <pc:docMk/>
          <pc:sldMk cId="1539205222" sldId="482"/>
        </pc:sldMkLst>
      </pc:sldChg>
      <pc:sldChg chg="modSp add del mod">
        <pc:chgData name="Manish Sharma" userId="b799adb9ba789c8f" providerId="LiveId" clId="{A135E15C-253F-4C5F-9453-5A6DB6B52314}" dt="2022-11-04T06:38:42.662" v="1366" actId="1037"/>
        <pc:sldMkLst>
          <pc:docMk/>
          <pc:sldMk cId="2113187241" sldId="485"/>
        </pc:sldMkLst>
        <pc:spChg chg="mod">
          <ac:chgData name="Manish Sharma" userId="b799adb9ba789c8f" providerId="LiveId" clId="{A135E15C-253F-4C5F-9453-5A6DB6B52314}" dt="2022-11-04T06:38:42.662" v="1366" actId="1037"/>
          <ac:spMkLst>
            <pc:docMk/>
            <pc:sldMk cId="2113187241" sldId="485"/>
            <ac:spMk id="3" creationId="{32F29C18-5B46-4215-8241-B6DA9F1CB57E}"/>
          </ac:spMkLst>
        </pc:spChg>
        <pc:cxnChg chg="mod">
          <ac:chgData name="Manish Sharma" userId="b799adb9ba789c8f" providerId="LiveId" clId="{A135E15C-253F-4C5F-9453-5A6DB6B52314}" dt="2022-11-04T06:38:42.662" v="1366" actId="1037"/>
          <ac:cxnSpMkLst>
            <pc:docMk/>
            <pc:sldMk cId="2113187241" sldId="485"/>
            <ac:cxnSpMk id="14" creationId="{FDE9EB4B-256C-4204-AC8C-24742FEC4342}"/>
          </ac:cxnSpMkLst>
        </pc:cxnChg>
        <pc:cxnChg chg="mod">
          <ac:chgData name="Manish Sharma" userId="b799adb9ba789c8f" providerId="LiveId" clId="{A135E15C-253F-4C5F-9453-5A6DB6B52314}" dt="2022-11-04T06:38:42.662" v="1366" actId="1037"/>
          <ac:cxnSpMkLst>
            <pc:docMk/>
            <pc:sldMk cId="2113187241" sldId="485"/>
            <ac:cxnSpMk id="16" creationId="{4E62D4CA-26A5-4250-B7A5-D22809153F69}"/>
          </ac:cxnSpMkLst>
        </pc:cxnChg>
        <pc:cxnChg chg="mod">
          <ac:chgData name="Manish Sharma" userId="b799adb9ba789c8f" providerId="LiveId" clId="{A135E15C-253F-4C5F-9453-5A6DB6B52314}" dt="2022-11-04T06:38:42.662" v="1366" actId="1037"/>
          <ac:cxnSpMkLst>
            <pc:docMk/>
            <pc:sldMk cId="2113187241" sldId="485"/>
            <ac:cxnSpMk id="26" creationId="{B0213401-9CF5-4F71-9A95-D4FF70C34A91}"/>
          </ac:cxnSpMkLst>
        </pc:cxnChg>
      </pc:sldChg>
      <pc:sldChg chg="add del">
        <pc:chgData name="Manish Sharma" userId="b799adb9ba789c8f" providerId="LiveId" clId="{A135E15C-253F-4C5F-9453-5A6DB6B52314}" dt="2022-11-04T10:54:42.619" v="1368"/>
        <pc:sldMkLst>
          <pc:docMk/>
          <pc:sldMk cId="2848824250" sldId="486"/>
        </pc:sldMkLst>
      </pc:sldChg>
      <pc:sldChg chg="del">
        <pc:chgData name="Manish Sharma" userId="b799adb9ba789c8f" providerId="LiveId" clId="{A135E15C-253F-4C5F-9453-5A6DB6B52314}" dt="2022-10-27T04:29:30.410" v="0" actId="47"/>
        <pc:sldMkLst>
          <pc:docMk/>
          <pc:sldMk cId="1063568358" sldId="487"/>
        </pc:sldMkLst>
      </pc:sldChg>
      <pc:sldChg chg="del">
        <pc:chgData name="Manish Sharma" userId="b799adb9ba789c8f" providerId="LiveId" clId="{A135E15C-253F-4C5F-9453-5A6DB6B52314}" dt="2022-10-27T04:29:30.410" v="0" actId="47"/>
        <pc:sldMkLst>
          <pc:docMk/>
          <pc:sldMk cId="1482665698" sldId="488"/>
        </pc:sldMkLst>
      </pc:sldChg>
      <pc:sldChg chg="del">
        <pc:chgData name="Manish Sharma" userId="b799adb9ba789c8f" providerId="LiveId" clId="{A135E15C-253F-4C5F-9453-5A6DB6B52314}" dt="2022-10-27T04:29:30.410" v="0" actId="47"/>
        <pc:sldMkLst>
          <pc:docMk/>
          <pc:sldMk cId="952090625" sldId="489"/>
        </pc:sldMkLst>
      </pc:sldChg>
      <pc:sldChg chg="add del">
        <pc:chgData name="Manish Sharma" userId="b799adb9ba789c8f" providerId="LiveId" clId="{A135E15C-253F-4C5F-9453-5A6DB6B52314}" dt="2022-11-05T10:15:55.089" v="1631"/>
        <pc:sldMkLst>
          <pc:docMk/>
          <pc:sldMk cId="3305788119" sldId="491"/>
        </pc:sldMkLst>
      </pc:sldChg>
      <pc:sldChg chg="add del">
        <pc:chgData name="Manish Sharma" userId="b799adb9ba789c8f" providerId="LiveId" clId="{A135E15C-253F-4C5F-9453-5A6DB6B52314}" dt="2022-10-28T07:39:30.077" v="245"/>
        <pc:sldMkLst>
          <pc:docMk/>
          <pc:sldMk cId="3874731954" sldId="493"/>
        </pc:sldMkLst>
      </pc:sldChg>
      <pc:sldChg chg="add del">
        <pc:chgData name="Manish Sharma" userId="b799adb9ba789c8f" providerId="LiveId" clId="{A135E15C-253F-4C5F-9453-5A6DB6B52314}" dt="2022-10-28T07:40:07.056" v="246"/>
        <pc:sldMkLst>
          <pc:docMk/>
          <pc:sldMk cId="3034109750" sldId="494"/>
        </pc:sldMkLst>
      </pc:sldChg>
      <pc:sldChg chg="add del">
        <pc:chgData name="Manish Sharma" userId="b799adb9ba789c8f" providerId="LiveId" clId="{A135E15C-253F-4C5F-9453-5A6DB6B52314}" dt="2022-10-28T07:40:07.056" v="246"/>
        <pc:sldMkLst>
          <pc:docMk/>
          <pc:sldMk cId="3866353709" sldId="495"/>
        </pc:sldMkLst>
      </pc:sldChg>
      <pc:sldChg chg="del">
        <pc:chgData name="Manish Sharma" userId="b799adb9ba789c8f" providerId="LiveId" clId="{A135E15C-253F-4C5F-9453-5A6DB6B52314}" dt="2022-10-27T04:29:30.410" v="0" actId="47"/>
        <pc:sldMkLst>
          <pc:docMk/>
          <pc:sldMk cId="216271112" sldId="496"/>
        </pc:sldMkLst>
      </pc:sldChg>
      <pc:sldChg chg="addSp delSp modSp new mod">
        <pc:chgData name="Manish Sharma" userId="b799adb9ba789c8f" providerId="LiveId" clId="{A135E15C-253F-4C5F-9453-5A6DB6B52314}" dt="2022-10-28T07:50:15.238" v="272" actId="6549"/>
        <pc:sldMkLst>
          <pc:docMk/>
          <pc:sldMk cId="974997282" sldId="496"/>
        </pc:sldMkLst>
        <pc:spChg chg="del">
          <ac:chgData name="Manish Sharma" userId="b799adb9ba789c8f" providerId="LiveId" clId="{A135E15C-253F-4C5F-9453-5A6DB6B52314}" dt="2022-10-28T07:46:51.894" v="248" actId="478"/>
          <ac:spMkLst>
            <pc:docMk/>
            <pc:sldMk cId="974997282" sldId="496"/>
            <ac:spMk id="2" creationId="{F8EDC53E-0ABD-1A2C-02B7-D7BBD0251344}"/>
          </ac:spMkLst>
        </pc:spChg>
        <pc:spChg chg="del">
          <ac:chgData name="Manish Sharma" userId="b799adb9ba789c8f" providerId="LiveId" clId="{A135E15C-253F-4C5F-9453-5A6DB6B52314}" dt="2022-10-28T07:46:51.894" v="248" actId="478"/>
          <ac:spMkLst>
            <pc:docMk/>
            <pc:sldMk cId="974997282" sldId="496"/>
            <ac:spMk id="3" creationId="{9D4B2E92-CF09-DF9C-7828-BF0F1756E202}"/>
          </ac:spMkLst>
        </pc:spChg>
        <pc:spChg chg="add mod">
          <ac:chgData name="Manish Sharma" userId="b799adb9ba789c8f" providerId="LiveId" clId="{A135E15C-253F-4C5F-9453-5A6DB6B52314}" dt="2022-10-28T07:46:53.190" v="249"/>
          <ac:spMkLst>
            <pc:docMk/>
            <pc:sldMk cId="974997282" sldId="496"/>
            <ac:spMk id="4" creationId="{67DBF4E6-C0C3-B2A2-7EEC-A33D41E40062}"/>
          </ac:spMkLst>
        </pc:spChg>
        <pc:spChg chg="add mod">
          <ac:chgData name="Manish Sharma" userId="b799adb9ba789c8f" providerId="LiveId" clId="{A135E15C-253F-4C5F-9453-5A6DB6B52314}" dt="2022-10-28T07:48:24.362" v="250" actId="207"/>
          <ac:spMkLst>
            <pc:docMk/>
            <pc:sldMk cId="974997282" sldId="496"/>
            <ac:spMk id="5" creationId="{16A1CAF9-0661-80EE-C7D6-0974F292D5A1}"/>
          </ac:spMkLst>
        </pc:spChg>
        <pc:spChg chg="add mod">
          <ac:chgData name="Manish Sharma" userId="b799adb9ba789c8f" providerId="LiveId" clId="{A135E15C-253F-4C5F-9453-5A6DB6B52314}" dt="2022-10-28T07:46:53.190" v="249"/>
          <ac:spMkLst>
            <pc:docMk/>
            <pc:sldMk cId="974997282" sldId="496"/>
            <ac:spMk id="7" creationId="{FB0265FE-0330-FE1C-DF25-CDB616E9F0C8}"/>
          </ac:spMkLst>
        </pc:spChg>
        <pc:spChg chg="add mod">
          <ac:chgData name="Manish Sharma" userId="b799adb9ba789c8f" providerId="LiveId" clId="{A135E15C-253F-4C5F-9453-5A6DB6B52314}" dt="2022-10-28T07:46:53.190" v="249"/>
          <ac:spMkLst>
            <pc:docMk/>
            <pc:sldMk cId="974997282" sldId="496"/>
            <ac:spMk id="9" creationId="{16132C69-6A01-2C55-B944-5B8F08D41B6A}"/>
          </ac:spMkLst>
        </pc:spChg>
        <pc:spChg chg="add mod">
          <ac:chgData name="Manish Sharma" userId="b799adb9ba789c8f" providerId="LiveId" clId="{A135E15C-253F-4C5F-9453-5A6DB6B52314}" dt="2022-10-28T07:49:54.888" v="252" actId="1076"/>
          <ac:spMkLst>
            <pc:docMk/>
            <pc:sldMk cId="974997282" sldId="496"/>
            <ac:spMk id="10" creationId="{9C2FCD68-2BE5-9215-9332-58BF12B8DCC2}"/>
          </ac:spMkLst>
        </pc:spChg>
        <pc:spChg chg="add mod">
          <ac:chgData name="Manish Sharma" userId="b799adb9ba789c8f" providerId="LiveId" clId="{A135E15C-253F-4C5F-9453-5A6DB6B52314}" dt="2022-10-28T07:50:15.238" v="272" actId="6549"/>
          <ac:spMkLst>
            <pc:docMk/>
            <pc:sldMk cId="974997282" sldId="496"/>
            <ac:spMk id="11" creationId="{1E85C149-A45F-085E-AA9B-5550BE228C83}"/>
          </ac:spMkLst>
        </pc:spChg>
        <pc:spChg chg="add mod">
          <ac:chgData name="Manish Sharma" userId="b799adb9ba789c8f" providerId="LiveId" clId="{A135E15C-253F-4C5F-9453-5A6DB6B52314}" dt="2022-10-28T07:49:54.888" v="252" actId="1076"/>
          <ac:spMkLst>
            <pc:docMk/>
            <pc:sldMk cId="974997282" sldId="496"/>
            <ac:spMk id="13" creationId="{5FEED567-110D-FAB6-9E68-31831CA3C20F}"/>
          </ac:spMkLst>
        </pc:spChg>
        <pc:spChg chg="add mod">
          <ac:chgData name="Manish Sharma" userId="b799adb9ba789c8f" providerId="LiveId" clId="{A135E15C-253F-4C5F-9453-5A6DB6B52314}" dt="2022-10-28T07:50:03.640" v="260" actId="20577"/>
          <ac:spMkLst>
            <pc:docMk/>
            <pc:sldMk cId="974997282" sldId="496"/>
            <ac:spMk id="15" creationId="{775CC0FD-09DB-A218-578F-B10F5B3CDCA9}"/>
          </ac:spMkLst>
        </pc:spChg>
        <pc:cxnChg chg="add mod">
          <ac:chgData name="Manish Sharma" userId="b799adb9ba789c8f" providerId="LiveId" clId="{A135E15C-253F-4C5F-9453-5A6DB6B52314}" dt="2022-10-28T07:46:53.190" v="249"/>
          <ac:cxnSpMkLst>
            <pc:docMk/>
            <pc:sldMk cId="974997282" sldId="496"/>
            <ac:cxnSpMk id="6" creationId="{C43E3792-3834-814A-6BA4-69CCA24459C9}"/>
          </ac:cxnSpMkLst>
        </pc:cxnChg>
        <pc:cxnChg chg="add mod">
          <ac:chgData name="Manish Sharma" userId="b799adb9ba789c8f" providerId="LiveId" clId="{A135E15C-253F-4C5F-9453-5A6DB6B52314}" dt="2022-10-28T07:46:53.190" v="249"/>
          <ac:cxnSpMkLst>
            <pc:docMk/>
            <pc:sldMk cId="974997282" sldId="496"/>
            <ac:cxnSpMk id="8" creationId="{26BFD7E7-5610-C7E8-96C7-15D4200CF305}"/>
          </ac:cxnSpMkLst>
        </pc:cxnChg>
        <pc:cxnChg chg="add mod">
          <ac:chgData name="Manish Sharma" userId="b799adb9ba789c8f" providerId="LiveId" clId="{A135E15C-253F-4C5F-9453-5A6DB6B52314}" dt="2022-10-28T07:49:54.888" v="252" actId="1076"/>
          <ac:cxnSpMkLst>
            <pc:docMk/>
            <pc:sldMk cId="974997282" sldId="496"/>
            <ac:cxnSpMk id="12" creationId="{B6DD660E-808B-6573-08E1-C75717B7B52D}"/>
          </ac:cxnSpMkLst>
        </pc:cxnChg>
        <pc:cxnChg chg="add mod">
          <ac:chgData name="Manish Sharma" userId="b799adb9ba789c8f" providerId="LiveId" clId="{A135E15C-253F-4C5F-9453-5A6DB6B52314}" dt="2022-10-28T07:49:54.888" v="252" actId="1076"/>
          <ac:cxnSpMkLst>
            <pc:docMk/>
            <pc:sldMk cId="974997282" sldId="496"/>
            <ac:cxnSpMk id="14" creationId="{81ADC7F9-1380-5AFF-4CAC-ECF10A760B31}"/>
          </ac:cxnSpMkLst>
        </pc:cxnChg>
      </pc:sldChg>
      <pc:sldChg chg="addSp delSp modSp new mod">
        <pc:chgData name="Manish Sharma" userId="b799adb9ba789c8f" providerId="LiveId" clId="{A135E15C-253F-4C5F-9453-5A6DB6B52314}" dt="2022-10-28T07:55:38.767" v="302" actId="113"/>
        <pc:sldMkLst>
          <pc:docMk/>
          <pc:sldMk cId="196172213" sldId="497"/>
        </pc:sldMkLst>
        <pc:spChg chg="del">
          <ac:chgData name="Manish Sharma" userId="b799adb9ba789c8f" providerId="LiveId" clId="{A135E15C-253F-4C5F-9453-5A6DB6B52314}" dt="2022-10-28T07:50:53.467" v="274" actId="478"/>
          <ac:spMkLst>
            <pc:docMk/>
            <pc:sldMk cId="196172213" sldId="497"/>
            <ac:spMk id="2" creationId="{A304A450-9809-3DAB-075F-EE18774CC3A8}"/>
          </ac:spMkLst>
        </pc:spChg>
        <pc:spChg chg="del">
          <ac:chgData name="Manish Sharma" userId="b799adb9ba789c8f" providerId="LiveId" clId="{A135E15C-253F-4C5F-9453-5A6DB6B52314}" dt="2022-10-28T07:50:53.467" v="274" actId="478"/>
          <ac:spMkLst>
            <pc:docMk/>
            <pc:sldMk cId="196172213" sldId="497"/>
            <ac:spMk id="3" creationId="{FF7F86E8-32DA-E3F9-72E9-DE81B65A6265}"/>
          </ac:spMkLst>
        </pc:spChg>
        <pc:spChg chg="add mod">
          <ac:chgData name="Manish Sharma" userId="b799adb9ba789c8f" providerId="LiveId" clId="{A135E15C-253F-4C5F-9453-5A6DB6B52314}" dt="2022-10-28T07:54:31.036" v="288" actId="1038"/>
          <ac:spMkLst>
            <pc:docMk/>
            <pc:sldMk cId="196172213" sldId="497"/>
            <ac:spMk id="4" creationId="{B962957D-FABB-197C-E057-30F5B990B544}"/>
          </ac:spMkLst>
        </pc:spChg>
        <pc:spChg chg="add mod">
          <ac:chgData name="Manish Sharma" userId="b799adb9ba789c8f" providerId="LiveId" clId="{A135E15C-253F-4C5F-9453-5A6DB6B52314}" dt="2022-10-28T07:54:31.036" v="288" actId="1038"/>
          <ac:spMkLst>
            <pc:docMk/>
            <pc:sldMk cId="196172213" sldId="497"/>
            <ac:spMk id="5" creationId="{85531B9C-E5A0-5D86-D990-4744106E9CAF}"/>
          </ac:spMkLst>
        </pc:spChg>
        <pc:spChg chg="add mod">
          <ac:chgData name="Manish Sharma" userId="b799adb9ba789c8f" providerId="LiveId" clId="{A135E15C-253F-4C5F-9453-5A6DB6B52314}" dt="2022-10-28T07:54:31.036" v="288" actId="1038"/>
          <ac:spMkLst>
            <pc:docMk/>
            <pc:sldMk cId="196172213" sldId="497"/>
            <ac:spMk id="7" creationId="{FB0AB37C-ABD4-E2E7-654F-BB6D7F47F5A7}"/>
          </ac:spMkLst>
        </pc:spChg>
        <pc:spChg chg="add mod">
          <ac:chgData name="Manish Sharma" userId="b799adb9ba789c8f" providerId="LiveId" clId="{A135E15C-253F-4C5F-9453-5A6DB6B52314}" dt="2022-10-28T07:54:31.036" v="288" actId="1038"/>
          <ac:spMkLst>
            <pc:docMk/>
            <pc:sldMk cId="196172213" sldId="497"/>
            <ac:spMk id="8" creationId="{20301961-E231-F694-4041-73BAD699D7AC}"/>
          </ac:spMkLst>
        </pc:spChg>
        <pc:spChg chg="add mod">
          <ac:chgData name="Manish Sharma" userId="b799adb9ba789c8f" providerId="LiveId" clId="{A135E15C-253F-4C5F-9453-5A6DB6B52314}" dt="2022-10-28T07:54:36.372" v="290" actId="1076"/>
          <ac:spMkLst>
            <pc:docMk/>
            <pc:sldMk cId="196172213" sldId="497"/>
            <ac:spMk id="11" creationId="{D71FB40D-91F6-39F4-3781-1CA3F466757F}"/>
          </ac:spMkLst>
        </pc:spChg>
        <pc:spChg chg="add mod">
          <ac:chgData name="Manish Sharma" userId="b799adb9ba789c8f" providerId="LiveId" clId="{A135E15C-253F-4C5F-9453-5A6DB6B52314}" dt="2022-10-28T07:55:38.767" v="302" actId="113"/>
          <ac:spMkLst>
            <pc:docMk/>
            <pc:sldMk cId="196172213" sldId="497"/>
            <ac:spMk id="12" creationId="{58A3713A-8AB9-6CDC-E434-E03E2CF4D502}"/>
          </ac:spMkLst>
        </pc:spChg>
        <pc:spChg chg="add mod">
          <ac:chgData name="Manish Sharma" userId="b799adb9ba789c8f" providerId="LiveId" clId="{A135E15C-253F-4C5F-9453-5A6DB6B52314}" dt="2022-10-28T07:54:36.372" v="290" actId="1076"/>
          <ac:spMkLst>
            <pc:docMk/>
            <pc:sldMk cId="196172213" sldId="497"/>
            <ac:spMk id="14" creationId="{29705CEF-59C7-1B1C-B749-3FE25E39D23F}"/>
          </ac:spMkLst>
        </pc:spChg>
        <pc:spChg chg="add mod">
          <ac:chgData name="Manish Sharma" userId="b799adb9ba789c8f" providerId="LiveId" clId="{A135E15C-253F-4C5F-9453-5A6DB6B52314}" dt="2022-10-28T07:54:36.372" v="290" actId="1076"/>
          <ac:spMkLst>
            <pc:docMk/>
            <pc:sldMk cId="196172213" sldId="497"/>
            <ac:spMk id="15" creationId="{9307F7AA-3C69-F0C3-4DC2-8E6229311937}"/>
          </ac:spMkLst>
        </pc:spChg>
        <pc:cxnChg chg="add mod">
          <ac:chgData name="Manish Sharma" userId="b799adb9ba789c8f" providerId="LiveId" clId="{A135E15C-253F-4C5F-9453-5A6DB6B52314}" dt="2022-10-28T07:54:31.036" v="288" actId="1038"/>
          <ac:cxnSpMkLst>
            <pc:docMk/>
            <pc:sldMk cId="196172213" sldId="497"/>
            <ac:cxnSpMk id="6" creationId="{73FB9D23-15CA-64BF-2A44-8AB19ED768F0}"/>
          </ac:cxnSpMkLst>
        </pc:cxnChg>
        <pc:cxnChg chg="add mod">
          <ac:chgData name="Manish Sharma" userId="b799adb9ba789c8f" providerId="LiveId" clId="{A135E15C-253F-4C5F-9453-5A6DB6B52314}" dt="2022-10-28T07:54:31.036" v="288" actId="1038"/>
          <ac:cxnSpMkLst>
            <pc:docMk/>
            <pc:sldMk cId="196172213" sldId="497"/>
            <ac:cxnSpMk id="9" creationId="{95B6D2DA-2CD9-948B-A3CF-980180C44BCF}"/>
          </ac:cxnSpMkLst>
        </pc:cxnChg>
        <pc:cxnChg chg="add mod">
          <ac:chgData name="Manish Sharma" userId="b799adb9ba789c8f" providerId="LiveId" clId="{A135E15C-253F-4C5F-9453-5A6DB6B52314}" dt="2022-10-28T07:54:31.036" v="288" actId="1038"/>
          <ac:cxnSpMkLst>
            <pc:docMk/>
            <pc:sldMk cId="196172213" sldId="497"/>
            <ac:cxnSpMk id="10" creationId="{EF308D99-CB47-2383-3609-97A79F47AC6E}"/>
          </ac:cxnSpMkLst>
        </pc:cxnChg>
        <pc:cxnChg chg="add mod">
          <ac:chgData name="Manish Sharma" userId="b799adb9ba789c8f" providerId="LiveId" clId="{A135E15C-253F-4C5F-9453-5A6DB6B52314}" dt="2022-10-28T07:54:36.372" v="290" actId="1076"/>
          <ac:cxnSpMkLst>
            <pc:docMk/>
            <pc:sldMk cId="196172213" sldId="497"/>
            <ac:cxnSpMk id="13" creationId="{661D3976-ACD8-302C-0251-BA03D3B5AC3F}"/>
          </ac:cxnSpMkLst>
        </pc:cxnChg>
        <pc:cxnChg chg="add mod">
          <ac:chgData name="Manish Sharma" userId="b799adb9ba789c8f" providerId="LiveId" clId="{A135E15C-253F-4C5F-9453-5A6DB6B52314}" dt="2022-10-28T07:54:36.372" v="290" actId="1076"/>
          <ac:cxnSpMkLst>
            <pc:docMk/>
            <pc:sldMk cId="196172213" sldId="497"/>
            <ac:cxnSpMk id="16" creationId="{032306F0-EA53-1C4F-4332-568203F8B2E0}"/>
          </ac:cxnSpMkLst>
        </pc:cxnChg>
        <pc:cxnChg chg="add mod">
          <ac:chgData name="Manish Sharma" userId="b799adb9ba789c8f" providerId="LiveId" clId="{A135E15C-253F-4C5F-9453-5A6DB6B52314}" dt="2022-10-28T07:54:36.372" v="290" actId="1076"/>
          <ac:cxnSpMkLst>
            <pc:docMk/>
            <pc:sldMk cId="196172213" sldId="497"/>
            <ac:cxnSpMk id="17" creationId="{072621A2-35F9-7C56-D33B-8CC5FB61E1E1}"/>
          </ac:cxnSpMkLst>
        </pc:cxnChg>
      </pc:sldChg>
      <pc:sldChg chg="del">
        <pc:chgData name="Manish Sharma" userId="b799adb9ba789c8f" providerId="LiveId" clId="{A135E15C-253F-4C5F-9453-5A6DB6B52314}" dt="2022-10-27T04:29:30.410" v="0" actId="47"/>
        <pc:sldMkLst>
          <pc:docMk/>
          <pc:sldMk cId="2082349927" sldId="497"/>
        </pc:sldMkLst>
      </pc:sldChg>
      <pc:sldChg chg="add">
        <pc:chgData name="Manish Sharma" userId="b799adb9ba789c8f" providerId="LiveId" clId="{A135E15C-253F-4C5F-9453-5A6DB6B52314}" dt="2022-10-28T11:24:43.593" v="305"/>
        <pc:sldMkLst>
          <pc:docMk/>
          <pc:sldMk cId="216271112" sldId="498"/>
        </pc:sldMkLst>
      </pc:sldChg>
      <pc:sldChg chg="del">
        <pc:chgData name="Manish Sharma" userId="b799adb9ba789c8f" providerId="LiveId" clId="{A135E15C-253F-4C5F-9453-5A6DB6B52314}" dt="2022-10-27T04:29:30.410" v="0" actId="47"/>
        <pc:sldMkLst>
          <pc:docMk/>
          <pc:sldMk cId="4269000089" sldId="498"/>
        </pc:sldMkLst>
      </pc:sldChg>
      <pc:sldChg chg="del">
        <pc:chgData name="Manish Sharma" userId="b799adb9ba789c8f" providerId="LiveId" clId="{A135E15C-253F-4C5F-9453-5A6DB6B52314}" dt="2022-10-27T04:29:30.410" v="0" actId="47"/>
        <pc:sldMkLst>
          <pc:docMk/>
          <pc:sldMk cId="2533878097" sldId="499"/>
        </pc:sldMkLst>
      </pc:sldChg>
      <pc:sldChg chg="addSp delSp modSp new mod">
        <pc:chgData name="Manish Sharma" userId="b799adb9ba789c8f" providerId="LiveId" clId="{A135E15C-253F-4C5F-9453-5A6DB6B52314}" dt="2022-10-28T11:34:46.266" v="316"/>
        <pc:sldMkLst>
          <pc:docMk/>
          <pc:sldMk cId="3589318150" sldId="499"/>
        </pc:sldMkLst>
        <pc:spChg chg="del">
          <ac:chgData name="Manish Sharma" userId="b799adb9ba789c8f" providerId="LiveId" clId="{A135E15C-253F-4C5F-9453-5A6DB6B52314}" dt="2022-10-28T11:33:58.121" v="310" actId="478"/>
          <ac:spMkLst>
            <pc:docMk/>
            <pc:sldMk cId="3589318150" sldId="499"/>
            <ac:spMk id="2" creationId="{CF1B4B73-F654-43B7-6B78-5FBF9D104F32}"/>
          </ac:spMkLst>
        </pc:spChg>
        <pc:spChg chg="del">
          <ac:chgData name="Manish Sharma" userId="b799adb9ba789c8f" providerId="LiveId" clId="{A135E15C-253F-4C5F-9453-5A6DB6B52314}" dt="2022-10-28T11:33:58.121" v="310" actId="478"/>
          <ac:spMkLst>
            <pc:docMk/>
            <pc:sldMk cId="3589318150" sldId="499"/>
            <ac:spMk id="3" creationId="{414636F9-903F-6082-4D22-81148F6F1989}"/>
          </ac:spMkLst>
        </pc:spChg>
        <pc:spChg chg="add mod">
          <ac:chgData name="Manish Sharma" userId="b799adb9ba789c8f" providerId="LiveId" clId="{A135E15C-253F-4C5F-9453-5A6DB6B52314}" dt="2022-10-28T11:34:02.635" v="311"/>
          <ac:spMkLst>
            <pc:docMk/>
            <pc:sldMk cId="3589318150" sldId="499"/>
            <ac:spMk id="4" creationId="{4FE7B5C7-3F4C-4B44-795E-65C5AD2F0AC8}"/>
          </ac:spMkLst>
        </pc:spChg>
        <pc:spChg chg="add mod">
          <ac:chgData name="Manish Sharma" userId="b799adb9ba789c8f" providerId="LiveId" clId="{A135E15C-253F-4C5F-9453-5A6DB6B52314}" dt="2022-10-28T11:34:13.821" v="312"/>
          <ac:spMkLst>
            <pc:docMk/>
            <pc:sldMk cId="3589318150" sldId="499"/>
            <ac:spMk id="5" creationId="{E8D2F9CD-6AB8-AFE5-94A2-B9B0EBCB150F}"/>
          </ac:spMkLst>
        </pc:spChg>
        <pc:spChg chg="add mod">
          <ac:chgData name="Manish Sharma" userId="b799adb9ba789c8f" providerId="LiveId" clId="{A135E15C-253F-4C5F-9453-5A6DB6B52314}" dt="2022-10-28T11:34:13.821" v="312"/>
          <ac:spMkLst>
            <pc:docMk/>
            <pc:sldMk cId="3589318150" sldId="499"/>
            <ac:spMk id="6" creationId="{80D76079-C36A-4700-ECC8-5E66A73AD7F5}"/>
          </ac:spMkLst>
        </pc:spChg>
        <pc:spChg chg="add mod">
          <ac:chgData name="Manish Sharma" userId="b799adb9ba789c8f" providerId="LiveId" clId="{A135E15C-253F-4C5F-9453-5A6DB6B52314}" dt="2022-10-28T11:34:22.093" v="313"/>
          <ac:spMkLst>
            <pc:docMk/>
            <pc:sldMk cId="3589318150" sldId="499"/>
            <ac:spMk id="7" creationId="{61AA020A-40C7-4831-B073-CE917A081DB3}"/>
          </ac:spMkLst>
        </pc:spChg>
        <pc:spChg chg="add mod">
          <ac:chgData name="Manish Sharma" userId="b799adb9ba789c8f" providerId="LiveId" clId="{A135E15C-253F-4C5F-9453-5A6DB6B52314}" dt="2022-10-28T11:34:27.689" v="314"/>
          <ac:spMkLst>
            <pc:docMk/>
            <pc:sldMk cId="3589318150" sldId="499"/>
            <ac:spMk id="8" creationId="{1C9FE576-7E33-F92D-166E-2D5A8A8938C6}"/>
          </ac:spMkLst>
        </pc:spChg>
        <pc:spChg chg="add mod">
          <ac:chgData name="Manish Sharma" userId="b799adb9ba789c8f" providerId="LiveId" clId="{A135E15C-253F-4C5F-9453-5A6DB6B52314}" dt="2022-10-28T11:34:38.090" v="315"/>
          <ac:spMkLst>
            <pc:docMk/>
            <pc:sldMk cId="3589318150" sldId="499"/>
            <ac:spMk id="9" creationId="{FB5762BF-43D8-C637-ACF1-90A24135F51B}"/>
          </ac:spMkLst>
        </pc:spChg>
        <pc:spChg chg="add mod">
          <ac:chgData name="Manish Sharma" userId="b799adb9ba789c8f" providerId="LiveId" clId="{A135E15C-253F-4C5F-9453-5A6DB6B52314}" dt="2022-10-28T11:34:38.090" v="315"/>
          <ac:spMkLst>
            <pc:docMk/>
            <pc:sldMk cId="3589318150" sldId="499"/>
            <ac:spMk id="10" creationId="{F8DED8FF-BDA1-D220-F97D-7F9644C4E3C4}"/>
          </ac:spMkLst>
        </pc:spChg>
        <pc:spChg chg="add mod">
          <ac:chgData name="Manish Sharma" userId="b799adb9ba789c8f" providerId="LiveId" clId="{A135E15C-253F-4C5F-9453-5A6DB6B52314}" dt="2022-10-28T11:34:46.266" v="316"/>
          <ac:spMkLst>
            <pc:docMk/>
            <pc:sldMk cId="3589318150" sldId="499"/>
            <ac:spMk id="11" creationId="{363896F6-355B-CB53-954C-95C84AE4A428}"/>
          </ac:spMkLst>
        </pc:spChg>
      </pc:sldChg>
      <pc:sldChg chg="del">
        <pc:chgData name="Manish Sharma" userId="b799adb9ba789c8f" providerId="LiveId" clId="{A135E15C-253F-4C5F-9453-5A6DB6B52314}" dt="2022-10-27T04:29:30.410" v="0" actId="47"/>
        <pc:sldMkLst>
          <pc:docMk/>
          <pc:sldMk cId="1930475842" sldId="500"/>
        </pc:sldMkLst>
      </pc:sldChg>
      <pc:sldChg chg="addSp delSp modSp new mod">
        <pc:chgData name="Manish Sharma" userId="b799adb9ba789c8f" providerId="LiveId" clId="{A135E15C-253F-4C5F-9453-5A6DB6B52314}" dt="2022-10-28T11:35:36.035" v="320"/>
        <pc:sldMkLst>
          <pc:docMk/>
          <pc:sldMk cId="3454922796" sldId="500"/>
        </pc:sldMkLst>
        <pc:spChg chg="del">
          <ac:chgData name="Manish Sharma" userId="b799adb9ba789c8f" providerId="LiveId" clId="{A135E15C-253F-4C5F-9453-5A6DB6B52314}" dt="2022-10-28T11:35:24.762" v="318" actId="478"/>
          <ac:spMkLst>
            <pc:docMk/>
            <pc:sldMk cId="3454922796" sldId="500"/>
            <ac:spMk id="2" creationId="{16E6F964-B23A-47E7-3FD7-5CD55E172CE9}"/>
          </ac:spMkLst>
        </pc:spChg>
        <pc:spChg chg="del">
          <ac:chgData name="Manish Sharma" userId="b799adb9ba789c8f" providerId="LiveId" clId="{A135E15C-253F-4C5F-9453-5A6DB6B52314}" dt="2022-10-28T11:35:24.762" v="318" actId="478"/>
          <ac:spMkLst>
            <pc:docMk/>
            <pc:sldMk cId="3454922796" sldId="500"/>
            <ac:spMk id="3" creationId="{F15821B7-F928-C3D4-6ACB-913F0683616F}"/>
          </ac:spMkLst>
        </pc:spChg>
        <pc:spChg chg="add mod">
          <ac:chgData name="Manish Sharma" userId="b799adb9ba789c8f" providerId="LiveId" clId="{A135E15C-253F-4C5F-9453-5A6DB6B52314}" dt="2022-10-28T11:35:30.200" v="319"/>
          <ac:spMkLst>
            <pc:docMk/>
            <pc:sldMk cId="3454922796" sldId="500"/>
            <ac:spMk id="4" creationId="{4839E71E-47C3-5CF0-240A-C0626EC31D7F}"/>
          </ac:spMkLst>
        </pc:spChg>
        <pc:spChg chg="add mod">
          <ac:chgData name="Manish Sharma" userId="b799adb9ba789c8f" providerId="LiveId" clId="{A135E15C-253F-4C5F-9453-5A6DB6B52314}" dt="2022-10-28T11:35:30.200" v="319"/>
          <ac:spMkLst>
            <pc:docMk/>
            <pc:sldMk cId="3454922796" sldId="500"/>
            <ac:spMk id="6" creationId="{F8A79CCC-D7F5-4583-1333-C0869C37E003}"/>
          </ac:spMkLst>
        </pc:spChg>
        <pc:spChg chg="add mod">
          <ac:chgData name="Manish Sharma" userId="b799adb9ba789c8f" providerId="LiveId" clId="{A135E15C-253F-4C5F-9453-5A6DB6B52314}" dt="2022-10-28T11:35:36.035" v="320"/>
          <ac:spMkLst>
            <pc:docMk/>
            <pc:sldMk cId="3454922796" sldId="500"/>
            <ac:spMk id="7" creationId="{84228F5F-6CA8-F0E2-A6EC-52AB0D8B74D7}"/>
          </ac:spMkLst>
        </pc:spChg>
        <pc:spChg chg="add mod">
          <ac:chgData name="Manish Sharma" userId="b799adb9ba789c8f" providerId="LiveId" clId="{A135E15C-253F-4C5F-9453-5A6DB6B52314}" dt="2022-10-28T11:35:36.035" v="320"/>
          <ac:spMkLst>
            <pc:docMk/>
            <pc:sldMk cId="3454922796" sldId="500"/>
            <ac:spMk id="8" creationId="{31F1EE61-A717-FE12-1C85-971FC42DF747}"/>
          </ac:spMkLst>
        </pc:spChg>
        <pc:cxnChg chg="add mod">
          <ac:chgData name="Manish Sharma" userId="b799adb9ba789c8f" providerId="LiveId" clId="{A135E15C-253F-4C5F-9453-5A6DB6B52314}" dt="2022-10-28T11:35:30.200" v="319"/>
          <ac:cxnSpMkLst>
            <pc:docMk/>
            <pc:sldMk cId="3454922796" sldId="500"/>
            <ac:cxnSpMk id="5" creationId="{01696E45-2D5A-F3A9-C9D1-525D330E2E1E}"/>
          </ac:cxnSpMkLst>
        </pc:cxnChg>
      </pc:sldChg>
      <pc:sldChg chg="modSp new mod">
        <pc:chgData name="Manish Sharma" userId="b799adb9ba789c8f" providerId="LiveId" clId="{A135E15C-253F-4C5F-9453-5A6DB6B52314}" dt="2022-10-29T04:23:45.510" v="361" actId="20577"/>
        <pc:sldMkLst>
          <pc:docMk/>
          <pc:sldMk cId="448720223" sldId="501"/>
        </pc:sldMkLst>
        <pc:spChg chg="mod">
          <ac:chgData name="Manish Sharma" userId="b799adb9ba789c8f" providerId="LiveId" clId="{A135E15C-253F-4C5F-9453-5A6DB6B52314}" dt="2022-10-29T04:23:17.515" v="355" actId="20577"/>
          <ac:spMkLst>
            <pc:docMk/>
            <pc:sldMk cId="448720223" sldId="501"/>
            <ac:spMk id="2" creationId="{643F80F4-9989-68BE-97D6-BA20CDC349B9}"/>
          </ac:spMkLst>
        </pc:spChg>
        <pc:spChg chg="mod">
          <ac:chgData name="Manish Sharma" userId="b799adb9ba789c8f" providerId="LiveId" clId="{A135E15C-253F-4C5F-9453-5A6DB6B52314}" dt="2022-10-29T04:23:45.510" v="361" actId="20577"/>
          <ac:spMkLst>
            <pc:docMk/>
            <pc:sldMk cId="448720223" sldId="501"/>
            <ac:spMk id="3" creationId="{73172300-530E-16B0-0375-DB676452C77A}"/>
          </ac:spMkLst>
        </pc:spChg>
      </pc:sldChg>
      <pc:sldChg chg="del">
        <pc:chgData name="Manish Sharma" userId="b799adb9ba789c8f" providerId="LiveId" clId="{A135E15C-253F-4C5F-9453-5A6DB6B52314}" dt="2022-10-27T04:29:30.410" v="0" actId="47"/>
        <pc:sldMkLst>
          <pc:docMk/>
          <pc:sldMk cId="2558834336" sldId="501"/>
        </pc:sldMkLst>
      </pc:sldChg>
      <pc:sldChg chg="add del">
        <pc:chgData name="Manish Sharma" userId="b799adb9ba789c8f" providerId="LiveId" clId="{A135E15C-253F-4C5F-9453-5A6DB6B52314}" dt="2022-10-29T04:26:54.208" v="397" actId="47"/>
        <pc:sldMkLst>
          <pc:docMk/>
          <pc:sldMk cId="917293692" sldId="502"/>
        </pc:sldMkLst>
      </pc:sldChg>
      <pc:sldChg chg="del">
        <pc:chgData name="Manish Sharma" userId="b799adb9ba789c8f" providerId="LiveId" clId="{A135E15C-253F-4C5F-9453-5A6DB6B52314}" dt="2022-10-27T04:29:30.410" v="0" actId="47"/>
        <pc:sldMkLst>
          <pc:docMk/>
          <pc:sldMk cId="2248080938" sldId="502"/>
        </pc:sldMkLst>
      </pc:sldChg>
      <pc:sldChg chg="modSp new mod">
        <pc:chgData name="Manish Sharma" userId="b799adb9ba789c8f" providerId="LiveId" clId="{A135E15C-253F-4C5F-9453-5A6DB6B52314}" dt="2022-10-29T04:26:17.661" v="396" actId="20577"/>
        <pc:sldMkLst>
          <pc:docMk/>
          <pc:sldMk cId="766788346" sldId="503"/>
        </pc:sldMkLst>
        <pc:spChg chg="mod">
          <ac:chgData name="Manish Sharma" userId="b799adb9ba789c8f" providerId="LiveId" clId="{A135E15C-253F-4C5F-9453-5A6DB6B52314}" dt="2022-10-29T04:24:27.814" v="370" actId="20577"/>
          <ac:spMkLst>
            <pc:docMk/>
            <pc:sldMk cId="766788346" sldId="503"/>
            <ac:spMk id="2" creationId="{2187731F-1E64-BDD1-806C-BD29580AF3AC}"/>
          </ac:spMkLst>
        </pc:spChg>
        <pc:spChg chg="mod">
          <ac:chgData name="Manish Sharma" userId="b799adb9ba789c8f" providerId="LiveId" clId="{A135E15C-253F-4C5F-9453-5A6DB6B52314}" dt="2022-10-29T04:26:17.661" v="396" actId="20577"/>
          <ac:spMkLst>
            <pc:docMk/>
            <pc:sldMk cId="766788346" sldId="503"/>
            <ac:spMk id="3" creationId="{26E2521C-6B84-4758-F84F-A313EA207BC0}"/>
          </ac:spMkLst>
        </pc:spChg>
      </pc:sldChg>
      <pc:sldChg chg="del">
        <pc:chgData name="Manish Sharma" userId="b799adb9ba789c8f" providerId="LiveId" clId="{A135E15C-253F-4C5F-9453-5A6DB6B52314}" dt="2022-10-27T04:29:30.410" v="0" actId="47"/>
        <pc:sldMkLst>
          <pc:docMk/>
          <pc:sldMk cId="3262307824" sldId="503"/>
        </pc:sldMkLst>
      </pc:sldChg>
      <pc:sldChg chg="del">
        <pc:chgData name="Manish Sharma" userId="b799adb9ba789c8f" providerId="LiveId" clId="{A135E15C-253F-4C5F-9453-5A6DB6B52314}" dt="2022-10-27T04:29:30.410" v="0" actId="47"/>
        <pc:sldMkLst>
          <pc:docMk/>
          <pc:sldMk cId="1188086359" sldId="504"/>
        </pc:sldMkLst>
      </pc:sldChg>
      <pc:sldChg chg="addSp delSp modSp new mod">
        <pc:chgData name="Manish Sharma" userId="b799adb9ba789c8f" providerId="LiveId" clId="{A135E15C-253F-4C5F-9453-5A6DB6B52314}" dt="2022-10-29T04:50:20.967" v="409"/>
        <pc:sldMkLst>
          <pc:docMk/>
          <pc:sldMk cId="3918859238" sldId="504"/>
        </pc:sldMkLst>
        <pc:spChg chg="mod">
          <ac:chgData name="Manish Sharma" userId="b799adb9ba789c8f" providerId="LiveId" clId="{A135E15C-253F-4C5F-9453-5A6DB6B52314}" dt="2022-10-29T04:46:48.312" v="399"/>
          <ac:spMkLst>
            <pc:docMk/>
            <pc:sldMk cId="3918859238" sldId="504"/>
            <ac:spMk id="2" creationId="{CF7E14BC-6C43-E37B-A578-E888A6872A88}"/>
          </ac:spMkLst>
        </pc:spChg>
        <pc:spChg chg="del">
          <ac:chgData name="Manish Sharma" userId="b799adb9ba789c8f" providerId="LiveId" clId="{A135E15C-253F-4C5F-9453-5A6DB6B52314}" dt="2022-10-29T04:46:52.940" v="400" actId="478"/>
          <ac:spMkLst>
            <pc:docMk/>
            <pc:sldMk cId="3918859238" sldId="504"/>
            <ac:spMk id="3" creationId="{5FC889A8-E7BB-7B34-3331-47CD5BCB309A}"/>
          </ac:spMkLst>
        </pc:spChg>
        <pc:spChg chg="add mod">
          <ac:chgData name="Manish Sharma" userId="b799adb9ba789c8f" providerId="LiveId" clId="{A135E15C-253F-4C5F-9453-5A6DB6B52314}" dt="2022-10-29T04:47:00.991" v="401"/>
          <ac:spMkLst>
            <pc:docMk/>
            <pc:sldMk cId="3918859238" sldId="504"/>
            <ac:spMk id="4" creationId="{BA4505D4-2FB8-DC3E-EE7C-3992ECB1DD04}"/>
          </ac:spMkLst>
        </pc:spChg>
        <pc:spChg chg="add mod">
          <ac:chgData name="Manish Sharma" userId="b799adb9ba789c8f" providerId="LiveId" clId="{A135E15C-253F-4C5F-9453-5A6DB6B52314}" dt="2022-10-29T04:47:00.991" v="401"/>
          <ac:spMkLst>
            <pc:docMk/>
            <pc:sldMk cId="3918859238" sldId="504"/>
            <ac:spMk id="5" creationId="{FD99AC57-8632-3772-BCE7-C7328AE573AC}"/>
          </ac:spMkLst>
        </pc:spChg>
        <pc:spChg chg="add mod">
          <ac:chgData name="Manish Sharma" userId="b799adb9ba789c8f" providerId="LiveId" clId="{A135E15C-253F-4C5F-9453-5A6DB6B52314}" dt="2022-10-29T04:47:00.991" v="401"/>
          <ac:spMkLst>
            <pc:docMk/>
            <pc:sldMk cId="3918859238" sldId="504"/>
            <ac:spMk id="6" creationId="{38DAC76E-0039-2892-8428-072CB7A673CC}"/>
          </ac:spMkLst>
        </pc:spChg>
        <pc:spChg chg="add mod">
          <ac:chgData name="Manish Sharma" userId="b799adb9ba789c8f" providerId="LiveId" clId="{A135E15C-253F-4C5F-9453-5A6DB6B52314}" dt="2022-10-29T04:48:27.315" v="402"/>
          <ac:spMkLst>
            <pc:docMk/>
            <pc:sldMk cId="3918859238" sldId="504"/>
            <ac:spMk id="7" creationId="{9BC9AAE9-B9B9-E5F4-88D7-DCA9EDD7C6A3}"/>
          </ac:spMkLst>
        </pc:spChg>
        <pc:spChg chg="add mod">
          <ac:chgData name="Manish Sharma" userId="b799adb9ba789c8f" providerId="LiveId" clId="{A135E15C-253F-4C5F-9453-5A6DB6B52314}" dt="2022-10-29T04:48:58.840" v="403"/>
          <ac:spMkLst>
            <pc:docMk/>
            <pc:sldMk cId="3918859238" sldId="504"/>
            <ac:spMk id="9" creationId="{9503DD90-0A74-2EC0-6A81-82578EB605DA}"/>
          </ac:spMkLst>
        </pc:spChg>
        <pc:spChg chg="add mod">
          <ac:chgData name="Manish Sharma" userId="b799adb9ba789c8f" providerId="LiveId" clId="{A135E15C-253F-4C5F-9453-5A6DB6B52314}" dt="2022-10-29T04:49:16.884" v="405"/>
          <ac:spMkLst>
            <pc:docMk/>
            <pc:sldMk cId="3918859238" sldId="504"/>
            <ac:spMk id="14" creationId="{9E0E1930-2501-A9C0-335D-6A3CEBF86F73}"/>
          </ac:spMkLst>
        </pc:spChg>
        <pc:spChg chg="add mod ord">
          <ac:chgData name="Manish Sharma" userId="b799adb9ba789c8f" providerId="LiveId" clId="{A135E15C-253F-4C5F-9453-5A6DB6B52314}" dt="2022-10-29T04:49:32.151" v="407" actId="167"/>
          <ac:spMkLst>
            <pc:docMk/>
            <pc:sldMk cId="3918859238" sldId="504"/>
            <ac:spMk id="15" creationId="{4F4AAF7A-BB57-3CD5-5F52-1EEE63654679}"/>
          </ac:spMkLst>
        </pc:spChg>
        <pc:spChg chg="add mod">
          <ac:chgData name="Manish Sharma" userId="b799adb9ba789c8f" providerId="LiveId" clId="{A135E15C-253F-4C5F-9453-5A6DB6B52314}" dt="2022-10-29T04:49:57.502" v="408"/>
          <ac:spMkLst>
            <pc:docMk/>
            <pc:sldMk cId="3918859238" sldId="504"/>
            <ac:spMk id="16" creationId="{83F55459-94EA-EDC9-F9A2-52C67E5C1399}"/>
          </ac:spMkLst>
        </pc:spChg>
        <pc:spChg chg="add mod">
          <ac:chgData name="Manish Sharma" userId="b799adb9ba789c8f" providerId="LiveId" clId="{A135E15C-253F-4C5F-9453-5A6DB6B52314}" dt="2022-10-29T04:49:57.502" v="408"/>
          <ac:spMkLst>
            <pc:docMk/>
            <pc:sldMk cId="3918859238" sldId="504"/>
            <ac:spMk id="17" creationId="{A1644926-6110-4D82-A792-61C74CEAD2E3}"/>
          </ac:spMkLst>
        </pc:spChg>
        <pc:spChg chg="add mod">
          <ac:chgData name="Manish Sharma" userId="b799adb9ba789c8f" providerId="LiveId" clId="{A135E15C-253F-4C5F-9453-5A6DB6B52314}" dt="2022-10-29T04:49:57.502" v="408"/>
          <ac:spMkLst>
            <pc:docMk/>
            <pc:sldMk cId="3918859238" sldId="504"/>
            <ac:spMk id="18" creationId="{82A8DBFC-1BA8-C8DB-B5C6-61E3D7C08439}"/>
          </ac:spMkLst>
        </pc:spChg>
        <pc:spChg chg="add mod">
          <ac:chgData name="Manish Sharma" userId="b799adb9ba789c8f" providerId="LiveId" clId="{A135E15C-253F-4C5F-9453-5A6DB6B52314}" dt="2022-10-29T04:49:57.502" v="408"/>
          <ac:spMkLst>
            <pc:docMk/>
            <pc:sldMk cId="3918859238" sldId="504"/>
            <ac:spMk id="19" creationId="{021C7DFD-0165-AB0D-01EE-FABCC44DDCDB}"/>
          </ac:spMkLst>
        </pc:spChg>
        <pc:spChg chg="add mod">
          <ac:chgData name="Manish Sharma" userId="b799adb9ba789c8f" providerId="LiveId" clId="{A135E15C-253F-4C5F-9453-5A6DB6B52314}" dt="2022-10-29T04:49:57.502" v="408"/>
          <ac:spMkLst>
            <pc:docMk/>
            <pc:sldMk cId="3918859238" sldId="504"/>
            <ac:spMk id="20" creationId="{124A8100-AC9D-9932-8D71-4E362072FEA0}"/>
          </ac:spMkLst>
        </pc:spChg>
        <pc:spChg chg="add mod">
          <ac:chgData name="Manish Sharma" userId="b799adb9ba789c8f" providerId="LiveId" clId="{A135E15C-253F-4C5F-9453-5A6DB6B52314}" dt="2022-10-29T04:49:57.502" v="408"/>
          <ac:spMkLst>
            <pc:docMk/>
            <pc:sldMk cId="3918859238" sldId="504"/>
            <ac:spMk id="22" creationId="{FA40E317-A336-E2A4-10D5-4E2A6FE51689}"/>
          </ac:spMkLst>
        </pc:spChg>
        <pc:spChg chg="add mod">
          <ac:chgData name="Manish Sharma" userId="b799adb9ba789c8f" providerId="LiveId" clId="{A135E15C-253F-4C5F-9453-5A6DB6B52314}" dt="2022-10-29T04:49:57.502" v="408"/>
          <ac:spMkLst>
            <pc:docMk/>
            <pc:sldMk cId="3918859238" sldId="504"/>
            <ac:spMk id="27" creationId="{2D4F2F79-CEED-D2A8-F38D-FBA3A5C1D6BD}"/>
          </ac:spMkLst>
        </pc:spChg>
        <pc:spChg chg="add mod">
          <ac:chgData name="Manish Sharma" userId="b799adb9ba789c8f" providerId="LiveId" clId="{A135E15C-253F-4C5F-9453-5A6DB6B52314}" dt="2022-10-29T04:50:20.967" v="409"/>
          <ac:spMkLst>
            <pc:docMk/>
            <pc:sldMk cId="3918859238" sldId="504"/>
            <ac:spMk id="29" creationId="{9FB2C834-9486-1738-CD4D-7180A4670BE3}"/>
          </ac:spMkLst>
        </pc:spChg>
        <pc:spChg chg="add mod">
          <ac:chgData name="Manish Sharma" userId="b799adb9ba789c8f" providerId="LiveId" clId="{A135E15C-253F-4C5F-9453-5A6DB6B52314}" dt="2022-10-29T04:50:20.967" v="409"/>
          <ac:spMkLst>
            <pc:docMk/>
            <pc:sldMk cId="3918859238" sldId="504"/>
            <ac:spMk id="30" creationId="{606C0664-0F06-36F0-CB02-68DC1619B0A6}"/>
          </ac:spMkLst>
        </pc:spChg>
        <pc:cxnChg chg="add mod">
          <ac:chgData name="Manish Sharma" userId="b799adb9ba789c8f" providerId="LiveId" clId="{A135E15C-253F-4C5F-9453-5A6DB6B52314}" dt="2022-10-29T04:48:58.840" v="403"/>
          <ac:cxnSpMkLst>
            <pc:docMk/>
            <pc:sldMk cId="3918859238" sldId="504"/>
            <ac:cxnSpMk id="8" creationId="{EE72CB74-9F56-B049-C4E3-84F3E39B1BA0}"/>
          </ac:cxnSpMkLst>
        </pc:cxnChg>
        <pc:cxnChg chg="add mod">
          <ac:chgData name="Manish Sharma" userId="b799adb9ba789c8f" providerId="LiveId" clId="{A135E15C-253F-4C5F-9453-5A6DB6B52314}" dt="2022-10-29T04:48:58.840" v="403"/>
          <ac:cxnSpMkLst>
            <pc:docMk/>
            <pc:sldMk cId="3918859238" sldId="504"/>
            <ac:cxnSpMk id="10" creationId="{E8FA5F1C-32B3-D467-0C17-C45A08E0268F}"/>
          </ac:cxnSpMkLst>
        </pc:cxnChg>
        <pc:cxnChg chg="add mod">
          <ac:chgData name="Manish Sharma" userId="b799adb9ba789c8f" providerId="LiveId" clId="{A135E15C-253F-4C5F-9453-5A6DB6B52314}" dt="2022-10-29T04:49:10.496" v="404"/>
          <ac:cxnSpMkLst>
            <pc:docMk/>
            <pc:sldMk cId="3918859238" sldId="504"/>
            <ac:cxnSpMk id="11" creationId="{68602074-9D8F-7C91-8A11-A39CC1D3A0A4}"/>
          </ac:cxnSpMkLst>
        </pc:cxnChg>
        <pc:cxnChg chg="add mod">
          <ac:chgData name="Manish Sharma" userId="b799adb9ba789c8f" providerId="LiveId" clId="{A135E15C-253F-4C5F-9453-5A6DB6B52314}" dt="2022-10-29T04:49:10.496" v="404"/>
          <ac:cxnSpMkLst>
            <pc:docMk/>
            <pc:sldMk cId="3918859238" sldId="504"/>
            <ac:cxnSpMk id="12" creationId="{A3E38E94-65D5-08EA-1898-8AE84E0BB602}"/>
          </ac:cxnSpMkLst>
        </pc:cxnChg>
        <pc:cxnChg chg="add mod">
          <ac:chgData name="Manish Sharma" userId="b799adb9ba789c8f" providerId="LiveId" clId="{A135E15C-253F-4C5F-9453-5A6DB6B52314}" dt="2022-10-29T04:49:10.496" v="404"/>
          <ac:cxnSpMkLst>
            <pc:docMk/>
            <pc:sldMk cId="3918859238" sldId="504"/>
            <ac:cxnSpMk id="13" creationId="{622ED41C-C7BD-F21C-B7C4-E0F5BFBC9C55}"/>
          </ac:cxnSpMkLst>
        </pc:cxnChg>
        <pc:cxnChg chg="add mod">
          <ac:chgData name="Manish Sharma" userId="b799adb9ba789c8f" providerId="LiveId" clId="{A135E15C-253F-4C5F-9453-5A6DB6B52314}" dt="2022-10-29T04:49:57.502" v="408"/>
          <ac:cxnSpMkLst>
            <pc:docMk/>
            <pc:sldMk cId="3918859238" sldId="504"/>
            <ac:cxnSpMk id="21" creationId="{049E15A9-0165-11A3-6454-868E363F34C3}"/>
          </ac:cxnSpMkLst>
        </pc:cxnChg>
        <pc:cxnChg chg="add mod">
          <ac:chgData name="Manish Sharma" userId="b799adb9ba789c8f" providerId="LiveId" clId="{A135E15C-253F-4C5F-9453-5A6DB6B52314}" dt="2022-10-29T04:49:57.502" v="408"/>
          <ac:cxnSpMkLst>
            <pc:docMk/>
            <pc:sldMk cId="3918859238" sldId="504"/>
            <ac:cxnSpMk id="23" creationId="{603C3732-BE3E-BB1A-3F15-D51E09803EDE}"/>
          </ac:cxnSpMkLst>
        </pc:cxnChg>
        <pc:cxnChg chg="add mod">
          <ac:chgData name="Manish Sharma" userId="b799adb9ba789c8f" providerId="LiveId" clId="{A135E15C-253F-4C5F-9453-5A6DB6B52314}" dt="2022-10-29T04:49:57.502" v="408"/>
          <ac:cxnSpMkLst>
            <pc:docMk/>
            <pc:sldMk cId="3918859238" sldId="504"/>
            <ac:cxnSpMk id="24" creationId="{D256B08E-5EC2-48F9-0E04-7AE2A1A77B1A}"/>
          </ac:cxnSpMkLst>
        </pc:cxnChg>
        <pc:cxnChg chg="add mod">
          <ac:chgData name="Manish Sharma" userId="b799adb9ba789c8f" providerId="LiveId" clId="{A135E15C-253F-4C5F-9453-5A6DB6B52314}" dt="2022-10-29T04:49:57.502" v="408"/>
          <ac:cxnSpMkLst>
            <pc:docMk/>
            <pc:sldMk cId="3918859238" sldId="504"/>
            <ac:cxnSpMk id="25" creationId="{21770D5F-62FC-9484-FF66-D01D9F06977D}"/>
          </ac:cxnSpMkLst>
        </pc:cxnChg>
        <pc:cxnChg chg="add mod">
          <ac:chgData name="Manish Sharma" userId="b799adb9ba789c8f" providerId="LiveId" clId="{A135E15C-253F-4C5F-9453-5A6DB6B52314}" dt="2022-10-29T04:49:57.502" v="408"/>
          <ac:cxnSpMkLst>
            <pc:docMk/>
            <pc:sldMk cId="3918859238" sldId="504"/>
            <ac:cxnSpMk id="26" creationId="{A5229056-658C-65E5-2259-B0E07A73687C}"/>
          </ac:cxnSpMkLst>
        </pc:cxnChg>
        <pc:cxnChg chg="add mod">
          <ac:chgData name="Manish Sharma" userId="b799adb9ba789c8f" providerId="LiveId" clId="{A135E15C-253F-4C5F-9453-5A6DB6B52314}" dt="2022-10-29T04:50:20.967" v="409"/>
          <ac:cxnSpMkLst>
            <pc:docMk/>
            <pc:sldMk cId="3918859238" sldId="504"/>
            <ac:cxnSpMk id="28" creationId="{4272E7D8-410E-EB6B-621E-CB9AEE04FAE2}"/>
          </ac:cxnSpMkLst>
        </pc:cxnChg>
      </pc:sldChg>
      <pc:sldChg chg="addSp delSp modSp new mod">
        <pc:chgData name="Manish Sharma" userId="b799adb9ba789c8f" providerId="LiveId" clId="{A135E15C-253F-4C5F-9453-5A6DB6B52314}" dt="2022-10-29T04:57:07.599" v="546"/>
        <pc:sldMkLst>
          <pc:docMk/>
          <pc:sldMk cId="1264508696" sldId="505"/>
        </pc:sldMkLst>
        <pc:spChg chg="del">
          <ac:chgData name="Manish Sharma" userId="b799adb9ba789c8f" providerId="LiveId" clId="{A135E15C-253F-4C5F-9453-5A6DB6B52314}" dt="2022-10-29T04:52:24.019" v="411" actId="478"/>
          <ac:spMkLst>
            <pc:docMk/>
            <pc:sldMk cId="1264508696" sldId="505"/>
            <ac:spMk id="2" creationId="{8150DB80-1037-19B4-3157-AE6EAFE13043}"/>
          </ac:spMkLst>
        </pc:spChg>
        <pc:spChg chg="del">
          <ac:chgData name="Manish Sharma" userId="b799adb9ba789c8f" providerId="LiveId" clId="{A135E15C-253F-4C5F-9453-5A6DB6B52314}" dt="2022-10-29T04:52:24.019" v="411" actId="478"/>
          <ac:spMkLst>
            <pc:docMk/>
            <pc:sldMk cId="1264508696" sldId="505"/>
            <ac:spMk id="3" creationId="{1DB5933B-97B6-AF0C-3861-038ABE3EB8E4}"/>
          </ac:spMkLst>
        </pc:spChg>
        <pc:spChg chg="add mod">
          <ac:chgData name="Manish Sharma" userId="b799adb9ba789c8f" providerId="LiveId" clId="{A135E15C-253F-4C5F-9453-5A6DB6B52314}" dt="2022-10-29T04:54:42.926" v="541" actId="5793"/>
          <ac:spMkLst>
            <pc:docMk/>
            <pc:sldMk cId="1264508696" sldId="505"/>
            <ac:spMk id="4" creationId="{0806AFDA-4D24-7D24-5EC4-207CB1164328}"/>
          </ac:spMkLst>
        </pc:spChg>
        <pc:spChg chg="add mod">
          <ac:chgData name="Manish Sharma" userId="b799adb9ba789c8f" providerId="LiveId" clId="{A135E15C-253F-4C5F-9453-5A6DB6B52314}" dt="2022-10-29T04:55:52.245" v="542"/>
          <ac:spMkLst>
            <pc:docMk/>
            <pc:sldMk cId="1264508696" sldId="505"/>
            <ac:spMk id="5" creationId="{3C8963F4-629D-2730-159E-9490998BA569}"/>
          </ac:spMkLst>
        </pc:spChg>
        <pc:spChg chg="add mod">
          <ac:chgData name="Manish Sharma" userId="b799adb9ba789c8f" providerId="LiveId" clId="{A135E15C-253F-4C5F-9453-5A6DB6B52314}" dt="2022-10-29T04:56:13.201" v="543"/>
          <ac:spMkLst>
            <pc:docMk/>
            <pc:sldMk cId="1264508696" sldId="505"/>
            <ac:spMk id="7" creationId="{3254EBC8-9D9B-74A7-2341-4BFF431016E2}"/>
          </ac:spMkLst>
        </pc:spChg>
        <pc:spChg chg="add mod">
          <ac:chgData name="Manish Sharma" userId="b799adb9ba789c8f" providerId="LiveId" clId="{A135E15C-253F-4C5F-9453-5A6DB6B52314}" dt="2022-10-29T04:56:45.961" v="545" actId="20577"/>
          <ac:spMkLst>
            <pc:docMk/>
            <pc:sldMk cId="1264508696" sldId="505"/>
            <ac:spMk id="9" creationId="{77607400-DA1B-6ACB-4A7E-F9FCDDCF058D}"/>
          </ac:spMkLst>
        </pc:spChg>
        <pc:spChg chg="add mod">
          <ac:chgData name="Manish Sharma" userId="b799adb9ba789c8f" providerId="LiveId" clId="{A135E15C-253F-4C5F-9453-5A6DB6B52314}" dt="2022-10-29T04:57:07.599" v="546"/>
          <ac:spMkLst>
            <pc:docMk/>
            <pc:sldMk cId="1264508696" sldId="505"/>
            <ac:spMk id="11" creationId="{330E6FAA-3587-92B5-AEC5-5130D9DBDD40}"/>
          </ac:spMkLst>
        </pc:spChg>
        <pc:cxnChg chg="add mod">
          <ac:chgData name="Manish Sharma" userId="b799adb9ba789c8f" providerId="LiveId" clId="{A135E15C-253F-4C5F-9453-5A6DB6B52314}" dt="2022-10-29T04:55:52.245" v="542"/>
          <ac:cxnSpMkLst>
            <pc:docMk/>
            <pc:sldMk cId="1264508696" sldId="505"/>
            <ac:cxnSpMk id="6" creationId="{487CF6EA-6B46-5ED0-D7B2-936AB36FDFDE}"/>
          </ac:cxnSpMkLst>
        </pc:cxnChg>
        <pc:cxnChg chg="add mod">
          <ac:chgData name="Manish Sharma" userId="b799adb9ba789c8f" providerId="LiveId" clId="{A135E15C-253F-4C5F-9453-5A6DB6B52314}" dt="2022-10-29T04:56:13.201" v="543"/>
          <ac:cxnSpMkLst>
            <pc:docMk/>
            <pc:sldMk cId="1264508696" sldId="505"/>
            <ac:cxnSpMk id="8" creationId="{589FADCC-6084-4D30-93D1-8925924679DE}"/>
          </ac:cxnSpMkLst>
        </pc:cxnChg>
        <pc:cxnChg chg="add mod">
          <ac:chgData name="Manish Sharma" userId="b799adb9ba789c8f" providerId="LiveId" clId="{A135E15C-253F-4C5F-9453-5A6DB6B52314}" dt="2022-10-29T04:56:38.271" v="544"/>
          <ac:cxnSpMkLst>
            <pc:docMk/>
            <pc:sldMk cId="1264508696" sldId="505"/>
            <ac:cxnSpMk id="10" creationId="{9251243C-8F21-87E1-4DCF-1B2383E00B83}"/>
          </ac:cxnSpMkLst>
        </pc:cxnChg>
        <pc:cxnChg chg="add mod">
          <ac:chgData name="Manish Sharma" userId="b799adb9ba789c8f" providerId="LiveId" clId="{A135E15C-253F-4C5F-9453-5A6DB6B52314}" dt="2022-10-29T04:57:07.599" v="546"/>
          <ac:cxnSpMkLst>
            <pc:docMk/>
            <pc:sldMk cId="1264508696" sldId="505"/>
            <ac:cxnSpMk id="12" creationId="{2E3BC4E3-C5EB-589D-184D-47B24EF19BBA}"/>
          </ac:cxnSpMkLst>
        </pc:cxnChg>
      </pc:sldChg>
      <pc:sldChg chg="del">
        <pc:chgData name="Manish Sharma" userId="b799adb9ba789c8f" providerId="LiveId" clId="{A135E15C-253F-4C5F-9453-5A6DB6B52314}" dt="2022-10-27T04:29:30.410" v="0" actId="47"/>
        <pc:sldMkLst>
          <pc:docMk/>
          <pc:sldMk cId="2272787014" sldId="505"/>
        </pc:sldMkLst>
      </pc:sldChg>
      <pc:sldChg chg="addSp delSp modSp new mod">
        <pc:chgData name="Manish Sharma" userId="b799adb9ba789c8f" providerId="LiveId" clId="{A135E15C-253F-4C5F-9453-5A6DB6B52314}" dt="2022-10-29T04:59:31.061" v="554"/>
        <pc:sldMkLst>
          <pc:docMk/>
          <pc:sldMk cId="1346438858" sldId="506"/>
        </pc:sldMkLst>
        <pc:spChg chg="mod">
          <ac:chgData name="Manish Sharma" userId="b799adb9ba789c8f" providerId="LiveId" clId="{A135E15C-253F-4C5F-9453-5A6DB6B52314}" dt="2022-10-29T04:58:44.398" v="548"/>
          <ac:spMkLst>
            <pc:docMk/>
            <pc:sldMk cId="1346438858" sldId="506"/>
            <ac:spMk id="2" creationId="{0348A09E-24E6-EE74-D3A5-A5E7F2135E48}"/>
          </ac:spMkLst>
        </pc:spChg>
        <pc:spChg chg="del">
          <ac:chgData name="Manish Sharma" userId="b799adb9ba789c8f" providerId="LiveId" clId="{A135E15C-253F-4C5F-9453-5A6DB6B52314}" dt="2022-10-29T04:58:48.056" v="549" actId="478"/>
          <ac:spMkLst>
            <pc:docMk/>
            <pc:sldMk cId="1346438858" sldId="506"/>
            <ac:spMk id="3" creationId="{6552C518-FA1F-EFF5-2CEA-CEAC1E267BC8}"/>
          </ac:spMkLst>
        </pc:spChg>
        <pc:spChg chg="add mod">
          <ac:chgData name="Manish Sharma" userId="b799adb9ba789c8f" providerId="LiveId" clId="{A135E15C-253F-4C5F-9453-5A6DB6B52314}" dt="2022-10-29T04:59:00.597" v="550"/>
          <ac:spMkLst>
            <pc:docMk/>
            <pc:sldMk cId="1346438858" sldId="506"/>
            <ac:spMk id="4" creationId="{74F1B474-43B0-9634-2F1C-7F8D1AC3C7E9}"/>
          </ac:spMkLst>
        </pc:spChg>
        <pc:spChg chg="add mod">
          <ac:chgData name="Manish Sharma" userId="b799adb9ba789c8f" providerId="LiveId" clId="{A135E15C-253F-4C5F-9453-5A6DB6B52314}" dt="2022-10-29T04:59:00.597" v="550"/>
          <ac:spMkLst>
            <pc:docMk/>
            <pc:sldMk cId="1346438858" sldId="506"/>
            <ac:spMk id="5" creationId="{8924A5D8-229B-7D38-FE43-DF062FAD3A17}"/>
          </ac:spMkLst>
        </pc:spChg>
        <pc:spChg chg="add mod">
          <ac:chgData name="Manish Sharma" userId="b799adb9ba789c8f" providerId="LiveId" clId="{A135E15C-253F-4C5F-9453-5A6DB6B52314}" dt="2022-10-29T04:59:07.414" v="551"/>
          <ac:spMkLst>
            <pc:docMk/>
            <pc:sldMk cId="1346438858" sldId="506"/>
            <ac:spMk id="6" creationId="{B0E463A8-DBF9-59EA-E8DE-16ACF613D9E2}"/>
          </ac:spMkLst>
        </pc:spChg>
        <pc:spChg chg="add mod">
          <ac:chgData name="Manish Sharma" userId="b799adb9ba789c8f" providerId="LiveId" clId="{A135E15C-253F-4C5F-9453-5A6DB6B52314}" dt="2022-10-29T04:59:16.115" v="552"/>
          <ac:spMkLst>
            <pc:docMk/>
            <pc:sldMk cId="1346438858" sldId="506"/>
            <ac:spMk id="7" creationId="{BA087E42-44C0-0DDB-F747-4DCC82BCE9F4}"/>
          </ac:spMkLst>
        </pc:spChg>
        <pc:spChg chg="add mod">
          <ac:chgData name="Manish Sharma" userId="b799adb9ba789c8f" providerId="LiveId" clId="{A135E15C-253F-4C5F-9453-5A6DB6B52314}" dt="2022-10-29T04:59:16.115" v="552"/>
          <ac:spMkLst>
            <pc:docMk/>
            <pc:sldMk cId="1346438858" sldId="506"/>
            <ac:spMk id="8" creationId="{AEBEB219-CC9F-45BF-24A6-C0BDA3FE87DB}"/>
          </ac:spMkLst>
        </pc:spChg>
        <pc:spChg chg="add mod">
          <ac:chgData name="Manish Sharma" userId="b799adb9ba789c8f" providerId="LiveId" clId="{A135E15C-253F-4C5F-9453-5A6DB6B52314}" dt="2022-10-29T04:59:16.115" v="552"/>
          <ac:spMkLst>
            <pc:docMk/>
            <pc:sldMk cId="1346438858" sldId="506"/>
            <ac:spMk id="9" creationId="{F019062F-690E-1C6A-929D-8B1F667F696A}"/>
          </ac:spMkLst>
        </pc:spChg>
        <pc:spChg chg="add mod">
          <ac:chgData name="Manish Sharma" userId="b799adb9ba789c8f" providerId="LiveId" clId="{A135E15C-253F-4C5F-9453-5A6DB6B52314}" dt="2022-10-29T04:59:16.115" v="552"/>
          <ac:spMkLst>
            <pc:docMk/>
            <pc:sldMk cId="1346438858" sldId="506"/>
            <ac:spMk id="10" creationId="{1B447679-BC8A-B0DB-8501-5B992B860DBC}"/>
          </ac:spMkLst>
        </pc:spChg>
        <pc:spChg chg="add mod">
          <ac:chgData name="Manish Sharma" userId="b799adb9ba789c8f" providerId="LiveId" clId="{A135E15C-253F-4C5F-9453-5A6DB6B52314}" dt="2022-10-29T04:59:24.595" v="553"/>
          <ac:spMkLst>
            <pc:docMk/>
            <pc:sldMk cId="1346438858" sldId="506"/>
            <ac:spMk id="11" creationId="{AB709B10-2B18-706E-823F-51BE2BA2A148}"/>
          </ac:spMkLst>
        </pc:spChg>
        <pc:spChg chg="add mod">
          <ac:chgData name="Manish Sharma" userId="b799adb9ba789c8f" providerId="LiveId" clId="{A135E15C-253F-4C5F-9453-5A6DB6B52314}" dt="2022-10-29T04:59:24.595" v="553"/>
          <ac:spMkLst>
            <pc:docMk/>
            <pc:sldMk cId="1346438858" sldId="506"/>
            <ac:spMk id="12" creationId="{5AC5B491-9013-E05B-7B5E-5AA25594BFA9}"/>
          </ac:spMkLst>
        </pc:spChg>
        <pc:spChg chg="add mod">
          <ac:chgData name="Manish Sharma" userId="b799adb9ba789c8f" providerId="LiveId" clId="{A135E15C-253F-4C5F-9453-5A6DB6B52314}" dt="2022-10-29T04:59:24.595" v="553"/>
          <ac:spMkLst>
            <pc:docMk/>
            <pc:sldMk cId="1346438858" sldId="506"/>
            <ac:spMk id="13" creationId="{DD6BBA14-99F1-D7C3-A07B-EE0DFC44F5D3}"/>
          </ac:spMkLst>
        </pc:spChg>
        <pc:spChg chg="add mod">
          <ac:chgData name="Manish Sharma" userId="b799adb9ba789c8f" providerId="LiveId" clId="{A135E15C-253F-4C5F-9453-5A6DB6B52314}" dt="2022-10-29T04:59:31.061" v="554"/>
          <ac:spMkLst>
            <pc:docMk/>
            <pc:sldMk cId="1346438858" sldId="506"/>
            <ac:spMk id="14" creationId="{E2041983-D0E1-8E58-441F-3A1ED1829EC0}"/>
          </ac:spMkLst>
        </pc:spChg>
      </pc:sldChg>
      <pc:sldChg chg="del">
        <pc:chgData name="Manish Sharma" userId="b799adb9ba789c8f" providerId="LiveId" clId="{A135E15C-253F-4C5F-9453-5A6DB6B52314}" dt="2022-10-27T04:29:30.410" v="0" actId="47"/>
        <pc:sldMkLst>
          <pc:docMk/>
          <pc:sldMk cId="1601196656" sldId="506"/>
        </pc:sldMkLst>
      </pc:sldChg>
      <pc:sldChg chg="add">
        <pc:chgData name="Manish Sharma" userId="b799adb9ba789c8f" providerId="LiveId" clId="{A135E15C-253F-4C5F-9453-5A6DB6B52314}" dt="2022-10-29T05:05:52.005" v="555"/>
        <pc:sldMkLst>
          <pc:docMk/>
          <pc:sldMk cId="730106421" sldId="507"/>
        </pc:sldMkLst>
      </pc:sldChg>
      <pc:sldChg chg="del">
        <pc:chgData name="Manish Sharma" userId="b799adb9ba789c8f" providerId="LiveId" clId="{A135E15C-253F-4C5F-9453-5A6DB6B52314}" dt="2022-10-27T04:29:30.410" v="0" actId="47"/>
        <pc:sldMkLst>
          <pc:docMk/>
          <pc:sldMk cId="2813237514" sldId="507"/>
        </pc:sldMkLst>
      </pc:sldChg>
      <pc:sldChg chg="del">
        <pc:chgData name="Manish Sharma" userId="b799adb9ba789c8f" providerId="LiveId" clId="{A135E15C-253F-4C5F-9453-5A6DB6B52314}" dt="2022-10-27T04:29:30.410" v="0" actId="47"/>
        <pc:sldMkLst>
          <pc:docMk/>
          <pc:sldMk cId="3316529776" sldId="508"/>
        </pc:sldMkLst>
      </pc:sldChg>
      <pc:sldChg chg="addSp delSp modSp add mod">
        <pc:chgData name="Manish Sharma" userId="b799adb9ba789c8f" providerId="LiveId" clId="{A135E15C-253F-4C5F-9453-5A6DB6B52314}" dt="2022-10-29T05:08:24.371" v="606" actId="20577"/>
        <pc:sldMkLst>
          <pc:docMk/>
          <pc:sldMk cId="4170346756" sldId="508"/>
        </pc:sldMkLst>
        <pc:spChg chg="add mod">
          <ac:chgData name="Manish Sharma" userId="b799adb9ba789c8f" providerId="LiveId" clId="{A135E15C-253F-4C5F-9453-5A6DB6B52314}" dt="2022-10-29T05:06:35.906" v="558"/>
          <ac:spMkLst>
            <pc:docMk/>
            <pc:sldMk cId="4170346756" sldId="508"/>
            <ac:spMk id="2" creationId="{9AAE9C13-8F4B-5540-1C9B-1ED0960B568E}"/>
          </ac:spMkLst>
        </pc:spChg>
        <pc:spChg chg="add mod ord">
          <ac:chgData name="Manish Sharma" userId="b799adb9ba789c8f" providerId="LiveId" clId="{A135E15C-253F-4C5F-9453-5A6DB6B52314}" dt="2022-10-29T05:07:48.188" v="581" actId="167"/>
          <ac:spMkLst>
            <pc:docMk/>
            <pc:sldMk cId="4170346756" sldId="508"/>
            <ac:spMk id="3" creationId="{EFA1F106-F132-3472-41C8-2AC78DC589EB}"/>
          </ac:spMkLst>
        </pc:spChg>
        <pc:spChg chg="del">
          <ac:chgData name="Manish Sharma" userId="b799adb9ba789c8f" providerId="LiveId" clId="{A135E15C-253F-4C5F-9453-5A6DB6B52314}" dt="2022-10-29T05:06:30.520" v="557" actId="478"/>
          <ac:spMkLst>
            <pc:docMk/>
            <pc:sldMk cId="4170346756" sldId="508"/>
            <ac:spMk id="5" creationId="{48CB7A73-5C05-CEC0-078A-4C3B231E4671}"/>
          </ac:spMkLst>
        </pc:spChg>
        <pc:spChg chg="del">
          <ac:chgData name="Manish Sharma" userId="b799adb9ba789c8f" providerId="LiveId" clId="{A135E15C-253F-4C5F-9453-5A6DB6B52314}" dt="2022-10-29T05:08:14.551" v="599" actId="478"/>
          <ac:spMkLst>
            <pc:docMk/>
            <pc:sldMk cId="4170346756" sldId="508"/>
            <ac:spMk id="28" creationId="{95D95E6E-79F9-A83A-CD6A-309E734DA207}"/>
          </ac:spMkLst>
        </pc:spChg>
        <pc:spChg chg="mod">
          <ac:chgData name="Manish Sharma" userId="b799adb9ba789c8f" providerId="LiveId" clId="{A135E15C-253F-4C5F-9453-5A6DB6B52314}" dt="2022-10-29T05:08:24.371" v="606" actId="20577"/>
          <ac:spMkLst>
            <pc:docMk/>
            <pc:sldMk cId="4170346756" sldId="508"/>
            <ac:spMk id="29" creationId="{AE8C0ED1-1D7B-6C1D-EA2E-2CA8B1B174B8}"/>
          </ac:spMkLst>
        </pc:spChg>
        <pc:spChg chg="mod">
          <ac:chgData name="Manish Sharma" userId="b799adb9ba789c8f" providerId="LiveId" clId="{A135E15C-253F-4C5F-9453-5A6DB6B52314}" dt="2022-10-29T05:08:19.105" v="600" actId="1076"/>
          <ac:spMkLst>
            <pc:docMk/>
            <pc:sldMk cId="4170346756" sldId="508"/>
            <ac:spMk id="30" creationId="{B4EC6679-2576-B1EB-5B2F-C64148474F2C}"/>
          </ac:spMkLst>
        </pc:spChg>
        <pc:spChg chg="mod">
          <ac:chgData name="Manish Sharma" userId="b799adb9ba789c8f" providerId="LiveId" clId="{A135E15C-253F-4C5F-9453-5A6DB6B52314}" dt="2022-10-29T05:07:36.109" v="579" actId="1076"/>
          <ac:spMkLst>
            <pc:docMk/>
            <pc:sldMk cId="4170346756" sldId="508"/>
            <ac:spMk id="31" creationId="{88F15450-3F5F-85C0-0AB5-320C2054B8D6}"/>
          </ac:spMkLst>
        </pc:spChg>
        <pc:spChg chg="mod">
          <ac:chgData name="Manish Sharma" userId="b799adb9ba789c8f" providerId="LiveId" clId="{A135E15C-253F-4C5F-9453-5A6DB6B52314}" dt="2022-10-29T05:07:32.958" v="578" actId="1076"/>
          <ac:spMkLst>
            <pc:docMk/>
            <pc:sldMk cId="4170346756" sldId="508"/>
            <ac:spMk id="32" creationId="{DA92F816-4128-A340-B3ED-A1F3102D7EB3}"/>
          </ac:spMkLst>
        </pc:spChg>
        <pc:spChg chg="add mod">
          <ac:chgData name="Manish Sharma" userId="b799adb9ba789c8f" providerId="LiveId" clId="{A135E15C-253F-4C5F-9453-5A6DB6B52314}" dt="2022-10-29T05:08:04.337" v="598" actId="20577"/>
          <ac:spMkLst>
            <pc:docMk/>
            <pc:sldMk cId="4170346756" sldId="508"/>
            <ac:spMk id="33" creationId="{9C6C5E6D-7335-2DE1-5388-3CBC095D9FF3}"/>
          </ac:spMkLst>
        </pc:spChg>
      </pc:sldChg>
      <pc:sldChg chg="del">
        <pc:chgData name="Manish Sharma" userId="b799adb9ba789c8f" providerId="LiveId" clId="{A135E15C-253F-4C5F-9453-5A6DB6B52314}" dt="2022-10-27T04:29:30.410" v="0" actId="47"/>
        <pc:sldMkLst>
          <pc:docMk/>
          <pc:sldMk cId="1199665404" sldId="509"/>
        </pc:sldMkLst>
      </pc:sldChg>
      <pc:sldChg chg="addSp delSp modSp new mod">
        <pc:chgData name="Manish Sharma" userId="b799adb9ba789c8f" providerId="LiveId" clId="{A135E15C-253F-4C5F-9453-5A6DB6B52314}" dt="2022-10-29T09:51:12.971" v="620"/>
        <pc:sldMkLst>
          <pc:docMk/>
          <pc:sldMk cId="2381919833" sldId="509"/>
        </pc:sldMkLst>
        <pc:spChg chg="mod">
          <ac:chgData name="Manish Sharma" userId="b799adb9ba789c8f" providerId="LiveId" clId="{A135E15C-253F-4C5F-9453-5A6DB6B52314}" dt="2022-10-29T09:46:26.748" v="610"/>
          <ac:spMkLst>
            <pc:docMk/>
            <pc:sldMk cId="2381919833" sldId="509"/>
            <ac:spMk id="2" creationId="{36332485-4D8B-DB8D-C288-D828AA288BB4}"/>
          </ac:spMkLst>
        </pc:spChg>
        <pc:spChg chg="del">
          <ac:chgData name="Manish Sharma" userId="b799adb9ba789c8f" providerId="LiveId" clId="{A135E15C-253F-4C5F-9453-5A6DB6B52314}" dt="2022-10-29T09:47:00.017" v="611" actId="478"/>
          <ac:spMkLst>
            <pc:docMk/>
            <pc:sldMk cId="2381919833" sldId="509"/>
            <ac:spMk id="3" creationId="{7BE6389C-0AC0-A178-5168-073C88D3E55A}"/>
          </ac:spMkLst>
        </pc:spChg>
        <pc:spChg chg="add mod">
          <ac:chgData name="Manish Sharma" userId="b799adb9ba789c8f" providerId="LiveId" clId="{A135E15C-253F-4C5F-9453-5A6DB6B52314}" dt="2022-10-29T09:47:20.149" v="612"/>
          <ac:spMkLst>
            <pc:docMk/>
            <pc:sldMk cId="2381919833" sldId="509"/>
            <ac:spMk id="4" creationId="{5D839A92-BA3D-7AE6-EB4B-51DA4D129B8B}"/>
          </ac:spMkLst>
        </pc:spChg>
        <pc:spChg chg="add mod">
          <ac:chgData name="Manish Sharma" userId="b799adb9ba789c8f" providerId="LiveId" clId="{A135E15C-253F-4C5F-9453-5A6DB6B52314}" dt="2022-10-29T09:47:28.085" v="613"/>
          <ac:spMkLst>
            <pc:docMk/>
            <pc:sldMk cId="2381919833" sldId="509"/>
            <ac:spMk id="5" creationId="{D55CA319-51CE-B9B3-903B-0A7B4B0EDBE2}"/>
          </ac:spMkLst>
        </pc:spChg>
        <pc:spChg chg="add mod">
          <ac:chgData name="Manish Sharma" userId="b799adb9ba789c8f" providerId="LiveId" clId="{A135E15C-253F-4C5F-9453-5A6DB6B52314}" dt="2022-10-29T09:47:40.316" v="614"/>
          <ac:spMkLst>
            <pc:docMk/>
            <pc:sldMk cId="2381919833" sldId="509"/>
            <ac:spMk id="7" creationId="{309618CA-6A90-84B0-F704-573C59915DFE}"/>
          </ac:spMkLst>
        </pc:spChg>
        <pc:spChg chg="add mod">
          <ac:chgData name="Manish Sharma" userId="b799adb9ba789c8f" providerId="LiveId" clId="{A135E15C-253F-4C5F-9453-5A6DB6B52314}" dt="2022-10-29T09:47:48.690" v="615"/>
          <ac:spMkLst>
            <pc:docMk/>
            <pc:sldMk cId="2381919833" sldId="509"/>
            <ac:spMk id="9" creationId="{2F096F3B-D6C8-28D7-8FA0-F3CE3240F699}"/>
          </ac:spMkLst>
        </pc:spChg>
        <pc:spChg chg="add mod">
          <ac:chgData name="Manish Sharma" userId="b799adb9ba789c8f" providerId="LiveId" clId="{A135E15C-253F-4C5F-9453-5A6DB6B52314}" dt="2022-10-29T09:50:30.330" v="616"/>
          <ac:spMkLst>
            <pc:docMk/>
            <pc:sldMk cId="2381919833" sldId="509"/>
            <ac:spMk id="11" creationId="{55448082-4A36-5C09-8C55-9FC8029DD4EE}"/>
          </ac:spMkLst>
        </pc:spChg>
        <pc:spChg chg="add mod">
          <ac:chgData name="Manish Sharma" userId="b799adb9ba789c8f" providerId="LiveId" clId="{A135E15C-253F-4C5F-9453-5A6DB6B52314}" dt="2022-10-29T09:50:30.330" v="616"/>
          <ac:spMkLst>
            <pc:docMk/>
            <pc:sldMk cId="2381919833" sldId="509"/>
            <ac:spMk id="12" creationId="{D60F1D36-AD16-4126-15A6-EF45ACA4324F}"/>
          </ac:spMkLst>
        </pc:spChg>
        <pc:spChg chg="add mod">
          <ac:chgData name="Manish Sharma" userId="b799adb9ba789c8f" providerId="LiveId" clId="{A135E15C-253F-4C5F-9453-5A6DB6B52314}" dt="2022-10-29T09:50:30.330" v="616"/>
          <ac:spMkLst>
            <pc:docMk/>
            <pc:sldMk cId="2381919833" sldId="509"/>
            <ac:spMk id="14" creationId="{4B7471FE-D2CA-062B-1239-956EF84652D5}"/>
          </ac:spMkLst>
        </pc:spChg>
        <pc:spChg chg="add mod">
          <ac:chgData name="Manish Sharma" userId="b799adb9ba789c8f" providerId="LiveId" clId="{A135E15C-253F-4C5F-9453-5A6DB6B52314}" dt="2022-10-29T09:50:49.057" v="617"/>
          <ac:spMkLst>
            <pc:docMk/>
            <pc:sldMk cId="2381919833" sldId="509"/>
            <ac:spMk id="16" creationId="{90A69AA1-986A-8F47-3734-1AB233F51011}"/>
          </ac:spMkLst>
        </pc:spChg>
        <pc:spChg chg="add mod">
          <ac:chgData name="Manish Sharma" userId="b799adb9ba789c8f" providerId="LiveId" clId="{A135E15C-253F-4C5F-9453-5A6DB6B52314}" dt="2022-10-29T09:50:55.940" v="618"/>
          <ac:spMkLst>
            <pc:docMk/>
            <pc:sldMk cId="2381919833" sldId="509"/>
            <ac:spMk id="19" creationId="{9CE5159C-5DCB-4FC8-BB23-AEB4E5F65DBA}"/>
          </ac:spMkLst>
        </pc:spChg>
        <pc:spChg chg="add mod">
          <ac:chgData name="Manish Sharma" userId="b799adb9ba789c8f" providerId="LiveId" clId="{A135E15C-253F-4C5F-9453-5A6DB6B52314}" dt="2022-10-29T09:51:05.747" v="619"/>
          <ac:spMkLst>
            <pc:docMk/>
            <pc:sldMk cId="2381919833" sldId="509"/>
            <ac:spMk id="21" creationId="{0A4E19C0-11C8-36AE-8950-C3F6C3FA472B}"/>
          </ac:spMkLst>
        </pc:spChg>
        <pc:spChg chg="add mod">
          <ac:chgData name="Manish Sharma" userId="b799adb9ba789c8f" providerId="LiveId" clId="{A135E15C-253F-4C5F-9453-5A6DB6B52314}" dt="2022-10-29T09:51:12.971" v="620"/>
          <ac:spMkLst>
            <pc:docMk/>
            <pc:sldMk cId="2381919833" sldId="509"/>
            <ac:spMk id="23" creationId="{A080DED0-BE46-3929-8C16-251A09951607}"/>
          </ac:spMkLst>
        </pc:spChg>
        <pc:spChg chg="add mod">
          <ac:chgData name="Manish Sharma" userId="b799adb9ba789c8f" providerId="LiveId" clId="{A135E15C-253F-4C5F-9453-5A6DB6B52314}" dt="2022-10-29T09:51:12.971" v="620"/>
          <ac:spMkLst>
            <pc:docMk/>
            <pc:sldMk cId="2381919833" sldId="509"/>
            <ac:spMk id="26" creationId="{5A069B72-4DF3-DE56-C440-ACAAE791F4DC}"/>
          </ac:spMkLst>
        </pc:spChg>
        <pc:cxnChg chg="add mod">
          <ac:chgData name="Manish Sharma" userId="b799adb9ba789c8f" providerId="LiveId" clId="{A135E15C-253F-4C5F-9453-5A6DB6B52314}" dt="2022-10-29T09:47:28.085" v="613"/>
          <ac:cxnSpMkLst>
            <pc:docMk/>
            <pc:sldMk cId="2381919833" sldId="509"/>
            <ac:cxnSpMk id="6" creationId="{BF8D3FA3-C9ED-B1A3-CD4B-74837CC8F0DF}"/>
          </ac:cxnSpMkLst>
        </pc:cxnChg>
        <pc:cxnChg chg="add mod">
          <ac:chgData name="Manish Sharma" userId="b799adb9ba789c8f" providerId="LiveId" clId="{A135E15C-253F-4C5F-9453-5A6DB6B52314}" dt="2022-10-29T09:47:40.316" v="614"/>
          <ac:cxnSpMkLst>
            <pc:docMk/>
            <pc:sldMk cId="2381919833" sldId="509"/>
            <ac:cxnSpMk id="8" creationId="{1C2D9B50-AB3B-008E-B26C-0376509C9F54}"/>
          </ac:cxnSpMkLst>
        </pc:cxnChg>
        <pc:cxnChg chg="add mod">
          <ac:chgData name="Manish Sharma" userId="b799adb9ba789c8f" providerId="LiveId" clId="{A135E15C-253F-4C5F-9453-5A6DB6B52314}" dt="2022-10-29T09:47:48.690" v="615"/>
          <ac:cxnSpMkLst>
            <pc:docMk/>
            <pc:sldMk cId="2381919833" sldId="509"/>
            <ac:cxnSpMk id="10" creationId="{EA5B0C3D-9A2E-6F54-6D5D-474C31E2E992}"/>
          </ac:cxnSpMkLst>
        </pc:cxnChg>
        <pc:cxnChg chg="add mod">
          <ac:chgData name="Manish Sharma" userId="b799adb9ba789c8f" providerId="LiveId" clId="{A135E15C-253F-4C5F-9453-5A6DB6B52314}" dt="2022-10-29T09:50:30.330" v="616"/>
          <ac:cxnSpMkLst>
            <pc:docMk/>
            <pc:sldMk cId="2381919833" sldId="509"/>
            <ac:cxnSpMk id="13" creationId="{81DE1F18-2C31-B47D-61AF-1EE233F925EE}"/>
          </ac:cxnSpMkLst>
        </pc:cxnChg>
        <pc:cxnChg chg="add mod">
          <ac:chgData name="Manish Sharma" userId="b799adb9ba789c8f" providerId="LiveId" clId="{A135E15C-253F-4C5F-9453-5A6DB6B52314}" dt="2022-10-29T09:50:30.330" v="616"/>
          <ac:cxnSpMkLst>
            <pc:docMk/>
            <pc:sldMk cId="2381919833" sldId="509"/>
            <ac:cxnSpMk id="15" creationId="{D7448451-117A-EE8C-8AF4-59F3FE0A13D2}"/>
          </ac:cxnSpMkLst>
        </pc:cxnChg>
        <pc:cxnChg chg="add mod">
          <ac:chgData name="Manish Sharma" userId="b799adb9ba789c8f" providerId="LiveId" clId="{A135E15C-253F-4C5F-9453-5A6DB6B52314}" dt="2022-10-29T09:50:49.057" v="617"/>
          <ac:cxnSpMkLst>
            <pc:docMk/>
            <pc:sldMk cId="2381919833" sldId="509"/>
            <ac:cxnSpMk id="17" creationId="{DF05A122-1BE4-A085-E284-984322CA90E0}"/>
          </ac:cxnSpMkLst>
        </pc:cxnChg>
        <pc:cxnChg chg="add mod">
          <ac:chgData name="Manish Sharma" userId="b799adb9ba789c8f" providerId="LiveId" clId="{A135E15C-253F-4C5F-9453-5A6DB6B52314}" dt="2022-10-29T09:50:49.057" v="617"/>
          <ac:cxnSpMkLst>
            <pc:docMk/>
            <pc:sldMk cId="2381919833" sldId="509"/>
            <ac:cxnSpMk id="18" creationId="{C4B38457-CE8D-C82E-307B-A727B2B9D3A8}"/>
          </ac:cxnSpMkLst>
        </pc:cxnChg>
        <pc:cxnChg chg="add mod">
          <ac:chgData name="Manish Sharma" userId="b799adb9ba789c8f" providerId="LiveId" clId="{A135E15C-253F-4C5F-9453-5A6DB6B52314}" dt="2022-10-29T09:50:55.940" v="618"/>
          <ac:cxnSpMkLst>
            <pc:docMk/>
            <pc:sldMk cId="2381919833" sldId="509"/>
            <ac:cxnSpMk id="20" creationId="{B007FC24-1BFC-2F66-C42E-4110EDF4D1EA}"/>
          </ac:cxnSpMkLst>
        </pc:cxnChg>
        <pc:cxnChg chg="add mod">
          <ac:chgData name="Manish Sharma" userId="b799adb9ba789c8f" providerId="LiveId" clId="{A135E15C-253F-4C5F-9453-5A6DB6B52314}" dt="2022-10-29T09:51:05.747" v="619"/>
          <ac:cxnSpMkLst>
            <pc:docMk/>
            <pc:sldMk cId="2381919833" sldId="509"/>
            <ac:cxnSpMk id="22" creationId="{0478C803-2C85-7B66-66F4-AB0B2A4D5394}"/>
          </ac:cxnSpMkLst>
        </pc:cxnChg>
        <pc:cxnChg chg="add mod">
          <ac:chgData name="Manish Sharma" userId="b799adb9ba789c8f" providerId="LiveId" clId="{A135E15C-253F-4C5F-9453-5A6DB6B52314}" dt="2022-10-29T09:51:12.971" v="620"/>
          <ac:cxnSpMkLst>
            <pc:docMk/>
            <pc:sldMk cId="2381919833" sldId="509"/>
            <ac:cxnSpMk id="24" creationId="{A9E98A0F-A0B8-0056-09C3-1D3B3ED58D1F}"/>
          </ac:cxnSpMkLst>
        </pc:cxnChg>
        <pc:cxnChg chg="add mod">
          <ac:chgData name="Manish Sharma" userId="b799adb9ba789c8f" providerId="LiveId" clId="{A135E15C-253F-4C5F-9453-5A6DB6B52314}" dt="2022-10-29T09:51:12.971" v="620"/>
          <ac:cxnSpMkLst>
            <pc:docMk/>
            <pc:sldMk cId="2381919833" sldId="509"/>
            <ac:cxnSpMk id="25" creationId="{166D6F4F-AB2D-E016-1294-2969835C340A}"/>
          </ac:cxnSpMkLst>
        </pc:cxnChg>
      </pc:sldChg>
      <pc:sldChg chg="addSp delSp modSp new mod">
        <pc:chgData name="Manish Sharma" userId="b799adb9ba789c8f" providerId="LiveId" clId="{A135E15C-253F-4C5F-9453-5A6DB6B52314}" dt="2022-10-29T09:57:42.452" v="632"/>
        <pc:sldMkLst>
          <pc:docMk/>
          <pc:sldMk cId="1409959478" sldId="510"/>
        </pc:sldMkLst>
        <pc:spChg chg="del">
          <ac:chgData name="Manish Sharma" userId="b799adb9ba789c8f" providerId="LiveId" clId="{A135E15C-253F-4C5F-9453-5A6DB6B52314}" dt="2022-10-29T09:55:39.484" v="623" actId="478"/>
          <ac:spMkLst>
            <pc:docMk/>
            <pc:sldMk cId="1409959478" sldId="510"/>
            <ac:spMk id="2" creationId="{93C6E3E8-5DD8-52B9-5A57-99B6168F2FA9}"/>
          </ac:spMkLst>
        </pc:spChg>
        <pc:spChg chg="del">
          <ac:chgData name="Manish Sharma" userId="b799adb9ba789c8f" providerId="LiveId" clId="{A135E15C-253F-4C5F-9453-5A6DB6B52314}" dt="2022-10-29T09:55:39.484" v="623" actId="478"/>
          <ac:spMkLst>
            <pc:docMk/>
            <pc:sldMk cId="1409959478" sldId="510"/>
            <ac:spMk id="3" creationId="{CEA1C584-53FF-7F25-313E-B7A2B7039966}"/>
          </ac:spMkLst>
        </pc:spChg>
        <pc:spChg chg="add mod">
          <ac:chgData name="Manish Sharma" userId="b799adb9ba789c8f" providerId="LiveId" clId="{A135E15C-253F-4C5F-9453-5A6DB6B52314}" dt="2022-10-29T09:55:45.584" v="624"/>
          <ac:spMkLst>
            <pc:docMk/>
            <pc:sldMk cId="1409959478" sldId="510"/>
            <ac:spMk id="4" creationId="{7C3A295C-CA0A-B7AF-5CCF-A466C7E80C25}"/>
          </ac:spMkLst>
        </pc:spChg>
        <pc:spChg chg="add mod">
          <ac:chgData name="Manish Sharma" userId="b799adb9ba789c8f" providerId="LiveId" clId="{A135E15C-253F-4C5F-9453-5A6DB6B52314}" dt="2022-10-29T09:55:52.422" v="625"/>
          <ac:spMkLst>
            <pc:docMk/>
            <pc:sldMk cId="1409959478" sldId="510"/>
            <ac:spMk id="5" creationId="{56273BBB-3830-FDB3-8FEF-A4C40620CA87}"/>
          </ac:spMkLst>
        </pc:spChg>
        <pc:spChg chg="add mod">
          <ac:chgData name="Manish Sharma" userId="b799adb9ba789c8f" providerId="LiveId" clId="{A135E15C-253F-4C5F-9453-5A6DB6B52314}" dt="2022-10-29T09:55:52.422" v="625"/>
          <ac:spMkLst>
            <pc:docMk/>
            <pc:sldMk cId="1409959478" sldId="510"/>
            <ac:spMk id="6" creationId="{C4D7D015-49A9-43DD-3873-99F816415621}"/>
          </ac:spMkLst>
        </pc:spChg>
        <pc:spChg chg="add mod">
          <ac:chgData name="Manish Sharma" userId="b799adb9ba789c8f" providerId="LiveId" clId="{A135E15C-253F-4C5F-9453-5A6DB6B52314}" dt="2022-10-29T09:56:24.903" v="626"/>
          <ac:spMkLst>
            <pc:docMk/>
            <pc:sldMk cId="1409959478" sldId="510"/>
            <ac:spMk id="9" creationId="{14C47DFD-52CC-FF99-A057-84CC8A8A4D9E}"/>
          </ac:spMkLst>
        </pc:spChg>
        <pc:spChg chg="add mod">
          <ac:chgData name="Manish Sharma" userId="b799adb9ba789c8f" providerId="LiveId" clId="{A135E15C-253F-4C5F-9453-5A6DB6B52314}" dt="2022-10-29T09:56:34.225" v="627"/>
          <ac:spMkLst>
            <pc:docMk/>
            <pc:sldMk cId="1409959478" sldId="510"/>
            <ac:spMk id="11" creationId="{0C9F2998-4551-D6F6-19A1-06728EC6CD73}"/>
          </ac:spMkLst>
        </pc:spChg>
        <pc:spChg chg="add mod">
          <ac:chgData name="Manish Sharma" userId="b799adb9ba789c8f" providerId="LiveId" clId="{A135E15C-253F-4C5F-9453-5A6DB6B52314}" dt="2022-10-29T09:56:42.513" v="628"/>
          <ac:spMkLst>
            <pc:docMk/>
            <pc:sldMk cId="1409959478" sldId="510"/>
            <ac:spMk id="12" creationId="{085A10E9-FF04-A3FC-7691-F819BBC851D7}"/>
          </ac:spMkLst>
        </pc:spChg>
        <pc:spChg chg="add mod">
          <ac:chgData name="Manish Sharma" userId="b799adb9ba789c8f" providerId="LiveId" clId="{A135E15C-253F-4C5F-9453-5A6DB6B52314}" dt="2022-10-29T09:56:56.654" v="629"/>
          <ac:spMkLst>
            <pc:docMk/>
            <pc:sldMk cId="1409959478" sldId="510"/>
            <ac:spMk id="15" creationId="{BD96CA1D-BD82-729F-B2F2-C2409356C606}"/>
          </ac:spMkLst>
        </pc:spChg>
        <pc:spChg chg="add mod">
          <ac:chgData name="Manish Sharma" userId="b799adb9ba789c8f" providerId="LiveId" clId="{A135E15C-253F-4C5F-9453-5A6DB6B52314}" dt="2022-10-29T09:57:06.898" v="630"/>
          <ac:spMkLst>
            <pc:docMk/>
            <pc:sldMk cId="1409959478" sldId="510"/>
            <ac:spMk id="16" creationId="{968EAD53-AA77-5A8E-078F-E527287313F8}"/>
          </ac:spMkLst>
        </pc:spChg>
        <pc:spChg chg="add mod">
          <ac:chgData name="Manish Sharma" userId="b799adb9ba789c8f" providerId="LiveId" clId="{A135E15C-253F-4C5F-9453-5A6DB6B52314}" dt="2022-10-29T09:57:23.340" v="631"/>
          <ac:spMkLst>
            <pc:docMk/>
            <pc:sldMk cId="1409959478" sldId="510"/>
            <ac:spMk id="18" creationId="{11AE2589-CC39-553D-99ED-9DEE90421DB5}"/>
          </ac:spMkLst>
        </pc:spChg>
        <pc:spChg chg="add mod">
          <ac:chgData name="Manish Sharma" userId="b799adb9ba789c8f" providerId="LiveId" clId="{A135E15C-253F-4C5F-9453-5A6DB6B52314}" dt="2022-10-29T09:57:42.452" v="632"/>
          <ac:spMkLst>
            <pc:docMk/>
            <pc:sldMk cId="1409959478" sldId="510"/>
            <ac:spMk id="19" creationId="{85701436-35C4-BB56-E0F6-9A2E536D4EBE}"/>
          </ac:spMkLst>
        </pc:spChg>
        <pc:cxnChg chg="add mod">
          <ac:chgData name="Manish Sharma" userId="b799adb9ba789c8f" providerId="LiveId" clId="{A135E15C-253F-4C5F-9453-5A6DB6B52314}" dt="2022-10-29T09:55:52.422" v="625"/>
          <ac:cxnSpMkLst>
            <pc:docMk/>
            <pc:sldMk cId="1409959478" sldId="510"/>
            <ac:cxnSpMk id="7" creationId="{1AA74B10-8B8B-5571-3E4C-96BB24DD7064}"/>
          </ac:cxnSpMkLst>
        </pc:cxnChg>
        <pc:cxnChg chg="add mod">
          <ac:chgData name="Manish Sharma" userId="b799adb9ba789c8f" providerId="LiveId" clId="{A135E15C-253F-4C5F-9453-5A6DB6B52314}" dt="2022-10-29T09:56:24.903" v="626"/>
          <ac:cxnSpMkLst>
            <pc:docMk/>
            <pc:sldMk cId="1409959478" sldId="510"/>
            <ac:cxnSpMk id="8" creationId="{7D3FBC49-0E6A-5A1D-47F5-17567736CA65}"/>
          </ac:cxnSpMkLst>
        </pc:cxnChg>
        <pc:cxnChg chg="add mod">
          <ac:chgData name="Manish Sharma" userId="b799adb9ba789c8f" providerId="LiveId" clId="{A135E15C-253F-4C5F-9453-5A6DB6B52314}" dt="2022-10-29T09:56:34.225" v="627"/>
          <ac:cxnSpMkLst>
            <pc:docMk/>
            <pc:sldMk cId="1409959478" sldId="510"/>
            <ac:cxnSpMk id="10" creationId="{B3CC040D-B386-893E-0ABC-548391228ADA}"/>
          </ac:cxnSpMkLst>
        </pc:cxnChg>
        <pc:cxnChg chg="add mod">
          <ac:chgData name="Manish Sharma" userId="b799adb9ba789c8f" providerId="LiveId" clId="{A135E15C-253F-4C5F-9453-5A6DB6B52314}" dt="2022-10-29T09:56:42.513" v="628"/>
          <ac:cxnSpMkLst>
            <pc:docMk/>
            <pc:sldMk cId="1409959478" sldId="510"/>
            <ac:cxnSpMk id="13" creationId="{D028CB8F-9F12-F55E-193B-26A6C771E9CF}"/>
          </ac:cxnSpMkLst>
        </pc:cxnChg>
        <pc:cxnChg chg="add mod">
          <ac:chgData name="Manish Sharma" userId="b799adb9ba789c8f" providerId="LiveId" clId="{A135E15C-253F-4C5F-9453-5A6DB6B52314}" dt="2022-10-29T09:56:56.654" v="629"/>
          <ac:cxnSpMkLst>
            <pc:docMk/>
            <pc:sldMk cId="1409959478" sldId="510"/>
            <ac:cxnSpMk id="14" creationId="{66D2A0C7-3A5C-FF62-8AB7-EE194B176468}"/>
          </ac:cxnSpMkLst>
        </pc:cxnChg>
        <pc:cxnChg chg="add mod">
          <ac:chgData name="Manish Sharma" userId="b799adb9ba789c8f" providerId="LiveId" clId="{A135E15C-253F-4C5F-9453-5A6DB6B52314}" dt="2022-10-29T09:57:06.898" v="630"/>
          <ac:cxnSpMkLst>
            <pc:docMk/>
            <pc:sldMk cId="1409959478" sldId="510"/>
            <ac:cxnSpMk id="17" creationId="{79AD7013-C6A0-2D1F-168E-BA29C34FBD40}"/>
          </ac:cxnSpMkLst>
        </pc:cxnChg>
        <pc:cxnChg chg="add mod">
          <ac:chgData name="Manish Sharma" userId="b799adb9ba789c8f" providerId="LiveId" clId="{A135E15C-253F-4C5F-9453-5A6DB6B52314}" dt="2022-10-29T09:57:42.452" v="632"/>
          <ac:cxnSpMkLst>
            <pc:docMk/>
            <pc:sldMk cId="1409959478" sldId="510"/>
            <ac:cxnSpMk id="20" creationId="{B7522C94-AE36-BA5D-E472-10881D9CA5CA}"/>
          </ac:cxnSpMkLst>
        </pc:cxnChg>
      </pc:sldChg>
      <pc:sldChg chg="del">
        <pc:chgData name="Manish Sharma" userId="b799adb9ba789c8f" providerId="LiveId" clId="{A135E15C-253F-4C5F-9453-5A6DB6B52314}" dt="2022-10-27T04:29:30.410" v="0" actId="47"/>
        <pc:sldMkLst>
          <pc:docMk/>
          <pc:sldMk cId="3701968868" sldId="510"/>
        </pc:sldMkLst>
      </pc:sldChg>
      <pc:sldChg chg="modSp new mod">
        <pc:chgData name="Manish Sharma" userId="b799adb9ba789c8f" providerId="LiveId" clId="{A135E15C-253F-4C5F-9453-5A6DB6B52314}" dt="2022-10-29T10:32:58.495" v="1030" actId="20577"/>
        <pc:sldMkLst>
          <pc:docMk/>
          <pc:sldMk cId="835943585" sldId="511"/>
        </pc:sldMkLst>
        <pc:spChg chg="mod">
          <ac:chgData name="Manish Sharma" userId="b799adb9ba789c8f" providerId="LiveId" clId="{A135E15C-253F-4C5F-9453-5A6DB6B52314}" dt="2022-10-29T10:32:58.495" v="1030" actId="20577"/>
          <ac:spMkLst>
            <pc:docMk/>
            <pc:sldMk cId="835943585" sldId="511"/>
            <ac:spMk id="2" creationId="{B8FEC9E1-BB34-6DE6-0A94-F467958848EE}"/>
          </ac:spMkLst>
        </pc:spChg>
        <pc:spChg chg="mod">
          <ac:chgData name="Manish Sharma" userId="b799adb9ba789c8f" providerId="LiveId" clId="{A135E15C-253F-4C5F-9453-5A6DB6B52314}" dt="2022-10-29T10:32:37.014" v="1022" actId="20577"/>
          <ac:spMkLst>
            <pc:docMk/>
            <pc:sldMk cId="835943585" sldId="511"/>
            <ac:spMk id="3" creationId="{FDFD2C8E-CE4C-D8D9-6422-FE1ED6B83939}"/>
          </ac:spMkLst>
        </pc:spChg>
      </pc:sldChg>
      <pc:sldChg chg="del">
        <pc:chgData name="Manish Sharma" userId="b799adb9ba789c8f" providerId="LiveId" clId="{A135E15C-253F-4C5F-9453-5A6DB6B52314}" dt="2022-10-27T04:29:30.410" v="0" actId="47"/>
        <pc:sldMkLst>
          <pc:docMk/>
          <pc:sldMk cId="1733492962" sldId="511"/>
        </pc:sldMkLst>
      </pc:sldChg>
      <pc:sldChg chg="del">
        <pc:chgData name="Manish Sharma" userId="b799adb9ba789c8f" providerId="LiveId" clId="{A135E15C-253F-4C5F-9453-5A6DB6B52314}" dt="2022-10-27T04:29:30.410" v="0" actId="47"/>
        <pc:sldMkLst>
          <pc:docMk/>
          <pc:sldMk cId="2713018546" sldId="512"/>
        </pc:sldMkLst>
      </pc:sldChg>
      <pc:sldChg chg="modSp new mod">
        <pc:chgData name="Manish Sharma" userId="b799adb9ba789c8f" providerId="LiveId" clId="{A135E15C-253F-4C5F-9453-5A6DB6B52314}" dt="2022-10-29T10:36:53.997" v="1260" actId="20577"/>
        <pc:sldMkLst>
          <pc:docMk/>
          <pc:sldMk cId="3968679643" sldId="512"/>
        </pc:sldMkLst>
        <pc:spChg chg="mod">
          <ac:chgData name="Manish Sharma" userId="b799adb9ba789c8f" providerId="LiveId" clId="{A135E15C-253F-4C5F-9453-5A6DB6B52314}" dt="2022-10-29T10:33:47.318" v="1038" actId="20577"/>
          <ac:spMkLst>
            <pc:docMk/>
            <pc:sldMk cId="3968679643" sldId="512"/>
            <ac:spMk id="2" creationId="{96184C46-EBCA-C8BD-1FEF-1A6D06F82BF2}"/>
          </ac:spMkLst>
        </pc:spChg>
        <pc:spChg chg="mod">
          <ac:chgData name="Manish Sharma" userId="b799adb9ba789c8f" providerId="LiveId" clId="{A135E15C-253F-4C5F-9453-5A6DB6B52314}" dt="2022-10-29T10:36:53.997" v="1260" actId="20577"/>
          <ac:spMkLst>
            <pc:docMk/>
            <pc:sldMk cId="3968679643" sldId="512"/>
            <ac:spMk id="3" creationId="{FC306241-0D47-7883-EE9F-0A09C2F146B5}"/>
          </ac:spMkLst>
        </pc:spChg>
      </pc:sldChg>
      <pc:sldChg chg="del">
        <pc:chgData name="Manish Sharma" userId="b799adb9ba789c8f" providerId="LiveId" clId="{A135E15C-253F-4C5F-9453-5A6DB6B52314}" dt="2022-10-27T04:29:30.410" v="0" actId="47"/>
        <pc:sldMkLst>
          <pc:docMk/>
          <pc:sldMk cId="3375105518" sldId="513"/>
        </pc:sldMkLst>
      </pc:sldChg>
      <pc:sldChg chg="modSp add mod">
        <pc:chgData name="Manish Sharma" userId="b799adb9ba789c8f" providerId="LiveId" clId="{A135E15C-253F-4C5F-9453-5A6DB6B52314}" dt="2022-11-04T05:22:39.493" v="1356" actId="20577"/>
        <pc:sldMkLst>
          <pc:docMk/>
          <pc:sldMk cId="3701968868" sldId="513"/>
        </pc:sldMkLst>
        <pc:spChg chg="mod">
          <ac:chgData name="Manish Sharma" userId="b799adb9ba789c8f" providerId="LiveId" clId="{A135E15C-253F-4C5F-9453-5A6DB6B52314}" dt="2022-11-04T05:22:39.493" v="1356" actId="20577"/>
          <ac:spMkLst>
            <pc:docMk/>
            <pc:sldMk cId="3701968868" sldId="513"/>
            <ac:spMk id="3" creationId="{7C0D6435-6B07-5B95-FBC7-F698CC9776C7}"/>
          </ac:spMkLst>
        </pc:spChg>
      </pc:sldChg>
      <pc:sldChg chg="del">
        <pc:chgData name="Manish Sharma" userId="b799adb9ba789c8f" providerId="LiveId" clId="{A135E15C-253F-4C5F-9453-5A6DB6B52314}" dt="2022-10-27T04:29:30.410" v="0" actId="47"/>
        <pc:sldMkLst>
          <pc:docMk/>
          <pc:sldMk cId="312666115" sldId="514"/>
        </pc:sldMkLst>
      </pc:sldChg>
      <pc:sldChg chg="addSp delSp modSp new mod">
        <pc:chgData name="Manish Sharma" userId="b799adb9ba789c8f" providerId="LiveId" clId="{A135E15C-253F-4C5F-9453-5A6DB6B52314}" dt="2022-11-04T05:36:02.332" v="1362"/>
        <pc:sldMkLst>
          <pc:docMk/>
          <pc:sldMk cId="2067279816" sldId="514"/>
        </pc:sldMkLst>
        <pc:spChg chg="mod">
          <ac:chgData name="Manish Sharma" userId="b799adb9ba789c8f" providerId="LiveId" clId="{A135E15C-253F-4C5F-9453-5A6DB6B52314}" dt="2022-11-04T05:27:12.675" v="1358"/>
          <ac:spMkLst>
            <pc:docMk/>
            <pc:sldMk cId="2067279816" sldId="514"/>
            <ac:spMk id="2" creationId="{2FBAE742-FEC0-EB3A-ECD1-EC328B33A1F3}"/>
          </ac:spMkLst>
        </pc:spChg>
        <pc:spChg chg="del">
          <ac:chgData name="Manish Sharma" userId="b799adb9ba789c8f" providerId="LiveId" clId="{A135E15C-253F-4C5F-9453-5A6DB6B52314}" dt="2022-11-04T05:27:15.540" v="1359" actId="478"/>
          <ac:spMkLst>
            <pc:docMk/>
            <pc:sldMk cId="2067279816" sldId="514"/>
            <ac:spMk id="3" creationId="{BE31748E-2D2B-578A-7A60-12C9D9DCD386}"/>
          </ac:spMkLst>
        </pc:spChg>
        <pc:spChg chg="add mod">
          <ac:chgData name="Manish Sharma" userId="b799adb9ba789c8f" providerId="LiveId" clId="{A135E15C-253F-4C5F-9453-5A6DB6B52314}" dt="2022-11-04T05:27:23.550" v="1360"/>
          <ac:spMkLst>
            <pc:docMk/>
            <pc:sldMk cId="2067279816" sldId="514"/>
            <ac:spMk id="4" creationId="{12C97C2D-0F58-EC55-771C-E32C979FB0A4}"/>
          </ac:spMkLst>
        </pc:spChg>
        <pc:spChg chg="add mod">
          <ac:chgData name="Manish Sharma" userId="b799adb9ba789c8f" providerId="LiveId" clId="{A135E15C-253F-4C5F-9453-5A6DB6B52314}" dt="2022-11-04T05:27:23.550" v="1360"/>
          <ac:spMkLst>
            <pc:docMk/>
            <pc:sldMk cId="2067279816" sldId="514"/>
            <ac:spMk id="5" creationId="{06DFEC66-CC0C-661F-146D-00A09E6B639B}"/>
          </ac:spMkLst>
        </pc:spChg>
        <pc:spChg chg="add mod">
          <ac:chgData name="Manish Sharma" userId="b799adb9ba789c8f" providerId="LiveId" clId="{A135E15C-253F-4C5F-9453-5A6DB6B52314}" dt="2022-11-04T05:27:23.550" v="1360"/>
          <ac:spMkLst>
            <pc:docMk/>
            <pc:sldMk cId="2067279816" sldId="514"/>
            <ac:spMk id="6" creationId="{102674D8-7614-FCAA-FDEE-246C59E4F7E0}"/>
          </ac:spMkLst>
        </pc:spChg>
        <pc:spChg chg="add mod">
          <ac:chgData name="Manish Sharma" userId="b799adb9ba789c8f" providerId="LiveId" clId="{A135E15C-253F-4C5F-9453-5A6DB6B52314}" dt="2022-11-04T05:27:23.550" v="1360"/>
          <ac:spMkLst>
            <pc:docMk/>
            <pc:sldMk cId="2067279816" sldId="514"/>
            <ac:spMk id="8" creationId="{95772B5D-8FCD-BDDA-D1F0-1F8288408B27}"/>
          </ac:spMkLst>
        </pc:spChg>
        <pc:spChg chg="add mod">
          <ac:chgData name="Manish Sharma" userId="b799adb9ba789c8f" providerId="LiveId" clId="{A135E15C-253F-4C5F-9453-5A6DB6B52314}" dt="2022-11-04T05:35:39.028" v="1361"/>
          <ac:spMkLst>
            <pc:docMk/>
            <pc:sldMk cId="2067279816" sldId="514"/>
            <ac:spMk id="9" creationId="{37420324-CE7B-5D52-9E2C-1155A75E7BB5}"/>
          </ac:spMkLst>
        </pc:spChg>
        <pc:spChg chg="add mod">
          <ac:chgData name="Manish Sharma" userId="b799adb9ba789c8f" providerId="LiveId" clId="{A135E15C-253F-4C5F-9453-5A6DB6B52314}" dt="2022-11-04T05:35:39.028" v="1361"/>
          <ac:spMkLst>
            <pc:docMk/>
            <pc:sldMk cId="2067279816" sldId="514"/>
            <ac:spMk id="10" creationId="{1899A559-A97C-791B-EC34-58E887204C12}"/>
          </ac:spMkLst>
        </pc:spChg>
        <pc:spChg chg="add mod">
          <ac:chgData name="Manish Sharma" userId="b799adb9ba789c8f" providerId="LiveId" clId="{A135E15C-253F-4C5F-9453-5A6DB6B52314}" dt="2022-11-04T05:35:39.028" v="1361"/>
          <ac:spMkLst>
            <pc:docMk/>
            <pc:sldMk cId="2067279816" sldId="514"/>
            <ac:spMk id="11" creationId="{E5D484EB-D1C9-4F3E-7323-693E724F23F7}"/>
          </ac:spMkLst>
        </pc:spChg>
        <pc:spChg chg="add mod">
          <ac:chgData name="Manish Sharma" userId="b799adb9ba789c8f" providerId="LiveId" clId="{A135E15C-253F-4C5F-9453-5A6DB6B52314}" dt="2022-11-04T05:36:02.332" v="1362"/>
          <ac:spMkLst>
            <pc:docMk/>
            <pc:sldMk cId="2067279816" sldId="514"/>
            <ac:spMk id="13" creationId="{32F26AE9-0672-13A5-775E-64546F92FAD1}"/>
          </ac:spMkLst>
        </pc:spChg>
        <pc:cxnChg chg="add mod">
          <ac:chgData name="Manish Sharma" userId="b799adb9ba789c8f" providerId="LiveId" clId="{A135E15C-253F-4C5F-9453-5A6DB6B52314}" dt="2022-11-04T05:27:23.550" v="1360"/>
          <ac:cxnSpMkLst>
            <pc:docMk/>
            <pc:sldMk cId="2067279816" sldId="514"/>
            <ac:cxnSpMk id="7" creationId="{A6078C4C-D062-E644-9E7A-9C54B6511248}"/>
          </ac:cxnSpMkLst>
        </pc:cxnChg>
        <pc:cxnChg chg="add mod">
          <ac:chgData name="Manish Sharma" userId="b799adb9ba789c8f" providerId="LiveId" clId="{A135E15C-253F-4C5F-9453-5A6DB6B52314}" dt="2022-11-04T05:35:39.028" v="1361"/>
          <ac:cxnSpMkLst>
            <pc:docMk/>
            <pc:sldMk cId="2067279816" sldId="514"/>
            <ac:cxnSpMk id="12" creationId="{A082E4ED-575D-3DDF-897B-591B793F3F12}"/>
          </ac:cxnSpMkLst>
        </pc:cxnChg>
      </pc:sldChg>
      <pc:sldChg chg="add">
        <pc:chgData name="Manish Sharma" userId="b799adb9ba789c8f" providerId="LiveId" clId="{A135E15C-253F-4C5F-9453-5A6DB6B52314}" dt="2022-11-04T06:16:15.003" v="1363"/>
        <pc:sldMkLst>
          <pc:docMk/>
          <pc:sldMk cId="1733492962" sldId="515"/>
        </pc:sldMkLst>
      </pc:sldChg>
      <pc:sldChg chg="addSp delSp modSp new mod setBg">
        <pc:chgData name="Manish Sharma" userId="b799adb9ba789c8f" providerId="LiveId" clId="{A135E15C-253F-4C5F-9453-5A6DB6B52314}" dt="2022-11-04T11:27:59.588" v="1514" actId="26606"/>
        <pc:sldMkLst>
          <pc:docMk/>
          <pc:sldMk cId="1773085877" sldId="516"/>
        </pc:sldMkLst>
        <pc:spChg chg="mod">
          <ac:chgData name="Manish Sharma" userId="b799adb9ba789c8f" providerId="LiveId" clId="{A135E15C-253F-4C5F-9453-5A6DB6B52314}" dt="2022-11-04T11:27:59.588" v="1514" actId="26606"/>
          <ac:spMkLst>
            <pc:docMk/>
            <pc:sldMk cId="1773085877" sldId="516"/>
            <ac:spMk id="2" creationId="{285C1512-EFFB-8E4E-8169-B8D5A767E2D4}"/>
          </ac:spMkLst>
        </pc:spChg>
        <pc:spChg chg="del">
          <ac:chgData name="Manish Sharma" userId="b799adb9ba789c8f" providerId="LiveId" clId="{A135E15C-253F-4C5F-9453-5A6DB6B52314}" dt="2022-11-04T11:27:14.134" v="1509" actId="478"/>
          <ac:spMkLst>
            <pc:docMk/>
            <pc:sldMk cId="1773085877" sldId="516"/>
            <ac:spMk id="3" creationId="{A25E6889-6894-9171-9BC2-7770F1D49980}"/>
          </ac:spMkLst>
        </pc:spChg>
        <pc:spChg chg="add">
          <ac:chgData name="Manish Sharma" userId="b799adb9ba789c8f" providerId="LiveId" clId="{A135E15C-253F-4C5F-9453-5A6DB6B52314}" dt="2022-11-04T11:27:59.588" v="1514" actId="26606"/>
          <ac:spMkLst>
            <pc:docMk/>
            <pc:sldMk cId="1773085877" sldId="516"/>
            <ac:spMk id="10" creationId="{665DBBEF-238B-476B-96AB-8AAC3224ECEA}"/>
          </ac:spMkLst>
        </pc:spChg>
        <pc:spChg chg="add">
          <ac:chgData name="Manish Sharma" userId="b799adb9ba789c8f" providerId="LiveId" clId="{A135E15C-253F-4C5F-9453-5A6DB6B52314}" dt="2022-11-04T11:27:59.588" v="1514" actId="26606"/>
          <ac:spMkLst>
            <pc:docMk/>
            <pc:sldMk cId="1773085877" sldId="516"/>
            <ac:spMk id="12" creationId="{3FCFB1DE-0B7E-48CC-BA90-B2AB0889F9D6}"/>
          </ac:spMkLst>
        </pc:spChg>
        <pc:picChg chg="add mod">
          <ac:chgData name="Manish Sharma" userId="b799adb9ba789c8f" providerId="LiveId" clId="{A135E15C-253F-4C5F-9453-5A6DB6B52314}" dt="2022-11-04T11:27:59.588" v="1514" actId="26606"/>
          <ac:picMkLst>
            <pc:docMk/>
            <pc:sldMk cId="1773085877" sldId="516"/>
            <ac:picMk id="5" creationId="{6F752A91-D316-0CBE-14A9-6CCFC16A3B2F}"/>
          </ac:picMkLst>
        </pc:picChg>
      </pc:sldChg>
      <pc:sldChg chg="addSp delSp modSp new del mod">
        <pc:chgData name="Manish Sharma" userId="b799adb9ba789c8f" providerId="LiveId" clId="{A135E15C-253F-4C5F-9453-5A6DB6B52314}" dt="2022-11-04T11:21:56.752" v="1486" actId="2696"/>
        <pc:sldMkLst>
          <pc:docMk/>
          <pc:sldMk cId="3286987113" sldId="516"/>
        </pc:sldMkLst>
        <pc:spChg chg="del">
          <ac:chgData name="Manish Sharma" userId="b799adb9ba789c8f" providerId="LiveId" clId="{A135E15C-253F-4C5F-9453-5A6DB6B52314}" dt="2022-11-04T11:14:34.694" v="1370" actId="478"/>
          <ac:spMkLst>
            <pc:docMk/>
            <pc:sldMk cId="3286987113" sldId="516"/>
            <ac:spMk id="2" creationId="{87884623-D4C2-8343-BA61-B7F0A63BF3DB}"/>
          </ac:spMkLst>
        </pc:spChg>
        <pc:spChg chg="del">
          <ac:chgData name="Manish Sharma" userId="b799adb9ba789c8f" providerId="LiveId" clId="{A135E15C-253F-4C5F-9453-5A6DB6B52314}" dt="2022-11-04T11:14:34.694" v="1370" actId="478"/>
          <ac:spMkLst>
            <pc:docMk/>
            <pc:sldMk cId="3286987113" sldId="516"/>
            <ac:spMk id="3" creationId="{BE92DD62-CB0B-6357-9588-0A2937CE5C53}"/>
          </ac:spMkLst>
        </pc:spChg>
        <pc:spChg chg="add mod">
          <ac:chgData name="Manish Sharma" userId="b799adb9ba789c8f" providerId="LiveId" clId="{A135E15C-253F-4C5F-9453-5A6DB6B52314}" dt="2022-11-04T11:16:54.824" v="1420" actId="1076"/>
          <ac:spMkLst>
            <pc:docMk/>
            <pc:sldMk cId="3286987113" sldId="516"/>
            <ac:spMk id="6" creationId="{D8D16FA6-9A2B-EFE1-792C-46B547ACA9B0}"/>
          </ac:spMkLst>
        </pc:spChg>
        <pc:spChg chg="add mod">
          <ac:chgData name="Manish Sharma" userId="b799adb9ba789c8f" providerId="LiveId" clId="{A135E15C-253F-4C5F-9453-5A6DB6B52314}" dt="2022-11-04T11:20:13.276" v="1459" actId="20577"/>
          <ac:spMkLst>
            <pc:docMk/>
            <pc:sldMk cId="3286987113" sldId="516"/>
            <ac:spMk id="9" creationId="{B2FFBEF7-BDAB-D733-0AEB-8C138D2316BC}"/>
          </ac:spMkLst>
        </pc:spChg>
        <pc:spChg chg="add mod">
          <ac:chgData name="Manish Sharma" userId="b799adb9ba789c8f" providerId="LiveId" clId="{A135E15C-253F-4C5F-9453-5A6DB6B52314}" dt="2022-11-04T11:21:28.178" v="1485" actId="20577"/>
          <ac:spMkLst>
            <pc:docMk/>
            <pc:sldMk cId="3286987113" sldId="516"/>
            <ac:spMk id="12" creationId="{CC2BD2FD-BB6E-67E6-E94D-30016FBFDC7D}"/>
          </ac:spMkLst>
        </pc:spChg>
        <pc:picChg chg="add mod">
          <ac:chgData name="Manish Sharma" userId="b799adb9ba789c8f" providerId="LiveId" clId="{A135E15C-253F-4C5F-9453-5A6DB6B52314}" dt="2022-11-04T11:16:57.865" v="1421" actId="1076"/>
          <ac:picMkLst>
            <pc:docMk/>
            <pc:sldMk cId="3286987113" sldId="516"/>
            <ac:picMk id="5" creationId="{DDDFE8BD-6BB4-EE01-1B30-D59590E58F44}"/>
          </ac:picMkLst>
        </pc:picChg>
        <pc:cxnChg chg="add mod">
          <ac:chgData name="Manish Sharma" userId="b799adb9ba789c8f" providerId="LiveId" clId="{A135E15C-253F-4C5F-9453-5A6DB6B52314}" dt="2022-11-04T11:20:54.221" v="1462" actId="1582"/>
          <ac:cxnSpMkLst>
            <pc:docMk/>
            <pc:sldMk cId="3286987113" sldId="516"/>
            <ac:cxnSpMk id="8" creationId="{DADAD47B-A03A-786D-2510-1BBA84BB5805}"/>
          </ac:cxnSpMkLst>
        </pc:cxnChg>
        <pc:cxnChg chg="add mod">
          <ac:chgData name="Manish Sharma" userId="b799adb9ba789c8f" providerId="LiveId" clId="{A135E15C-253F-4C5F-9453-5A6DB6B52314}" dt="2022-11-04T11:21:26.562" v="1480" actId="20577"/>
          <ac:cxnSpMkLst>
            <pc:docMk/>
            <pc:sldMk cId="3286987113" sldId="516"/>
            <ac:cxnSpMk id="11" creationId="{3CE90DC4-46EA-46B3-447C-C44BBF96DD67}"/>
          </ac:cxnSpMkLst>
        </pc:cxnChg>
      </pc:sldChg>
      <pc:sldChg chg="addSp delSp modSp new mod setBg">
        <pc:chgData name="Manish Sharma" userId="b799adb9ba789c8f" providerId="LiveId" clId="{A135E15C-253F-4C5F-9453-5A6DB6B52314}" dt="2022-11-04T11:29:21.724" v="1544" actId="27614"/>
        <pc:sldMkLst>
          <pc:docMk/>
          <pc:sldMk cId="1315387773" sldId="517"/>
        </pc:sldMkLst>
        <pc:spChg chg="mod">
          <ac:chgData name="Manish Sharma" userId="b799adb9ba789c8f" providerId="LiveId" clId="{A135E15C-253F-4C5F-9453-5A6DB6B52314}" dt="2022-11-04T11:29:17.312" v="1543" actId="26606"/>
          <ac:spMkLst>
            <pc:docMk/>
            <pc:sldMk cId="1315387773" sldId="517"/>
            <ac:spMk id="2" creationId="{C6AFB756-BF7E-2B02-47D8-A52863A27A25}"/>
          </ac:spMkLst>
        </pc:spChg>
        <pc:spChg chg="del">
          <ac:chgData name="Manish Sharma" userId="b799adb9ba789c8f" providerId="LiveId" clId="{A135E15C-253F-4C5F-9453-5A6DB6B52314}" dt="2022-11-04T11:29:12.115" v="1541" actId="478"/>
          <ac:spMkLst>
            <pc:docMk/>
            <pc:sldMk cId="1315387773" sldId="517"/>
            <ac:spMk id="3" creationId="{D1E5186E-6254-116D-D3DE-15A7A9233ED8}"/>
          </ac:spMkLst>
        </pc:spChg>
        <pc:spChg chg="add">
          <ac:chgData name="Manish Sharma" userId="b799adb9ba789c8f" providerId="LiveId" clId="{A135E15C-253F-4C5F-9453-5A6DB6B52314}" dt="2022-11-04T11:29:17.312" v="1543" actId="26606"/>
          <ac:spMkLst>
            <pc:docMk/>
            <pc:sldMk cId="1315387773" sldId="517"/>
            <ac:spMk id="10" creationId="{665DBBEF-238B-476B-96AB-8AAC3224ECEA}"/>
          </ac:spMkLst>
        </pc:spChg>
        <pc:spChg chg="add">
          <ac:chgData name="Manish Sharma" userId="b799adb9ba789c8f" providerId="LiveId" clId="{A135E15C-253F-4C5F-9453-5A6DB6B52314}" dt="2022-11-04T11:29:17.312" v="1543" actId="26606"/>
          <ac:spMkLst>
            <pc:docMk/>
            <pc:sldMk cId="1315387773" sldId="517"/>
            <ac:spMk id="12" creationId="{3FCFB1DE-0B7E-48CC-BA90-B2AB0889F9D6}"/>
          </ac:spMkLst>
        </pc:spChg>
        <pc:picChg chg="add mod">
          <ac:chgData name="Manish Sharma" userId="b799adb9ba789c8f" providerId="LiveId" clId="{A135E15C-253F-4C5F-9453-5A6DB6B52314}" dt="2022-11-04T11:29:21.724" v="1544" actId="27614"/>
          <ac:picMkLst>
            <pc:docMk/>
            <pc:sldMk cId="1315387773" sldId="517"/>
            <ac:picMk id="5" creationId="{FF50E158-2CDE-7C35-4401-4FCECC76E46E}"/>
          </ac:picMkLst>
        </pc:picChg>
      </pc:sldChg>
      <pc:sldChg chg="addSp delSp modSp new mod">
        <pc:chgData name="Manish Sharma" userId="b799adb9ba789c8f" providerId="LiveId" clId="{A135E15C-253F-4C5F-9453-5A6DB6B52314}" dt="2022-11-04T12:19:08.249" v="1562" actId="20577"/>
        <pc:sldMkLst>
          <pc:docMk/>
          <pc:sldMk cId="1204324921" sldId="518"/>
        </pc:sldMkLst>
        <pc:spChg chg="del">
          <ac:chgData name="Manish Sharma" userId="b799adb9ba789c8f" providerId="LiveId" clId="{A135E15C-253F-4C5F-9453-5A6DB6B52314}" dt="2022-11-04T12:17:52.571" v="1546" actId="478"/>
          <ac:spMkLst>
            <pc:docMk/>
            <pc:sldMk cId="1204324921" sldId="518"/>
            <ac:spMk id="2" creationId="{318FFF68-D61B-E918-BF3B-32136E839ECE}"/>
          </ac:spMkLst>
        </pc:spChg>
        <pc:spChg chg="del">
          <ac:chgData name="Manish Sharma" userId="b799adb9ba789c8f" providerId="LiveId" clId="{A135E15C-253F-4C5F-9453-5A6DB6B52314}" dt="2022-11-04T12:17:52.571" v="1546" actId="478"/>
          <ac:spMkLst>
            <pc:docMk/>
            <pc:sldMk cId="1204324921" sldId="518"/>
            <ac:spMk id="3" creationId="{05F7B5F1-3653-BA47-8C70-1DFBE92E54EA}"/>
          </ac:spMkLst>
        </pc:spChg>
        <pc:spChg chg="add mod">
          <ac:chgData name="Manish Sharma" userId="b799adb9ba789c8f" providerId="LiveId" clId="{A135E15C-253F-4C5F-9453-5A6DB6B52314}" dt="2022-11-04T12:17:53.236" v="1547"/>
          <ac:spMkLst>
            <pc:docMk/>
            <pc:sldMk cId="1204324921" sldId="518"/>
            <ac:spMk id="4" creationId="{1E884630-1401-DA84-001E-979D283A990D}"/>
          </ac:spMkLst>
        </pc:spChg>
        <pc:spChg chg="add mod">
          <ac:chgData name="Manish Sharma" userId="b799adb9ba789c8f" providerId="LiveId" clId="{A135E15C-253F-4C5F-9453-5A6DB6B52314}" dt="2022-11-04T12:17:53.236" v="1547"/>
          <ac:spMkLst>
            <pc:docMk/>
            <pc:sldMk cId="1204324921" sldId="518"/>
            <ac:spMk id="5" creationId="{B2B0AB7D-948A-7CBF-8B22-18AC67841D56}"/>
          </ac:spMkLst>
        </pc:spChg>
        <pc:spChg chg="add mod">
          <ac:chgData name="Manish Sharma" userId="b799adb9ba789c8f" providerId="LiveId" clId="{A135E15C-253F-4C5F-9453-5A6DB6B52314}" dt="2022-11-04T12:17:53.236" v="1547"/>
          <ac:spMkLst>
            <pc:docMk/>
            <pc:sldMk cId="1204324921" sldId="518"/>
            <ac:spMk id="6" creationId="{340F824C-479E-7A2B-25CA-76126547C590}"/>
          </ac:spMkLst>
        </pc:spChg>
        <pc:spChg chg="add mod">
          <ac:chgData name="Manish Sharma" userId="b799adb9ba789c8f" providerId="LiveId" clId="{A135E15C-253F-4C5F-9453-5A6DB6B52314}" dt="2022-11-04T12:17:53.236" v="1547"/>
          <ac:spMkLst>
            <pc:docMk/>
            <pc:sldMk cId="1204324921" sldId="518"/>
            <ac:spMk id="9" creationId="{95007213-5034-D5BC-BA09-F15D99BCF6B7}"/>
          </ac:spMkLst>
        </pc:spChg>
        <pc:spChg chg="add mod">
          <ac:chgData name="Manish Sharma" userId="b799adb9ba789c8f" providerId="LiveId" clId="{A135E15C-253F-4C5F-9453-5A6DB6B52314}" dt="2022-11-04T12:17:53.236" v="1547"/>
          <ac:spMkLst>
            <pc:docMk/>
            <pc:sldMk cId="1204324921" sldId="518"/>
            <ac:spMk id="10" creationId="{B448F2B5-D9CD-E3F7-289F-429925C81113}"/>
          </ac:spMkLst>
        </pc:spChg>
        <pc:spChg chg="add mod">
          <ac:chgData name="Manish Sharma" userId="b799adb9ba789c8f" providerId="LiveId" clId="{A135E15C-253F-4C5F-9453-5A6DB6B52314}" dt="2022-11-04T12:18:03.562" v="1548"/>
          <ac:spMkLst>
            <pc:docMk/>
            <pc:sldMk cId="1204324921" sldId="518"/>
            <ac:spMk id="11" creationId="{0DDF61FC-0232-8D83-AB42-955C84A3A060}"/>
          </ac:spMkLst>
        </pc:spChg>
        <pc:spChg chg="add mod">
          <ac:chgData name="Manish Sharma" userId="b799adb9ba789c8f" providerId="LiveId" clId="{A135E15C-253F-4C5F-9453-5A6DB6B52314}" dt="2022-11-04T12:19:08.249" v="1562" actId="20577"/>
          <ac:spMkLst>
            <pc:docMk/>
            <pc:sldMk cId="1204324921" sldId="518"/>
            <ac:spMk id="12" creationId="{D7F4F104-F961-0F76-DA40-118DFE823F1B}"/>
          </ac:spMkLst>
        </pc:spChg>
        <pc:spChg chg="add mod">
          <ac:chgData name="Manish Sharma" userId="b799adb9ba789c8f" providerId="LiveId" clId="{A135E15C-253F-4C5F-9453-5A6DB6B52314}" dt="2022-11-04T12:18:33.061" v="1549"/>
          <ac:spMkLst>
            <pc:docMk/>
            <pc:sldMk cId="1204324921" sldId="518"/>
            <ac:spMk id="13" creationId="{0C12DC9D-5B7E-AA92-8F02-E6BF0E4D9B3F}"/>
          </ac:spMkLst>
        </pc:spChg>
        <pc:spChg chg="add mod">
          <ac:chgData name="Manish Sharma" userId="b799adb9ba789c8f" providerId="LiveId" clId="{A135E15C-253F-4C5F-9453-5A6DB6B52314}" dt="2022-11-04T12:18:33.061" v="1549"/>
          <ac:spMkLst>
            <pc:docMk/>
            <pc:sldMk cId="1204324921" sldId="518"/>
            <ac:spMk id="16" creationId="{6306B8FE-A765-AA91-947B-6B1F0EB18165}"/>
          </ac:spMkLst>
        </pc:spChg>
        <pc:spChg chg="add mod">
          <ac:chgData name="Manish Sharma" userId="b799adb9ba789c8f" providerId="LiveId" clId="{A135E15C-253F-4C5F-9453-5A6DB6B52314}" dt="2022-11-04T12:18:33.061" v="1549"/>
          <ac:spMkLst>
            <pc:docMk/>
            <pc:sldMk cId="1204324921" sldId="518"/>
            <ac:spMk id="19" creationId="{A06D25ED-6424-7561-8C9C-E337BEBA06FE}"/>
          </ac:spMkLst>
        </pc:spChg>
        <pc:spChg chg="add mod">
          <ac:chgData name="Manish Sharma" userId="b799adb9ba789c8f" providerId="LiveId" clId="{A135E15C-253F-4C5F-9453-5A6DB6B52314}" dt="2022-11-04T12:18:33.061" v="1549"/>
          <ac:spMkLst>
            <pc:docMk/>
            <pc:sldMk cId="1204324921" sldId="518"/>
            <ac:spMk id="20" creationId="{06BFC126-3FD2-6740-37AB-8690E2EC7BB3}"/>
          </ac:spMkLst>
        </pc:spChg>
        <pc:spChg chg="add mod">
          <ac:chgData name="Manish Sharma" userId="b799adb9ba789c8f" providerId="LiveId" clId="{A135E15C-253F-4C5F-9453-5A6DB6B52314}" dt="2022-11-04T12:18:33.061" v="1549"/>
          <ac:spMkLst>
            <pc:docMk/>
            <pc:sldMk cId="1204324921" sldId="518"/>
            <ac:spMk id="21" creationId="{A4BEA3ED-5AB9-209C-9A68-D3F7DEF0579B}"/>
          </ac:spMkLst>
        </pc:spChg>
        <pc:cxnChg chg="add mod">
          <ac:chgData name="Manish Sharma" userId="b799adb9ba789c8f" providerId="LiveId" clId="{A135E15C-253F-4C5F-9453-5A6DB6B52314}" dt="2022-11-04T12:17:53.236" v="1547"/>
          <ac:cxnSpMkLst>
            <pc:docMk/>
            <pc:sldMk cId="1204324921" sldId="518"/>
            <ac:cxnSpMk id="7" creationId="{899F77A5-305B-A117-64B0-C117B2CF2AAA}"/>
          </ac:cxnSpMkLst>
        </pc:cxnChg>
        <pc:cxnChg chg="add mod">
          <ac:chgData name="Manish Sharma" userId="b799adb9ba789c8f" providerId="LiveId" clId="{A135E15C-253F-4C5F-9453-5A6DB6B52314}" dt="2022-11-04T12:17:53.236" v="1547"/>
          <ac:cxnSpMkLst>
            <pc:docMk/>
            <pc:sldMk cId="1204324921" sldId="518"/>
            <ac:cxnSpMk id="8" creationId="{1E000C2B-BE37-3985-AE5E-BEEB0BC7569D}"/>
          </ac:cxnSpMkLst>
        </pc:cxnChg>
        <pc:cxnChg chg="add mod">
          <ac:chgData name="Manish Sharma" userId="b799adb9ba789c8f" providerId="LiveId" clId="{A135E15C-253F-4C5F-9453-5A6DB6B52314}" dt="2022-11-04T12:18:33.061" v="1549"/>
          <ac:cxnSpMkLst>
            <pc:docMk/>
            <pc:sldMk cId="1204324921" sldId="518"/>
            <ac:cxnSpMk id="14" creationId="{DA8E8AA4-7ACF-E972-DCFA-726316D3A80C}"/>
          </ac:cxnSpMkLst>
        </pc:cxnChg>
        <pc:cxnChg chg="add mod">
          <ac:chgData name="Manish Sharma" userId="b799adb9ba789c8f" providerId="LiveId" clId="{A135E15C-253F-4C5F-9453-5A6DB6B52314}" dt="2022-11-04T12:18:33.061" v="1549"/>
          <ac:cxnSpMkLst>
            <pc:docMk/>
            <pc:sldMk cId="1204324921" sldId="518"/>
            <ac:cxnSpMk id="15" creationId="{A189895A-713A-495C-CAF6-5E49613B61E3}"/>
          </ac:cxnSpMkLst>
        </pc:cxnChg>
        <pc:cxnChg chg="add mod">
          <ac:chgData name="Manish Sharma" userId="b799adb9ba789c8f" providerId="LiveId" clId="{A135E15C-253F-4C5F-9453-5A6DB6B52314}" dt="2022-11-04T12:18:33.061" v="1549"/>
          <ac:cxnSpMkLst>
            <pc:docMk/>
            <pc:sldMk cId="1204324921" sldId="518"/>
            <ac:cxnSpMk id="17" creationId="{9D56BA42-E060-B38A-D721-1BCC5224A0B6}"/>
          </ac:cxnSpMkLst>
        </pc:cxnChg>
        <pc:cxnChg chg="add mod">
          <ac:chgData name="Manish Sharma" userId="b799adb9ba789c8f" providerId="LiveId" clId="{A135E15C-253F-4C5F-9453-5A6DB6B52314}" dt="2022-11-04T12:18:33.061" v="1549"/>
          <ac:cxnSpMkLst>
            <pc:docMk/>
            <pc:sldMk cId="1204324921" sldId="518"/>
            <ac:cxnSpMk id="18" creationId="{F93F2E13-F31B-FB92-B7DB-F25E100653B6}"/>
          </ac:cxnSpMkLst>
        </pc:cxnChg>
      </pc:sldChg>
      <pc:sldChg chg="addSp delSp modSp new mod">
        <pc:chgData name="Manish Sharma" userId="b799adb9ba789c8f" providerId="LiveId" clId="{A135E15C-253F-4C5F-9453-5A6DB6B52314}" dt="2022-11-05T05:43:18.642" v="1575" actId="1076"/>
        <pc:sldMkLst>
          <pc:docMk/>
          <pc:sldMk cId="1685897063" sldId="519"/>
        </pc:sldMkLst>
        <pc:spChg chg="del">
          <ac:chgData name="Manish Sharma" userId="b799adb9ba789c8f" providerId="LiveId" clId="{A135E15C-253F-4C5F-9453-5A6DB6B52314}" dt="2022-11-04T12:30:29.100" v="1564" actId="478"/>
          <ac:spMkLst>
            <pc:docMk/>
            <pc:sldMk cId="1685897063" sldId="519"/>
            <ac:spMk id="2" creationId="{A5CD00A7-6BB9-E9B9-E854-4D35EAB5E54C}"/>
          </ac:spMkLst>
        </pc:spChg>
        <pc:spChg chg="add mod">
          <ac:chgData name="Manish Sharma" userId="b799adb9ba789c8f" providerId="LiveId" clId="{A135E15C-253F-4C5F-9453-5A6DB6B52314}" dt="2022-11-05T05:42:28.653" v="1571"/>
          <ac:spMkLst>
            <pc:docMk/>
            <pc:sldMk cId="1685897063" sldId="519"/>
            <ac:spMk id="2" creationId="{E5F06570-C1BC-99C1-3A4C-947B924AEDEE}"/>
          </ac:spMkLst>
        </pc:spChg>
        <pc:spChg chg="add mod">
          <ac:chgData name="Manish Sharma" userId="b799adb9ba789c8f" providerId="LiveId" clId="{A135E15C-253F-4C5F-9453-5A6DB6B52314}" dt="2022-11-05T05:42:28.653" v="1571"/>
          <ac:spMkLst>
            <pc:docMk/>
            <pc:sldMk cId="1685897063" sldId="519"/>
            <ac:spMk id="3" creationId="{6F7E0370-87E7-9F7F-9C31-9886F42F0789}"/>
          </ac:spMkLst>
        </pc:spChg>
        <pc:spChg chg="del">
          <ac:chgData name="Manish Sharma" userId="b799adb9ba789c8f" providerId="LiveId" clId="{A135E15C-253F-4C5F-9453-5A6DB6B52314}" dt="2022-11-04T12:30:29.100" v="1564" actId="478"/>
          <ac:spMkLst>
            <pc:docMk/>
            <pc:sldMk cId="1685897063" sldId="519"/>
            <ac:spMk id="3" creationId="{7691E8AB-A19E-1BA0-3D74-E9200C93C47B}"/>
          </ac:spMkLst>
        </pc:spChg>
        <pc:spChg chg="add mod">
          <ac:chgData name="Manish Sharma" userId="b799adb9ba789c8f" providerId="LiveId" clId="{A135E15C-253F-4C5F-9453-5A6DB6B52314}" dt="2022-11-04T12:30:29.761" v="1565"/>
          <ac:spMkLst>
            <pc:docMk/>
            <pc:sldMk cId="1685897063" sldId="519"/>
            <ac:spMk id="4" creationId="{661D9D3E-837F-3AD4-3B06-5F66B32EB9EA}"/>
          </ac:spMkLst>
        </pc:spChg>
        <pc:spChg chg="add mod">
          <ac:chgData name="Manish Sharma" userId="b799adb9ba789c8f" providerId="LiveId" clId="{A135E15C-253F-4C5F-9453-5A6DB6B52314}" dt="2022-11-04T12:30:29.761" v="1565"/>
          <ac:spMkLst>
            <pc:docMk/>
            <pc:sldMk cId="1685897063" sldId="519"/>
            <ac:spMk id="5" creationId="{03C5E873-288E-822C-804A-2F9947CB9F02}"/>
          </ac:spMkLst>
        </pc:spChg>
        <pc:spChg chg="add mod">
          <ac:chgData name="Manish Sharma" userId="b799adb9ba789c8f" providerId="LiveId" clId="{A135E15C-253F-4C5F-9453-5A6DB6B52314}" dt="2022-11-04T12:30:29.761" v="1565"/>
          <ac:spMkLst>
            <pc:docMk/>
            <pc:sldMk cId="1685897063" sldId="519"/>
            <ac:spMk id="8" creationId="{24859248-EA5C-B10E-6AB7-A01361350C54}"/>
          </ac:spMkLst>
        </pc:spChg>
        <pc:spChg chg="add mod">
          <ac:chgData name="Manish Sharma" userId="b799adb9ba789c8f" providerId="LiveId" clId="{A135E15C-253F-4C5F-9453-5A6DB6B52314}" dt="2022-11-04T12:30:29.761" v="1565"/>
          <ac:spMkLst>
            <pc:docMk/>
            <pc:sldMk cId="1685897063" sldId="519"/>
            <ac:spMk id="9" creationId="{A5A8B01A-4B4C-807F-CF07-F44ED693041D}"/>
          </ac:spMkLst>
        </pc:spChg>
        <pc:spChg chg="add mod">
          <ac:chgData name="Manish Sharma" userId="b799adb9ba789c8f" providerId="LiveId" clId="{A135E15C-253F-4C5F-9453-5A6DB6B52314}" dt="2022-11-04T12:30:29.761" v="1565"/>
          <ac:spMkLst>
            <pc:docMk/>
            <pc:sldMk cId="1685897063" sldId="519"/>
            <ac:spMk id="10" creationId="{47F056B2-0C72-317F-2C64-ADEE9FACCCBA}"/>
          </ac:spMkLst>
        </pc:spChg>
        <pc:spChg chg="add mod">
          <ac:chgData name="Manish Sharma" userId="b799adb9ba789c8f" providerId="LiveId" clId="{A135E15C-253F-4C5F-9453-5A6DB6B52314}" dt="2022-11-04T12:30:29.761" v="1565"/>
          <ac:spMkLst>
            <pc:docMk/>
            <pc:sldMk cId="1685897063" sldId="519"/>
            <ac:spMk id="11" creationId="{562C6809-3DF2-6A0D-50FF-E0E7813AD42B}"/>
          </ac:spMkLst>
        </pc:spChg>
        <pc:spChg chg="add mod ord">
          <ac:chgData name="Manish Sharma" userId="b799adb9ba789c8f" providerId="LiveId" clId="{A135E15C-253F-4C5F-9453-5A6DB6B52314}" dt="2022-11-04T12:30:37.333" v="1567" actId="167"/>
          <ac:spMkLst>
            <pc:docMk/>
            <pc:sldMk cId="1685897063" sldId="519"/>
            <ac:spMk id="12" creationId="{20C46E9A-5FA3-A93E-3716-A4DEF094C7FC}"/>
          </ac:spMkLst>
        </pc:spChg>
        <pc:spChg chg="add mod">
          <ac:chgData name="Manish Sharma" userId="b799adb9ba789c8f" providerId="LiveId" clId="{A135E15C-253F-4C5F-9453-5A6DB6B52314}" dt="2022-11-05T05:42:28.653" v="1571"/>
          <ac:spMkLst>
            <pc:docMk/>
            <pc:sldMk cId="1685897063" sldId="519"/>
            <ac:spMk id="14" creationId="{DC002E73-C849-32A4-056D-948B2CF49870}"/>
          </ac:spMkLst>
        </pc:spChg>
        <pc:spChg chg="add mod">
          <ac:chgData name="Manish Sharma" userId="b799adb9ba789c8f" providerId="LiveId" clId="{A135E15C-253F-4C5F-9453-5A6DB6B52314}" dt="2022-11-05T05:42:28.653" v="1571"/>
          <ac:spMkLst>
            <pc:docMk/>
            <pc:sldMk cId="1685897063" sldId="519"/>
            <ac:spMk id="16" creationId="{1ADD97FB-544B-A15C-4374-01ABFF8B2E60}"/>
          </ac:spMkLst>
        </pc:spChg>
        <pc:spChg chg="add mod">
          <ac:chgData name="Manish Sharma" userId="b799adb9ba789c8f" providerId="LiveId" clId="{A135E15C-253F-4C5F-9453-5A6DB6B52314}" dt="2022-11-05T05:42:45.742" v="1572"/>
          <ac:spMkLst>
            <pc:docMk/>
            <pc:sldMk cId="1685897063" sldId="519"/>
            <ac:spMk id="17" creationId="{5DFEF713-B36F-10B8-3FA1-C0B59131B320}"/>
          </ac:spMkLst>
        </pc:spChg>
        <pc:spChg chg="add mod">
          <ac:chgData name="Manish Sharma" userId="b799adb9ba789c8f" providerId="LiveId" clId="{A135E15C-253F-4C5F-9453-5A6DB6B52314}" dt="2022-11-05T05:42:55.673" v="1573"/>
          <ac:spMkLst>
            <pc:docMk/>
            <pc:sldMk cId="1685897063" sldId="519"/>
            <ac:spMk id="20" creationId="{AFBD3FFA-00AD-CC5E-7516-C53BAE5FE3FC}"/>
          </ac:spMkLst>
        </pc:spChg>
        <pc:spChg chg="add mod">
          <ac:chgData name="Manish Sharma" userId="b799adb9ba789c8f" providerId="LiveId" clId="{A135E15C-253F-4C5F-9453-5A6DB6B52314}" dt="2022-11-05T05:42:55.673" v="1573"/>
          <ac:spMkLst>
            <pc:docMk/>
            <pc:sldMk cId="1685897063" sldId="519"/>
            <ac:spMk id="21" creationId="{A2DAC71B-E237-EF31-137A-E20B78E117B8}"/>
          </ac:spMkLst>
        </pc:spChg>
        <pc:spChg chg="add mod">
          <ac:chgData name="Manish Sharma" userId="b799adb9ba789c8f" providerId="LiveId" clId="{A135E15C-253F-4C5F-9453-5A6DB6B52314}" dt="2022-11-05T05:43:18.642" v="1575" actId="1076"/>
          <ac:spMkLst>
            <pc:docMk/>
            <pc:sldMk cId="1685897063" sldId="519"/>
            <ac:spMk id="24" creationId="{FEE75BB6-E8E2-1603-95F9-7906E395FC48}"/>
          </ac:spMkLst>
        </pc:spChg>
        <pc:cxnChg chg="add mod">
          <ac:chgData name="Manish Sharma" userId="b799adb9ba789c8f" providerId="LiveId" clId="{A135E15C-253F-4C5F-9453-5A6DB6B52314}" dt="2022-11-04T12:30:29.761" v="1565"/>
          <ac:cxnSpMkLst>
            <pc:docMk/>
            <pc:sldMk cId="1685897063" sldId="519"/>
            <ac:cxnSpMk id="6" creationId="{7FC3900A-6D7E-F8A0-5C8D-AB80289B3D84}"/>
          </ac:cxnSpMkLst>
        </pc:cxnChg>
        <pc:cxnChg chg="add mod">
          <ac:chgData name="Manish Sharma" userId="b799adb9ba789c8f" providerId="LiveId" clId="{A135E15C-253F-4C5F-9453-5A6DB6B52314}" dt="2022-11-04T12:30:29.761" v="1565"/>
          <ac:cxnSpMkLst>
            <pc:docMk/>
            <pc:sldMk cId="1685897063" sldId="519"/>
            <ac:cxnSpMk id="7" creationId="{24A6F0F9-FB5B-A6EA-37DD-DAA5363B3F3B}"/>
          </ac:cxnSpMkLst>
        </pc:cxnChg>
        <pc:cxnChg chg="add mod">
          <ac:chgData name="Manish Sharma" userId="b799adb9ba789c8f" providerId="LiveId" clId="{A135E15C-253F-4C5F-9453-5A6DB6B52314}" dt="2022-11-05T05:42:28.653" v="1571"/>
          <ac:cxnSpMkLst>
            <pc:docMk/>
            <pc:sldMk cId="1685897063" sldId="519"/>
            <ac:cxnSpMk id="13" creationId="{711BC7ED-B428-66FC-933A-58578A7CE2F9}"/>
          </ac:cxnSpMkLst>
        </pc:cxnChg>
        <pc:cxnChg chg="add mod">
          <ac:chgData name="Manish Sharma" userId="b799adb9ba789c8f" providerId="LiveId" clId="{A135E15C-253F-4C5F-9453-5A6DB6B52314}" dt="2022-11-05T05:42:28.653" v="1571"/>
          <ac:cxnSpMkLst>
            <pc:docMk/>
            <pc:sldMk cId="1685897063" sldId="519"/>
            <ac:cxnSpMk id="15" creationId="{B6C865F4-2370-ED68-CE54-B459E7D448F8}"/>
          </ac:cxnSpMkLst>
        </pc:cxnChg>
        <pc:cxnChg chg="add mod">
          <ac:chgData name="Manish Sharma" userId="b799adb9ba789c8f" providerId="LiveId" clId="{A135E15C-253F-4C5F-9453-5A6DB6B52314}" dt="2022-11-05T05:42:55.673" v="1573"/>
          <ac:cxnSpMkLst>
            <pc:docMk/>
            <pc:sldMk cId="1685897063" sldId="519"/>
            <ac:cxnSpMk id="18" creationId="{FFF07D74-B3C4-D613-372A-EFF5EA0E3AEB}"/>
          </ac:cxnSpMkLst>
        </pc:cxnChg>
        <pc:cxnChg chg="add mod">
          <ac:chgData name="Manish Sharma" userId="b799adb9ba789c8f" providerId="LiveId" clId="{A135E15C-253F-4C5F-9453-5A6DB6B52314}" dt="2022-11-05T05:42:55.673" v="1573"/>
          <ac:cxnSpMkLst>
            <pc:docMk/>
            <pc:sldMk cId="1685897063" sldId="519"/>
            <ac:cxnSpMk id="19" creationId="{039E6F57-061C-E677-93A4-FD7334BF7D4A}"/>
          </ac:cxnSpMkLst>
        </pc:cxnChg>
        <pc:cxnChg chg="add mod">
          <ac:chgData name="Manish Sharma" userId="b799adb9ba789c8f" providerId="LiveId" clId="{A135E15C-253F-4C5F-9453-5A6DB6B52314}" dt="2022-11-05T05:43:18.642" v="1575" actId="1076"/>
          <ac:cxnSpMkLst>
            <pc:docMk/>
            <pc:sldMk cId="1685897063" sldId="519"/>
            <ac:cxnSpMk id="22" creationId="{7849278F-6271-9E55-03D4-6B3468AF775C}"/>
          </ac:cxnSpMkLst>
        </pc:cxnChg>
        <pc:cxnChg chg="add mod">
          <ac:chgData name="Manish Sharma" userId="b799adb9ba789c8f" providerId="LiveId" clId="{A135E15C-253F-4C5F-9453-5A6DB6B52314}" dt="2022-11-05T05:43:18.642" v="1575" actId="1076"/>
          <ac:cxnSpMkLst>
            <pc:docMk/>
            <pc:sldMk cId="1685897063" sldId="519"/>
            <ac:cxnSpMk id="23" creationId="{0C93275A-B019-31C4-5AAC-3FD365D7DC7C}"/>
          </ac:cxnSpMkLst>
        </pc:cxnChg>
      </pc:sldChg>
      <pc:sldChg chg="modSp new mod">
        <pc:chgData name="Manish Sharma" userId="b799adb9ba789c8f" providerId="LiveId" clId="{A135E15C-253F-4C5F-9453-5A6DB6B52314}" dt="2022-11-05T05:44:26.883" v="1604" actId="20577"/>
        <pc:sldMkLst>
          <pc:docMk/>
          <pc:sldMk cId="4070375891" sldId="520"/>
        </pc:sldMkLst>
        <pc:spChg chg="mod">
          <ac:chgData name="Manish Sharma" userId="b799adb9ba789c8f" providerId="LiveId" clId="{A135E15C-253F-4C5F-9453-5A6DB6B52314}" dt="2022-11-04T12:31:09.174" v="1569"/>
          <ac:spMkLst>
            <pc:docMk/>
            <pc:sldMk cId="4070375891" sldId="520"/>
            <ac:spMk id="2" creationId="{D5651C24-AB02-BE67-EB99-DC205C0E81CB}"/>
          </ac:spMkLst>
        </pc:spChg>
        <pc:spChg chg="mod">
          <ac:chgData name="Manish Sharma" userId="b799adb9ba789c8f" providerId="LiveId" clId="{A135E15C-253F-4C5F-9453-5A6DB6B52314}" dt="2022-11-05T05:44:26.883" v="1604" actId="20577"/>
          <ac:spMkLst>
            <pc:docMk/>
            <pc:sldMk cId="4070375891" sldId="520"/>
            <ac:spMk id="3" creationId="{C00F10BB-0D2F-2EAA-7AB2-5F14459D74DC}"/>
          </ac:spMkLst>
        </pc:spChg>
      </pc:sldChg>
      <pc:sldChg chg="addSp delSp modSp new mod">
        <pc:chgData name="Manish Sharma" userId="b799adb9ba789c8f" providerId="LiveId" clId="{A135E15C-253F-4C5F-9453-5A6DB6B52314}" dt="2022-11-05T09:55:44.130" v="1624" actId="22"/>
        <pc:sldMkLst>
          <pc:docMk/>
          <pc:sldMk cId="2541608948" sldId="521"/>
        </pc:sldMkLst>
        <pc:spChg chg="del">
          <ac:chgData name="Manish Sharma" userId="b799adb9ba789c8f" providerId="LiveId" clId="{A135E15C-253F-4C5F-9453-5A6DB6B52314}" dt="2022-11-05T07:35:01.064" v="1609" actId="478"/>
          <ac:spMkLst>
            <pc:docMk/>
            <pc:sldMk cId="2541608948" sldId="521"/>
            <ac:spMk id="2" creationId="{86D807BD-62B4-3A32-96D8-A819900DE9A8}"/>
          </ac:spMkLst>
        </pc:spChg>
        <pc:spChg chg="add mod">
          <ac:chgData name="Manish Sharma" userId="b799adb9ba789c8f" providerId="LiveId" clId="{A135E15C-253F-4C5F-9453-5A6DB6B52314}" dt="2022-11-05T07:35:01.528" v="1610"/>
          <ac:spMkLst>
            <pc:docMk/>
            <pc:sldMk cId="2541608948" sldId="521"/>
            <ac:spMk id="3" creationId="{1AA1774A-B41A-32D0-8EF5-033B7D3056F1}"/>
          </ac:spMkLst>
        </pc:spChg>
        <pc:spChg chg="add mod">
          <ac:chgData name="Manish Sharma" userId="b799adb9ba789c8f" providerId="LiveId" clId="{A135E15C-253F-4C5F-9453-5A6DB6B52314}" dt="2022-11-05T07:35:01.528" v="1610"/>
          <ac:spMkLst>
            <pc:docMk/>
            <pc:sldMk cId="2541608948" sldId="521"/>
            <ac:spMk id="4" creationId="{22FFA3AA-55B1-71FD-CEDB-81A22D7F8EDF}"/>
          </ac:spMkLst>
        </pc:spChg>
        <pc:spChg chg="add mod">
          <ac:chgData name="Manish Sharma" userId="b799adb9ba789c8f" providerId="LiveId" clId="{A135E15C-253F-4C5F-9453-5A6DB6B52314}" dt="2022-11-05T07:35:01.528" v="1610"/>
          <ac:spMkLst>
            <pc:docMk/>
            <pc:sldMk cId="2541608948" sldId="521"/>
            <ac:spMk id="5" creationId="{B733C5D1-AAD4-CC39-F08E-9F41C69C00AC}"/>
          </ac:spMkLst>
        </pc:spChg>
        <pc:spChg chg="add mod">
          <ac:chgData name="Manish Sharma" userId="b799adb9ba789c8f" providerId="LiveId" clId="{A135E15C-253F-4C5F-9453-5A6DB6B52314}" dt="2022-11-05T07:35:01.528" v="1610"/>
          <ac:spMkLst>
            <pc:docMk/>
            <pc:sldMk cId="2541608948" sldId="521"/>
            <ac:spMk id="7" creationId="{BB8E1403-BD62-47B6-6164-B02F8108DEC6}"/>
          </ac:spMkLst>
        </pc:spChg>
        <pc:spChg chg="add mod">
          <ac:chgData name="Manish Sharma" userId="b799adb9ba789c8f" providerId="LiveId" clId="{A135E15C-253F-4C5F-9453-5A6DB6B52314}" dt="2022-11-05T07:35:32.893" v="1612"/>
          <ac:spMkLst>
            <pc:docMk/>
            <pc:sldMk cId="2541608948" sldId="521"/>
            <ac:spMk id="9" creationId="{BE243A24-D317-BE0C-EB1A-F1438BB600FB}"/>
          </ac:spMkLst>
        </pc:spChg>
        <pc:spChg chg="add mod">
          <ac:chgData name="Manish Sharma" userId="b799adb9ba789c8f" providerId="LiveId" clId="{A135E15C-253F-4C5F-9453-5A6DB6B52314}" dt="2022-11-05T07:35:32.893" v="1612"/>
          <ac:spMkLst>
            <pc:docMk/>
            <pc:sldMk cId="2541608948" sldId="521"/>
            <ac:spMk id="11" creationId="{F94ACB75-905D-292F-8F5C-A4EA9BCBE5CB}"/>
          </ac:spMkLst>
        </pc:spChg>
        <pc:spChg chg="add mod">
          <ac:chgData name="Manish Sharma" userId="b799adb9ba789c8f" providerId="LiveId" clId="{A135E15C-253F-4C5F-9453-5A6DB6B52314}" dt="2022-11-05T07:35:57.939" v="1613"/>
          <ac:spMkLst>
            <pc:docMk/>
            <pc:sldMk cId="2541608948" sldId="521"/>
            <ac:spMk id="12" creationId="{0FB1C1D0-B6F3-9FC0-17BB-A5DBEEE9E7A5}"/>
          </ac:spMkLst>
        </pc:spChg>
        <pc:spChg chg="add mod">
          <ac:chgData name="Manish Sharma" userId="b799adb9ba789c8f" providerId="LiveId" clId="{A135E15C-253F-4C5F-9453-5A6DB6B52314}" dt="2022-11-05T07:35:57.939" v="1613"/>
          <ac:spMkLst>
            <pc:docMk/>
            <pc:sldMk cId="2541608948" sldId="521"/>
            <ac:spMk id="13" creationId="{6394AAE8-CBE4-CB7A-A0E1-1E703E846DEF}"/>
          </ac:spMkLst>
        </pc:spChg>
        <pc:spChg chg="add mod">
          <ac:chgData name="Manish Sharma" userId="b799adb9ba789c8f" providerId="LiveId" clId="{A135E15C-253F-4C5F-9453-5A6DB6B52314}" dt="2022-11-05T07:35:57.939" v="1613"/>
          <ac:spMkLst>
            <pc:docMk/>
            <pc:sldMk cId="2541608948" sldId="521"/>
            <ac:spMk id="14" creationId="{C4864752-35F8-E36C-4AFC-355B96DA8C41}"/>
          </ac:spMkLst>
        </pc:spChg>
        <pc:spChg chg="add mod">
          <ac:chgData name="Manish Sharma" userId="b799adb9ba789c8f" providerId="LiveId" clId="{A135E15C-253F-4C5F-9453-5A6DB6B52314}" dt="2022-11-05T07:35:57.939" v="1613"/>
          <ac:spMkLst>
            <pc:docMk/>
            <pc:sldMk cId="2541608948" sldId="521"/>
            <ac:spMk id="15" creationId="{425C2608-298F-5115-53B8-9CA6A5962472}"/>
          </ac:spMkLst>
        </pc:spChg>
        <pc:spChg chg="add mod">
          <ac:chgData name="Manish Sharma" userId="b799adb9ba789c8f" providerId="LiveId" clId="{A135E15C-253F-4C5F-9453-5A6DB6B52314}" dt="2022-11-05T07:35:57.939" v="1613"/>
          <ac:spMkLst>
            <pc:docMk/>
            <pc:sldMk cId="2541608948" sldId="521"/>
            <ac:spMk id="16" creationId="{32950B5F-E760-30E4-375D-C9DE4027B4B5}"/>
          </ac:spMkLst>
        </pc:spChg>
        <pc:spChg chg="add mod">
          <ac:chgData name="Manish Sharma" userId="b799adb9ba789c8f" providerId="LiveId" clId="{A135E15C-253F-4C5F-9453-5A6DB6B52314}" dt="2022-11-05T07:36:26.561" v="1614"/>
          <ac:spMkLst>
            <pc:docMk/>
            <pc:sldMk cId="2541608948" sldId="521"/>
            <ac:spMk id="17" creationId="{729E6CB5-71B0-32A9-4042-A6387B4C9BC8}"/>
          </ac:spMkLst>
        </pc:spChg>
        <pc:spChg chg="add mod">
          <ac:chgData name="Manish Sharma" userId="b799adb9ba789c8f" providerId="LiveId" clId="{A135E15C-253F-4C5F-9453-5A6DB6B52314}" dt="2022-11-05T07:36:40.236" v="1615"/>
          <ac:spMkLst>
            <pc:docMk/>
            <pc:sldMk cId="2541608948" sldId="521"/>
            <ac:spMk id="18" creationId="{7FDA9E70-170A-ECC7-7BB6-F91FABB98881}"/>
          </ac:spMkLst>
        </pc:spChg>
        <pc:spChg chg="add mod">
          <ac:chgData name="Manish Sharma" userId="b799adb9ba789c8f" providerId="LiveId" clId="{A135E15C-253F-4C5F-9453-5A6DB6B52314}" dt="2022-11-05T07:36:40.236" v="1615"/>
          <ac:spMkLst>
            <pc:docMk/>
            <pc:sldMk cId="2541608948" sldId="521"/>
            <ac:spMk id="19" creationId="{31ED24A3-6901-D536-7FDA-02AD27F1914E}"/>
          </ac:spMkLst>
        </pc:spChg>
        <pc:spChg chg="add mod">
          <ac:chgData name="Manish Sharma" userId="b799adb9ba789c8f" providerId="LiveId" clId="{A135E15C-253F-4C5F-9453-5A6DB6B52314}" dt="2022-11-05T07:36:40.236" v="1615"/>
          <ac:spMkLst>
            <pc:docMk/>
            <pc:sldMk cId="2541608948" sldId="521"/>
            <ac:spMk id="20" creationId="{0ED77142-AD2D-E3A7-10CF-20F4BDF0A71A}"/>
          </ac:spMkLst>
        </pc:spChg>
        <pc:spChg chg="add mod">
          <ac:chgData name="Manish Sharma" userId="b799adb9ba789c8f" providerId="LiveId" clId="{A135E15C-253F-4C5F-9453-5A6DB6B52314}" dt="2022-11-05T07:36:40.236" v="1615"/>
          <ac:spMkLst>
            <pc:docMk/>
            <pc:sldMk cId="2541608948" sldId="521"/>
            <ac:spMk id="21" creationId="{F24E5754-363C-94D9-D302-A9C4DDBD8BA8}"/>
          </ac:spMkLst>
        </pc:spChg>
        <pc:spChg chg="add mod">
          <ac:chgData name="Manish Sharma" userId="b799adb9ba789c8f" providerId="LiveId" clId="{A135E15C-253F-4C5F-9453-5A6DB6B52314}" dt="2022-11-05T07:36:40.236" v="1615"/>
          <ac:spMkLst>
            <pc:docMk/>
            <pc:sldMk cId="2541608948" sldId="521"/>
            <ac:spMk id="22" creationId="{711C5267-9942-B781-BBFB-610A1C1D4F7A}"/>
          </ac:spMkLst>
        </pc:spChg>
        <pc:spChg chg="add mod">
          <ac:chgData name="Manish Sharma" userId="b799adb9ba789c8f" providerId="LiveId" clId="{A135E15C-253F-4C5F-9453-5A6DB6B52314}" dt="2022-11-05T07:36:57.524" v="1616"/>
          <ac:spMkLst>
            <pc:docMk/>
            <pc:sldMk cId="2541608948" sldId="521"/>
            <ac:spMk id="24" creationId="{93D04476-97EB-F259-8DFA-CD996D9198C4}"/>
          </ac:spMkLst>
        </pc:spChg>
        <pc:spChg chg="add mod">
          <ac:chgData name="Manish Sharma" userId="b799adb9ba789c8f" providerId="LiveId" clId="{A135E15C-253F-4C5F-9453-5A6DB6B52314}" dt="2022-11-05T07:37:10.415" v="1617"/>
          <ac:spMkLst>
            <pc:docMk/>
            <pc:sldMk cId="2541608948" sldId="521"/>
            <ac:spMk id="26" creationId="{F5AB9780-AF7D-4D44-55FF-BF48DD298326}"/>
          </ac:spMkLst>
        </pc:spChg>
        <pc:spChg chg="add mod">
          <ac:chgData name="Manish Sharma" userId="b799adb9ba789c8f" providerId="LiveId" clId="{A135E15C-253F-4C5F-9453-5A6DB6B52314}" dt="2022-11-05T07:37:41.615" v="1618"/>
          <ac:spMkLst>
            <pc:docMk/>
            <pc:sldMk cId="2541608948" sldId="521"/>
            <ac:spMk id="28" creationId="{2C2A1DC8-F21F-20E3-3956-1BD1C19D2099}"/>
          </ac:spMkLst>
        </pc:spChg>
        <pc:spChg chg="add mod">
          <ac:chgData name="Manish Sharma" userId="b799adb9ba789c8f" providerId="LiveId" clId="{A135E15C-253F-4C5F-9453-5A6DB6B52314}" dt="2022-11-05T07:38:02.337" v="1619"/>
          <ac:spMkLst>
            <pc:docMk/>
            <pc:sldMk cId="2541608948" sldId="521"/>
            <ac:spMk id="30" creationId="{DC1C8C99-FADD-D785-D58F-E192308857AC}"/>
          </ac:spMkLst>
        </pc:spChg>
        <pc:spChg chg="add mod">
          <ac:chgData name="Manish Sharma" userId="b799adb9ba789c8f" providerId="LiveId" clId="{A135E15C-253F-4C5F-9453-5A6DB6B52314}" dt="2022-11-05T07:38:08.114" v="1620"/>
          <ac:spMkLst>
            <pc:docMk/>
            <pc:sldMk cId="2541608948" sldId="521"/>
            <ac:spMk id="31" creationId="{0A905BD0-3444-4769-2CE9-C00C23ABA532}"/>
          </ac:spMkLst>
        </pc:spChg>
        <pc:spChg chg="add mod">
          <ac:chgData name="Manish Sharma" userId="b799adb9ba789c8f" providerId="LiveId" clId="{A135E15C-253F-4C5F-9453-5A6DB6B52314}" dt="2022-11-05T07:38:16.176" v="1621"/>
          <ac:spMkLst>
            <pc:docMk/>
            <pc:sldMk cId="2541608948" sldId="521"/>
            <ac:spMk id="32" creationId="{0CA439BB-D93A-DC3E-43DC-9F77073E0A4D}"/>
          </ac:spMkLst>
        </pc:spChg>
        <pc:spChg chg="add mod">
          <ac:chgData name="Manish Sharma" userId="b799adb9ba789c8f" providerId="LiveId" clId="{A135E15C-253F-4C5F-9453-5A6DB6B52314}" dt="2022-11-05T07:38:50.272" v="1622"/>
          <ac:spMkLst>
            <pc:docMk/>
            <pc:sldMk cId="2541608948" sldId="521"/>
            <ac:spMk id="33" creationId="{32E7538A-7A6A-A561-85F5-6323AE67A291}"/>
          </ac:spMkLst>
        </pc:spChg>
        <pc:spChg chg="add mod">
          <ac:chgData name="Manish Sharma" userId="b799adb9ba789c8f" providerId="LiveId" clId="{A135E15C-253F-4C5F-9453-5A6DB6B52314}" dt="2022-11-05T07:38:50.272" v="1622"/>
          <ac:spMkLst>
            <pc:docMk/>
            <pc:sldMk cId="2541608948" sldId="521"/>
            <ac:spMk id="34" creationId="{1608977B-CA53-C7DD-C6C9-C65D7141E86C}"/>
          </ac:spMkLst>
        </pc:spChg>
        <pc:spChg chg="add mod">
          <ac:chgData name="Manish Sharma" userId="b799adb9ba789c8f" providerId="LiveId" clId="{A135E15C-253F-4C5F-9453-5A6DB6B52314}" dt="2022-11-05T07:38:50.272" v="1622"/>
          <ac:spMkLst>
            <pc:docMk/>
            <pc:sldMk cId="2541608948" sldId="521"/>
            <ac:spMk id="35" creationId="{B498FFBF-49F0-9AA0-25D9-9E07B2893852}"/>
          </ac:spMkLst>
        </pc:spChg>
        <pc:spChg chg="add mod">
          <ac:chgData name="Manish Sharma" userId="b799adb9ba789c8f" providerId="LiveId" clId="{A135E15C-253F-4C5F-9453-5A6DB6B52314}" dt="2022-11-05T07:38:50.272" v="1622"/>
          <ac:spMkLst>
            <pc:docMk/>
            <pc:sldMk cId="2541608948" sldId="521"/>
            <ac:spMk id="36" creationId="{3BD15BE6-8B8B-C395-52F1-A1B90B8F757F}"/>
          </ac:spMkLst>
        </pc:spChg>
        <pc:spChg chg="add mod">
          <ac:chgData name="Manish Sharma" userId="b799adb9ba789c8f" providerId="LiveId" clId="{A135E15C-253F-4C5F-9453-5A6DB6B52314}" dt="2022-11-05T07:38:50.272" v="1622"/>
          <ac:spMkLst>
            <pc:docMk/>
            <pc:sldMk cId="2541608948" sldId="521"/>
            <ac:spMk id="37" creationId="{A96C4319-EC51-29D8-47B0-98E1D5D8910D}"/>
          </ac:spMkLst>
        </pc:spChg>
        <pc:spChg chg="add mod">
          <ac:chgData name="Manish Sharma" userId="b799adb9ba789c8f" providerId="LiveId" clId="{A135E15C-253F-4C5F-9453-5A6DB6B52314}" dt="2022-11-05T07:38:50.272" v="1622"/>
          <ac:spMkLst>
            <pc:docMk/>
            <pc:sldMk cId="2541608948" sldId="521"/>
            <ac:spMk id="38" creationId="{2804143D-E0EE-AF95-F374-41961EF431BC}"/>
          </ac:spMkLst>
        </pc:spChg>
        <pc:spChg chg="add del">
          <ac:chgData name="Manish Sharma" userId="b799adb9ba789c8f" providerId="LiveId" clId="{A135E15C-253F-4C5F-9453-5A6DB6B52314}" dt="2022-11-05T09:55:44.130" v="1624" actId="22"/>
          <ac:spMkLst>
            <pc:docMk/>
            <pc:sldMk cId="2541608948" sldId="521"/>
            <ac:spMk id="40" creationId="{E254EC8E-E7AB-46A8-A283-3DF3FEADCF93}"/>
          </ac:spMkLst>
        </pc:spChg>
        <pc:cxnChg chg="add mod">
          <ac:chgData name="Manish Sharma" userId="b799adb9ba789c8f" providerId="LiveId" clId="{A135E15C-253F-4C5F-9453-5A6DB6B52314}" dt="2022-11-05T07:35:01.528" v="1610"/>
          <ac:cxnSpMkLst>
            <pc:docMk/>
            <pc:sldMk cId="2541608948" sldId="521"/>
            <ac:cxnSpMk id="6" creationId="{7422A33C-9DD6-7036-A16A-7A10A735E49F}"/>
          </ac:cxnSpMkLst>
        </pc:cxnChg>
        <pc:cxnChg chg="add mod">
          <ac:chgData name="Manish Sharma" userId="b799adb9ba789c8f" providerId="LiveId" clId="{A135E15C-253F-4C5F-9453-5A6DB6B52314}" dt="2022-11-05T07:35:14.192" v="1611"/>
          <ac:cxnSpMkLst>
            <pc:docMk/>
            <pc:sldMk cId="2541608948" sldId="521"/>
            <ac:cxnSpMk id="8" creationId="{7D8C6804-5F92-D8A0-ABD9-2FF7525326C4}"/>
          </ac:cxnSpMkLst>
        </pc:cxnChg>
        <pc:cxnChg chg="add mod">
          <ac:chgData name="Manish Sharma" userId="b799adb9ba789c8f" providerId="LiveId" clId="{A135E15C-253F-4C5F-9453-5A6DB6B52314}" dt="2022-11-05T07:35:32.893" v="1612"/>
          <ac:cxnSpMkLst>
            <pc:docMk/>
            <pc:sldMk cId="2541608948" sldId="521"/>
            <ac:cxnSpMk id="10" creationId="{E8CE95AE-5601-EBC4-F1F4-CEF1FA0B919E}"/>
          </ac:cxnSpMkLst>
        </pc:cxnChg>
        <pc:cxnChg chg="add mod">
          <ac:chgData name="Manish Sharma" userId="b799adb9ba789c8f" providerId="LiveId" clId="{A135E15C-253F-4C5F-9453-5A6DB6B52314}" dt="2022-11-05T07:36:57.524" v="1616"/>
          <ac:cxnSpMkLst>
            <pc:docMk/>
            <pc:sldMk cId="2541608948" sldId="521"/>
            <ac:cxnSpMk id="23" creationId="{A2C64EBF-5ED6-0031-108A-69B04B313C55}"/>
          </ac:cxnSpMkLst>
        </pc:cxnChg>
        <pc:cxnChg chg="add mod">
          <ac:chgData name="Manish Sharma" userId="b799adb9ba789c8f" providerId="LiveId" clId="{A135E15C-253F-4C5F-9453-5A6DB6B52314}" dt="2022-11-05T07:37:10.415" v="1617"/>
          <ac:cxnSpMkLst>
            <pc:docMk/>
            <pc:sldMk cId="2541608948" sldId="521"/>
            <ac:cxnSpMk id="25" creationId="{EC67D12E-7456-3FD8-1DCB-5EFD4B6EA4DD}"/>
          </ac:cxnSpMkLst>
        </pc:cxnChg>
        <pc:cxnChg chg="add mod">
          <ac:chgData name="Manish Sharma" userId="b799adb9ba789c8f" providerId="LiveId" clId="{A135E15C-253F-4C5F-9453-5A6DB6B52314}" dt="2022-11-05T07:37:41.615" v="1618"/>
          <ac:cxnSpMkLst>
            <pc:docMk/>
            <pc:sldMk cId="2541608948" sldId="521"/>
            <ac:cxnSpMk id="27" creationId="{AAD5BEE0-8465-A1F4-A624-E1E406C397F7}"/>
          </ac:cxnSpMkLst>
        </pc:cxnChg>
        <pc:cxnChg chg="add mod">
          <ac:chgData name="Manish Sharma" userId="b799adb9ba789c8f" providerId="LiveId" clId="{A135E15C-253F-4C5F-9453-5A6DB6B52314}" dt="2022-11-05T07:38:02.337" v="1619"/>
          <ac:cxnSpMkLst>
            <pc:docMk/>
            <pc:sldMk cId="2541608948" sldId="521"/>
            <ac:cxnSpMk id="29" creationId="{D630290E-FD5E-DC99-2B90-E198D0D188BA}"/>
          </ac:cxnSpMkLst>
        </pc:cxnChg>
      </pc:sldChg>
      <pc:sldChg chg="addSp modSp add mod">
        <pc:chgData name="Manish Sharma" userId="b799adb9ba789c8f" providerId="LiveId" clId="{A135E15C-253F-4C5F-9453-5A6DB6B52314}" dt="2022-11-05T10:15:28.450" v="1630" actId="167"/>
        <pc:sldMkLst>
          <pc:docMk/>
          <pc:sldMk cId="1204458298" sldId="522"/>
        </pc:sldMkLst>
        <pc:spChg chg="add mod">
          <ac:chgData name="Manish Sharma" userId="b799adb9ba789c8f" providerId="LiveId" clId="{A135E15C-253F-4C5F-9453-5A6DB6B52314}" dt="2022-11-05T09:56:00.038" v="1627"/>
          <ac:spMkLst>
            <pc:docMk/>
            <pc:sldMk cId="1204458298" sldId="522"/>
            <ac:spMk id="2" creationId="{7DEEDBC2-AFB4-6D38-C946-A1583A9ABF06}"/>
          </ac:spMkLst>
        </pc:spChg>
        <pc:spChg chg="mod">
          <ac:chgData name="Manish Sharma" userId="b799adb9ba789c8f" providerId="LiveId" clId="{A135E15C-253F-4C5F-9453-5A6DB6B52314}" dt="2022-11-05T09:55:53.799" v="1626" actId="1076"/>
          <ac:spMkLst>
            <pc:docMk/>
            <pc:sldMk cId="1204458298" sldId="522"/>
            <ac:spMk id="30" creationId="{DC1C8C99-FADD-D785-D58F-E192308857AC}"/>
          </ac:spMkLst>
        </pc:spChg>
        <pc:spChg chg="add mod">
          <ac:chgData name="Manish Sharma" userId="b799adb9ba789c8f" providerId="LiveId" clId="{A135E15C-253F-4C5F-9453-5A6DB6B52314}" dt="2022-11-05T09:56:09.151" v="1628"/>
          <ac:spMkLst>
            <pc:docMk/>
            <pc:sldMk cId="1204458298" sldId="522"/>
            <ac:spMk id="39" creationId="{CAF438E7-138E-D53B-2E66-68475A111453}"/>
          </ac:spMkLst>
        </pc:spChg>
        <pc:spChg chg="add mod">
          <ac:chgData name="Manish Sharma" userId="b799adb9ba789c8f" providerId="LiveId" clId="{A135E15C-253F-4C5F-9453-5A6DB6B52314}" dt="2022-11-05T09:56:09.151" v="1628"/>
          <ac:spMkLst>
            <pc:docMk/>
            <pc:sldMk cId="1204458298" sldId="522"/>
            <ac:spMk id="40" creationId="{296C2815-41CE-0147-8E12-7E74E1D4698D}"/>
          </ac:spMkLst>
        </pc:spChg>
        <pc:spChg chg="add mod ord">
          <ac:chgData name="Manish Sharma" userId="b799adb9ba789c8f" providerId="LiveId" clId="{A135E15C-253F-4C5F-9453-5A6DB6B52314}" dt="2022-11-05T10:15:28.450" v="1630" actId="167"/>
          <ac:spMkLst>
            <pc:docMk/>
            <pc:sldMk cId="1204458298" sldId="522"/>
            <ac:spMk id="43" creationId="{D7FEA157-9076-E067-64CF-29F862C6D21F}"/>
          </ac:spMkLst>
        </pc:spChg>
        <pc:cxnChg chg="add mod">
          <ac:chgData name="Manish Sharma" userId="b799adb9ba789c8f" providerId="LiveId" clId="{A135E15C-253F-4C5F-9453-5A6DB6B52314}" dt="2022-11-05T09:56:09.151" v="1628"/>
          <ac:cxnSpMkLst>
            <pc:docMk/>
            <pc:sldMk cId="1204458298" sldId="522"/>
            <ac:cxnSpMk id="41" creationId="{2B735697-8812-1C55-8384-33254D8561BF}"/>
          </ac:cxnSpMkLst>
        </pc:cxnChg>
        <pc:cxnChg chg="add mod">
          <ac:chgData name="Manish Sharma" userId="b799adb9ba789c8f" providerId="LiveId" clId="{A135E15C-253F-4C5F-9453-5A6DB6B52314}" dt="2022-11-05T09:56:09.151" v="1628"/>
          <ac:cxnSpMkLst>
            <pc:docMk/>
            <pc:sldMk cId="1204458298" sldId="522"/>
            <ac:cxnSpMk id="42" creationId="{FE34A636-CC46-DD77-104D-2571C247B5FC}"/>
          </ac:cxnSpMkLst>
        </pc:cxnChg>
      </pc:sldChg>
      <pc:sldChg chg="addSp modSp new mod">
        <pc:chgData name="Manish Sharma" userId="b799adb9ba789c8f" providerId="LiveId" clId="{A135E15C-253F-4C5F-9453-5A6DB6B52314}" dt="2022-11-05T11:52:34.266" v="1755" actId="1076"/>
        <pc:sldMkLst>
          <pc:docMk/>
          <pc:sldMk cId="3571136336" sldId="523"/>
        </pc:sldMkLst>
        <pc:spChg chg="mod">
          <ac:chgData name="Manish Sharma" userId="b799adb9ba789c8f" providerId="LiveId" clId="{A135E15C-253F-4C5F-9453-5A6DB6B52314}" dt="2022-11-05T11:52:34.266" v="1755" actId="1076"/>
          <ac:spMkLst>
            <pc:docMk/>
            <pc:sldMk cId="3571136336" sldId="523"/>
            <ac:spMk id="2" creationId="{C1962C0A-F546-5EA9-7BA3-F5E48D033EF9}"/>
          </ac:spMkLst>
        </pc:spChg>
        <pc:spChg chg="add mod">
          <ac:chgData name="Manish Sharma" userId="b799adb9ba789c8f" providerId="LiveId" clId="{A135E15C-253F-4C5F-9453-5A6DB6B52314}" dt="2022-11-05T11:52:34.266" v="1755" actId="1076"/>
          <ac:spMkLst>
            <pc:docMk/>
            <pc:sldMk cId="3571136336" sldId="523"/>
            <ac:spMk id="3" creationId="{B603926A-F8F9-F233-BDB0-7F076521C404}"/>
          </ac:spMkLst>
        </pc:spChg>
      </pc:sldChg>
      <pc:sldChg chg="modSp new mod">
        <pc:chgData name="Manish Sharma" userId="b799adb9ba789c8f" providerId="LiveId" clId="{A135E15C-253F-4C5F-9453-5A6DB6B52314}" dt="2022-11-05T12:09:09.343" v="1855" actId="20577"/>
        <pc:sldMkLst>
          <pc:docMk/>
          <pc:sldMk cId="287795584" sldId="524"/>
        </pc:sldMkLst>
        <pc:spChg chg="mod">
          <ac:chgData name="Manish Sharma" userId="b799adb9ba789c8f" providerId="LiveId" clId="{A135E15C-253F-4C5F-9453-5A6DB6B52314}" dt="2022-11-05T12:08:40.614" v="1784" actId="20577"/>
          <ac:spMkLst>
            <pc:docMk/>
            <pc:sldMk cId="287795584" sldId="524"/>
            <ac:spMk id="2" creationId="{F34FADD3-EB17-F0AC-368A-B81D32EA43C2}"/>
          </ac:spMkLst>
        </pc:spChg>
        <pc:spChg chg="mod">
          <ac:chgData name="Manish Sharma" userId="b799adb9ba789c8f" providerId="LiveId" clId="{A135E15C-253F-4C5F-9453-5A6DB6B52314}" dt="2022-11-05T12:09:09.343" v="1855" actId="20577"/>
          <ac:spMkLst>
            <pc:docMk/>
            <pc:sldMk cId="287795584" sldId="524"/>
            <ac:spMk id="3" creationId="{45C26340-26B6-F5BB-E65A-AD43EA50A0EC}"/>
          </ac:spMkLst>
        </pc:spChg>
      </pc:sldChg>
    </pc:docChg>
  </pc:docChgLst>
  <pc:docChgLst>
    <pc:chgData name="Manish Sharma" userId="b799adb9ba789c8f" providerId="LiveId" clId="{1E06067A-49EA-4561-BF94-0B38AACB87C5}"/>
    <pc:docChg chg="undo custSel addSld delSld modSld">
      <pc:chgData name="Manish Sharma" userId="b799adb9ba789c8f" providerId="LiveId" clId="{1E06067A-49EA-4561-BF94-0B38AACB87C5}" dt="2022-07-15T10:59:42.954" v="1362" actId="207"/>
      <pc:docMkLst>
        <pc:docMk/>
      </pc:docMkLst>
      <pc:sldChg chg="add del">
        <pc:chgData name="Manish Sharma" userId="b799adb9ba789c8f" providerId="LiveId" clId="{1E06067A-49EA-4561-BF94-0B38AACB87C5}" dt="2022-07-12T04:31:57.969" v="47"/>
        <pc:sldMkLst>
          <pc:docMk/>
          <pc:sldMk cId="3343896531" sldId="261"/>
        </pc:sldMkLst>
      </pc:sldChg>
      <pc:sldChg chg="add del">
        <pc:chgData name="Manish Sharma" userId="b799adb9ba789c8f" providerId="LiveId" clId="{1E06067A-49EA-4561-BF94-0B38AACB87C5}" dt="2022-07-12T04:13:04.196" v="41"/>
        <pc:sldMkLst>
          <pc:docMk/>
          <pc:sldMk cId="2942799856" sldId="262"/>
        </pc:sldMkLst>
      </pc:sldChg>
      <pc:sldChg chg="add del">
        <pc:chgData name="Manish Sharma" userId="b799adb9ba789c8f" providerId="LiveId" clId="{1E06067A-49EA-4561-BF94-0B38AACB87C5}" dt="2022-07-12T11:32:14.160" v="438"/>
        <pc:sldMkLst>
          <pc:docMk/>
          <pc:sldMk cId="337758348" sldId="270"/>
        </pc:sldMkLst>
      </pc:sldChg>
      <pc:sldChg chg="add del">
        <pc:chgData name="Manish Sharma" userId="b799adb9ba789c8f" providerId="LiveId" clId="{1E06067A-49EA-4561-BF94-0B38AACB87C5}" dt="2022-07-12T11:33:34.093" v="439"/>
        <pc:sldMkLst>
          <pc:docMk/>
          <pc:sldMk cId="1800526853" sldId="272"/>
        </pc:sldMkLst>
      </pc:sldChg>
      <pc:sldChg chg="add del">
        <pc:chgData name="Manish Sharma" userId="b799adb9ba789c8f" providerId="LiveId" clId="{1E06067A-49EA-4561-BF94-0B38AACB87C5}" dt="2022-07-13T04:09:23.828" v="1251"/>
        <pc:sldMkLst>
          <pc:docMk/>
          <pc:sldMk cId="1937767460" sldId="276"/>
        </pc:sldMkLst>
      </pc:sldChg>
      <pc:sldChg chg="add del">
        <pc:chgData name="Manish Sharma" userId="b799adb9ba789c8f" providerId="LiveId" clId="{1E06067A-49EA-4561-BF94-0B38AACB87C5}" dt="2022-07-13T10:28:35.122" v="1266"/>
        <pc:sldMkLst>
          <pc:docMk/>
          <pc:sldMk cId="1535532918" sldId="290"/>
        </pc:sldMkLst>
      </pc:sldChg>
      <pc:sldChg chg="add del">
        <pc:chgData name="Manish Sharma" userId="b799adb9ba789c8f" providerId="LiveId" clId="{1E06067A-49EA-4561-BF94-0B38AACB87C5}" dt="2022-07-13T10:28:35.122" v="1266"/>
        <pc:sldMkLst>
          <pc:docMk/>
          <pc:sldMk cId="927873483" sldId="291"/>
        </pc:sldMkLst>
      </pc:sldChg>
      <pc:sldChg chg="add del">
        <pc:chgData name="Manish Sharma" userId="b799adb9ba789c8f" providerId="LiveId" clId="{1E06067A-49EA-4561-BF94-0B38AACB87C5}" dt="2022-07-14T04:58:57.238" v="1270"/>
        <pc:sldMkLst>
          <pc:docMk/>
          <pc:sldMk cId="4125748975" sldId="292"/>
        </pc:sldMkLst>
      </pc:sldChg>
      <pc:sldChg chg="add del">
        <pc:chgData name="Manish Sharma" userId="b799adb9ba789c8f" providerId="LiveId" clId="{1E06067A-49EA-4561-BF94-0B38AACB87C5}" dt="2022-07-15T05:40:42.818" v="1297"/>
        <pc:sldMkLst>
          <pc:docMk/>
          <pc:sldMk cId="3776691465" sldId="296"/>
        </pc:sldMkLst>
      </pc:sldChg>
      <pc:sldChg chg="add del">
        <pc:chgData name="Manish Sharma" userId="b799adb9ba789c8f" providerId="LiveId" clId="{1E06067A-49EA-4561-BF94-0B38AACB87C5}" dt="2022-07-15T10:56:50.292" v="1361"/>
        <pc:sldMkLst>
          <pc:docMk/>
          <pc:sldMk cId="2063019643" sldId="300"/>
        </pc:sldMkLst>
      </pc:sldChg>
      <pc:sldChg chg="del">
        <pc:chgData name="Manish Sharma" userId="b799adb9ba789c8f" providerId="LiveId" clId="{1E06067A-49EA-4561-BF94-0B38AACB87C5}" dt="2022-07-12T03:17:21.464" v="0" actId="47"/>
        <pc:sldMkLst>
          <pc:docMk/>
          <pc:sldMk cId="478541214" sldId="302"/>
        </pc:sldMkLst>
      </pc:sldChg>
      <pc:sldChg chg="addSp modSp new">
        <pc:chgData name="Manish Sharma" userId="b799adb9ba789c8f" providerId="LiveId" clId="{1E06067A-49EA-4561-BF94-0B38AACB87C5}" dt="2022-07-12T03:50:55.220" v="7"/>
        <pc:sldMkLst>
          <pc:docMk/>
          <pc:sldMk cId="4250228821" sldId="302"/>
        </pc:sldMkLst>
        <pc:spChg chg="add mod">
          <ac:chgData name="Manish Sharma" userId="b799adb9ba789c8f" providerId="LiveId" clId="{1E06067A-49EA-4561-BF94-0B38AACB87C5}" dt="2022-07-12T03:49:40.237" v="2"/>
          <ac:spMkLst>
            <pc:docMk/>
            <pc:sldMk cId="4250228821" sldId="302"/>
            <ac:spMk id="2" creationId="{1E5811EE-136A-A140-B431-98E75A5621DF}"/>
          </ac:spMkLst>
        </pc:spChg>
        <pc:spChg chg="mod">
          <ac:chgData name="Manish Sharma" userId="b799adb9ba789c8f" providerId="LiveId" clId="{1E06067A-49EA-4561-BF94-0B38AACB87C5}" dt="2022-07-12T03:49:40.237" v="2"/>
          <ac:spMkLst>
            <pc:docMk/>
            <pc:sldMk cId="4250228821" sldId="302"/>
            <ac:spMk id="4" creationId="{12334878-ECF2-11D1-8787-44DC45DB91A2}"/>
          </ac:spMkLst>
        </pc:spChg>
        <pc:spChg chg="mod">
          <ac:chgData name="Manish Sharma" userId="b799adb9ba789c8f" providerId="LiveId" clId="{1E06067A-49EA-4561-BF94-0B38AACB87C5}" dt="2022-07-12T03:49:40.237" v="2"/>
          <ac:spMkLst>
            <pc:docMk/>
            <pc:sldMk cId="4250228821" sldId="302"/>
            <ac:spMk id="5" creationId="{372ACBA7-0F22-6314-8567-D5A0F7F447B7}"/>
          </ac:spMkLst>
        </pc:spChg>
        <pc:spChg chg="mod">
          <ac:chgData name="Manish Sharma" userId="b799adb9ba789c8f" providerId="LiveId" clId="{1E06067A-49EA-4561-BF94-0B38AACB87C5}" dt="2022-07-12T03:49:40.237" v="2"/>
          <ac:spMkLst>
            <pc:docMk/>
            <pc:sldMk cId="4250228821" sldId="302"/>
            <ac:spMk id="7" creationId="{1F99F300-AEFD-BC32-F413-3B3D5C47A405}"/>
          </ac:spMkLst>
        </pc:spChg>
        <pc:spChg chg="mod">
          <ac:chgData name="Manish Sharma" userId="b799adb9ba789c8f" providerId="LiveId" clId="{1E06067A-49EA-4561-BF94-0B38AACB87C5}" dt="2022-07-12T03:49:40.237" v="2"/>
          <ac:spMkLst>
            <pc:docMk/>
            <pc:sldMk cId="4250228821" sldId="302"/>
            <ac:spMk id="8" creationId="{2624EB20-74E9-A5F4-40A5-858A41235C18}"/>
          </ac:spMkLst>
        </pc:spChg>
        <pc:spChg chg="add mod">
          <ac:chgData name="Manish Sharma" userId="b799adb9ba789c8f" providerId="LiveId" clId="{1E06067A-49EA-4561-BF94-0B38AACB87C5}" dt="2022-07-12T03:49:48.722" v="3"/>
          <ac:spMkLst>
            <pc:docMk/>
            <pc:sldMk cId="4250228821" sldId="302"/>
            <ac:spMk id="9" creationId="{136FC67F-A5B9-D8C1-F644-616982A11E6C}"/>
          </ac:spMkLst>
        </pc:spChg>
        <pc:spChg chg="add mod">
          <ac:chgData name="Manish Sharma" userId="b799adb9ba789c8f" providerId="LiveId" clId="{1E06067A-49EA-4561-BF94-0B38AACB87C5}" dt="2022-07-12T03:49:59.105" v="4"/>
          <ac:spMkLst>
            <pc:docMk/>
            <pc:sldMk cId="4250228821" sldId="302"/>
            <ac:spMk id="11" creationId="{84451A7A-0A52-CE21-EA04-E518987433D9}"/>
          </ac:spMkLst>
        </pc:spChg>
        <pc:spChg chg="add mod">
          <ac:chgData name="Manish Sharma" userId="b799adb9ba789c8f" providerId="LiveId" clId="{1E06067A-49EA-4561-BF94-0B38AACB87C5}" dt="2022-07-12T03:49:59.105" v="4"/>
          <ac:spMkLst>
            <pc:docMk/>
            <pc:sldMk cId="4250228821" sldId="302"/>
            <ac:spMk id="13" creationId="{F9E31E4F-DC2A-712A-FDD9-89A5999B9059}"/>
          </ac:spMkLst>
        </pc:spChg>
        <pc:spChg chg="add mod">
          <ac:chgData name="Manish Sharma" userId="b799adb9ba789c8f" providerId="LiveId" clId="{1E06067A-49EA-4561-BF94-0B38AACB87C5}" dt="2022-07-12T03:50:26.412" v="5"/>
          <ac:spMkLst>
            <pc:docMk/>
            <pc:sldMk cId="4250228821" sldId="302"/>
            <ac:spMk id="14" creationId="{37ABE339-95AE-7790-C9E1-FF6307B9F88A}"/>
          </ac:spMkLst>
        </pc:spChg>
        <pc:spChg chg="add mod">
          <ac:chgData name="Manish Sharma" userId="b799adb9ba789c8f" providerId="LiveId" clId="{1E06067A-49EA-4561-BF94-0B38AACB87C5}" dt="2022-07-12T03:50:26.412" v="5"/>
          <ac:spMkLst>
            <pc:docMk/>
            <pc:sldMk cId="4250228821" sldId="302"/>
            <ac:spMk id="15" creationId="{FE512A7B-CFF5-5A48-8D6B-7F3FDD24A57B}"/>
          </ac:spMkLst>
        </pc:spChg>
        <pc:spChg chg="add mod">
          <ac:chgData name="Manish Sharma" userId="b799adb9ba789c8f" providerId="LiveId" clId="{1E06067A-49EA-4561-BF94-0B38AACB87C5}" dt="2022-07-12T03:50:26.412" v="5"/>
          <ac:spMkLst>
            <pc:docMk/>
            <pc:sldMk cId="4250228821" sldId="302"/>
            <ac:spMk id="16" creationId="{66B5AE38-2DF0-3BF7-5EC3-D33539BF35FE}"/>
          </ac:spMkLst>
        </pc:spChg>
        <pc:spChg chg="add mod">
          <ac:chgData name="Manish Sharma" userId="b799adb9ba789c8f" providerId="LiveId" clId="{1E06067A-49EA-4561-BF94-0B38AACB87C5}" dt="2022-07-12T03:50:26.412" v="5"/>
          <ac:spMkLst>
            <pc:docMk/>
            <pc:sldMk cId="4250228821" sldId="302"/>
            <ac:spMk id="17" creationId="{5F88BB0E-2360-4919-E033-94350C192344}"/>
          </ac:spMkLst>
        </pc:spChg>
        <pc:spChg chg="add mod">
          <ac:chgData name="Manish Sharma" userId="b799adb9ba789c8f" providerId="LiveId" clId="{1E06067A-49EA-4561-BF94-0B38AACB87C5}" dt="2022-07-12T03:50:26.412" v="5"/>
          <ac:spMkLst>
            <pc:docMk/>
            <pc:sldMk cId="4250228821" sldId="302"/>
            <ac:spMk id="18" creationId="{82F07F01-F449-076D-BE41-1ADB1E3F2C83}"/>
          </ac:spMkLst>
        </pc:spChg>
        <pc:spChg chg="add mod">
          <ac:chgData name="Manish Sharma" userId="b799adb9ba789c8f" providerId="LiveId" clId="{1E06067A-49EA-4561-BF94-0B38AACB87C5}" dt="2022-07-12T03:50:48.499" v="6"/>
          <ac:spMkLst>
            <pc:docMk/>
            <pc:sldMk cId="4250228821" sldId="302"/>
            <ac:spMk id="21" creationId="{C89DED05-24C7-99CB-FB25-EFE278B3F292}"/>
          </ac:spMkLst>
        </pc:spChg>
        <pc:spChg chg="add mod">
          <ac:chgData name="Manish Sharma" userId="b799adb9ba789c8f" providerId="LiveId" clId="{1E06067A-49EA-4561-BF94-0B38AACB87C5}" dt="2022-07-12T03:50:48.499" v="6"/>
          <ac:spMkLst>
            <pc:docMk/>
            <pc:sldMk cId="4250228821" sldId="302"/>
            <ac:spMk id="22" creationId="{42225954-F224-C356-86AE-13AF37B2B658}"/>
          </ac:spMkLst>
        </pc:spChg>
        <pc:spChg chg="mod">
          <ac:chgData name="Manish Sharma" userId="b799adb9ba789c8f" providerId="LiveId" clId="{1E06067A-49EA-4561-BF94-0B38AACB87C5}" dt="2022-07-12T03:50:55.220" v="7"/>
          <ac:spMkLst>
            <pc:docMk/>
            <pc:sldMk cId="4250228821" sldId="302"/>
            <ac:spMk id="24" creationId="{88648FBA-66F0-D6E0-5E85-3A41EFB9F5A5}"/>
          </ac:spMkLst>
        </pc:spChg>
        <pc:spChg chg="mod">
          <ac:chgData name="Manish Sharma" userId="b799adb9ba789c8f" providerId="LiveId" clId="{1E06067A-49EA-4561-BF94-0B38AACB87C5}" dt="2022-07-12T03:50:55.220" v="7"/>
          <ac:spMkLst>
            <pc:docMk/>
            <pc:sldMk cId="4250228821" sldId="302"/>
            <ac:spMk id="25" creationId="{463E3CAF-E462-E5D0-EAA2-BC2EBD0F8819}"/>
          </ac:spMkLst>
        </pc:spChg>
        <pc:grpChg chg="add mod">
          <ac:chgData name="Manish Sharma" userId="b799adb9ba789c8f" providerId="LiveId" clId="{1E06067A-49EA-4561-BF94-0B38AACB87C5}" dt="2022-07-12T03:49:40.237" v="2"/>
          <ac:grpSpMkLst>
            <pc:docMk/>
            <pc:sldMk cId="4250228821" sldId="302"/>
            <ac:grpSpMk id="3" creationId="{B5484223-1A12-C302-8EE3-16E561EBE97C}"/>
          </ac:grpSpMkLst>
        </pc:grpChg>
        <pc:grpChg chg="add mod">
          <ac:chgData name="Manish Sharma" userId="b799adb9ba789c8f" providerId="LiveId" clId="{1E06067A-49EA-4561-BF94-0B38AACB87C5}" dt="2022-07-12T03:49:40.237" v="2"/>
          <ac:grpSpMkLst>
            <pc:docMk/>
            <pc:sldMk cId="4250228821" sldId="302"/>
            <ac:grpSpMk id="6" creationId="{8C50A26A-DC05-0E6C-9AB5-79E17C3CCFBB}"/>
          </ac:grpSpMkLst>
        </pc:grpChg>
        <pc:grpChg chg="add mod">
          <ac:chgData name="Manish Sharma" userId="b799adb9ba789c8f" providerId="LiveId" clId="{1E06067A-49EA-4561-BF94-0B38AACB87C5}" dt="2022-07-12T03:50:55.220" v="7"/>
          <ac:grpSpMkLst>
            <pc:docMk/>
            <pc:sldMk cId="4250228821" sldId="302"/>
            <ac:grpSpMk id="23" creationId="{F8D4F347-37F6-292F-37BA-BC8FD38A2C5B}"/>
          </ac:grpSpMkLst>
        </pc:grpChg>
        <pc:cxnChg chg="add mod">
          <ac:chgData name="Manish Sharma" userId="b799adb9ba789c8f" providerId="LiveId" clId="{1E06067A-49EA-4561-BF94-0B38AACB87C5}" dt="2022-07-12T03:49:59.105" v="4"/>
          <ac:cxnSpMkLst>
            <pc:docMk/>
            <pc:sldMk cId="4250228821" sldId="302"/>
            <ac:cxnSpMk id="10" creationId="{5393F42C-B32F-A737-E6AB-D086D709DAE4}"/>
          </ac:cxnSpMkLst>
        </pc:cxnChg>
        <pc:cxnChg chg="add mod">
          <ac:chgData name="Manish Sharma" userId="b799adb9ba789c8f" providerId="LiveId" clId="{1E06067A-49EA-4561-BF94-0B38AACB87C5}" dt="2022-07-12T03:49:59.105" v="4"/>
          <ac:cxnSpMkLst>
            <pc:docMk/>
            <pc:sldMk cId="4250228821" sldId="302"/>
            <ac:cxnSpMk id="12" creationId="{6AC904BD-3124-CCAF-9024-0ECF39B4E6BB}"/>
          </ac:cxnSpMkLst>
        </pc:cxnChg>
        <pc:cxnChg chg="add mod">
          <ac:chgData name="Manish Sharma" userId="b799adb9ba789c8f" providerId="LiveId" clId="{1E06067A-49EA-4561-BF94-0B38AACB87C5}" dt="2022-07-12T03:50:48.499" v="6"/>
          <ac:cxnSpMkLst>
            <pc:docMk/>
            <pc:sldMk cId="4250228821" sldId="302"/>
            <ac:cxnSpMk id="19" creationId="{8CEE6475-BE45-9E34-B947-536F16895F0B}"/>
          </ac:cxnSpMkLst>
        </pc:cxnChg>
        <pc:cxnChg chg="add mod">
          <ac:chgData name="Manish Sharma" userId="b799adb9ba789c8f" providerId="LiveId" clId="{1E06067A-49EA-4561-BF94-0B38AACB87C5}" dt="2022-07-12T03:50:48.499" v="6"/>
          <ac:cxnSpMkLst>
            <pc:docMk/>
            <pc:sldMk cId="4250228821" sldId="302"/>
            <ac:cxnSpMk id="20" creationId="{876A2A21-EB78-B410-BBE3-18E5B5F4CC75}"/>
          </ac:cxnSpMkLst>
        </pc:cxnChg>
      </pc:sldChg>
      <pc:sldChg chg="del">
        <pc:chgData name="Manish Sharma" userId="b799adb9ba789c8f" providerId="LiveId" clId="{1E06067A-49EA-4561-BF94-0B38AACB87C5}" dt="2022-07-12T03:17:21.464" v="0" actId="47"/>
        <pc:sldMkLst>
          <pc:docMk/>
          <pc:sldMk cId="74185702" sldId="303"/>
        </pc:sldMkLst>
      </pc:sldChg>
      <pc:sldChg chg="addSp modSp new">
        <pc:chgData name="Manish Sharma" userId="b799adb9ba789c8f" providerId="LiveId" clId="{1E06067A-49EA-4561-BF94-0B38AACB87C5}" dt="2022-07-12T03:53:45.716" v="14"/>
        <pc:sldMkLst>
          <pc:docMk/>
          <pc:sldMk cId="3736148090" sldId="303"/>
        </pc:sldMkLst>
        <pc:spChg chg="add mod">
          <ac:chgData name="Manish Sharma" userId="b799adb9ba789c8f" providerId="LiveId" clId="{1E06067A-49EA-4561-BF94-0B38AACB87C5}" dt="2022-07-12T03:52:20.555" v="9"/>
          <ac:spMkLst>
            <pc:docMk/>
            <pc:sldMk cId="3736148090" sldId="303"/>
            <ac:spMk id="2" creationId="{D27221BE-5F58-93E6-5E5C-4EA206A63317}"/>
          </ac:spMkLst>
        </pc:spChg>
        <pc:spChg chg="add mod">
          <ac:chgData name="Manish Sharma" userId="b799adb9ba789c8f" providerId="LiveId" clId="{1E06067A-49EA-4561-BF94-0B38AACB87C5}" dt="2022-07-12T03:52:20.555" v="9"/>
          <ac:spMkLst>
            <pc:docMk/>
            <pc:sldMk cId="3736148090" sldId="303"/>
            <ac:spMk id="5" creationId="{F10917DB-AA18-A0AD-21A9-F7F7AB30B5BD}"/>
          </ac:spMkLst>
        </pc:spChg>
        <pc:spChg chg="mod">
          <ac:chgData name="Manish Sharma" userId="b799adb9ba789c8f" providerId="LiveId" clId="{1E06067A-49EA-4561-BF94-0B38AACB87C5}" dt="2022-07-12T03:52:33.172" v="10"/>
          <ac:spMkLst>
            <pc:docMk/>
            <pc:sldMk cId="3736148090" sldId="303"/>
            <ac:spMk id="7" creationId="{FCCC8E03-FD40-E89E-FB02-6B6B44FB44A3}"/>
          </ac:spMkLst>
        </pc:spChg>
        <pc:spChg chg="mod">
          <ac:chgData name="Manish Sharma" userId="b799adb9ba789c8f" providerId="LiveId" clId="{1E06067A-49EA-4561-BF94-0B38AACB87C5}" dt="2022-07-12T03:52:33.172" v="10"/>
          <ac:spMkLst>
            <pc:docMk/>
            <pc:sldMk cId="3736148090" sldId="303"/>
            <ac:spMk id="8" creationId="{835390AF-731C-922B-C97D-31063D1E1D9A}"/>
          </ac:spMkLst>
        </pc:spChg>
        <pc:spChg chg="mod">
          <ac:chgData name="Manish Sharma" userId="b799adb9ba789c8f" providerId="LiveId" clId="{1E06067A-49EA-4561-BF94-0B38AACB87C5}" dt="2022-07-12T03:52:33.172" v="10"/>
          <ac:spMkLst>
            <pc:docMk/>
            <pc:sldMk cId="3736148090" sldId="303"/>
            <ac:spMk id="10" creationId="{6229E9D3-09BA-F6B3-7272-4E0CC5744F57}"/>
          </ac:spMkLst>
        </pc:spChg>
        <pc:spChg chg="mod">
          <ac:chgData name="Manish Sharma" userId="b799adb9ba789c8f" providerId="LiveId" clId="{1E06067A-49EA-4561-BF94-0B38AACB87C5}" dt="2022-07-12T03:52:33.172" v="10"/>
          <ac:spMkLst>
            <pc:docMk/>
            <pc:sldMk cId="3736148090" sldId="303"/>
            <ac:spMk id="11" creationId="{EB2856BF-3001-2BBD-8613-50EE38CACE86}"/>
          </ac:spMkLst>
        </pc:spChg>
        <pc:spChg chg="add mod">
          <ac:chgData name="Manish Sharma" userId="b799adb9ba789c8f" providerId="LiveId" clId="{1E06067A-49EA-4561-BF94-0B38AACB87C5}" dt="2022-07-12T03:52:39.590" v="11"/>
          <ac:spMkLst>
            <pc:docMk/>
            <pc:sldMk cId="3736148090" sldId="303"/>
            <ac:spMk id="13" creationId="{103D00E8-2A67-5F88-B056-618B2B951F56}"/>
          </ac:spMkLst>
        </pc:spChg>
        <pc:spChg chg="add mod">
          <ac:chgData name="Manish Sharma" userId="b799adb9ba789c8f" providerId="LiveId" clId="{1E06067A-49EA-4561-BF94-0B38AACB87C5}" dt="2022-07-12T03:53:08.181" v="12"/>
          <ac:spMkLst>
            <pc:docMk/>
            <pc:sldMk cId="3736148090" sldId="303"/>
            <ac:spMk id="14" creationId="{A1CDB008-28AB-4258-12B5-2E1FC659A401}"/>
          </ac:spMkLst>
        </pc:spChg>
        <pc:spChg chg="add mod">
          <ac:chgData name="Manish Sharma" userId="b799adb9ba789c8f" providerId="LiveId" clId="{1E06067A-49EA-4561-BF94-0B38AACB87C5}" dt="2022-07-12T03:53:08.181" v="12"/>
          <ac:spMkLst>
            <pc:docMk/>
            <pc:sldMk cId="3736148090" sldId="303"/>
            <ac:spMk id="16" creationId="{40588F37-4C46-C945-EEFC-313B6F3D42FD}"/>
          </ac:spMkLst>
        </pc:spChg>
        <pc:spChg chg="add mod">
          <ac:chgData name="Manish Sharma" userId="b799adb9ba789c8f" providerId="LiveId" clId="{1E06067A-49EA-4561-BF94-0B38AACB87C5}" dt="2022-07-12T03:53:08.181" v="12"/>
          <ac:spMkLst>
            <pc:docMk/>
            <pc:sldMk cId="3736148090" sldId="303"/>
            <ac:spMk id="18" creationId="{2B80D50D-E8F7-0DB8-9CB0-54F5057F48D3}"/>
          </ac:spMkLst>
        </pc:spChg>
        <pc:spChg chg="add mod">
          <ac:chgData name="Manish Sharma" userId="b799adb9ba789c8f" providerId="LiveId" clId="{1E06067A-49EA-4561-BF94-0B38AACB87C5}" dt="2022-07-12T03:53:26.728" v="13"/>
          <ac:spMkLst>
            <pc:docMk/>
            <pc:sldMk cId="3736148090" sldId="303"/>
            <ac:spMk id="19" creationId="{FFFBF0AA-014E-3DF4-7BC7-7BDBB0343EF4}"/>
          </ac:spMkLst>
        </pc:spChg>
        <pc:spChg chg="add mod">
          <ac:chgData name="Manish Sharma" userId="b799adb9ba789c8f" providerId="LiveId" clId="{1E06067A-49EA-4561-BF94-0B38AACB87C5}" dt="2022-07-12T03:53:26.728" v="13"/>
          <ac:spMkLst>
            <pc:docMk/>
            <pc:sldMk cId="3736148090" sldId="303"/>
            <ac:spMk id="20" creationId="{FF664894-579B-1593-1681-50616E135451}"/>
          </ac:spMkLst>
        </pc:spChg>
        <pc:spChg chg="add mod">
          <ac:chgData name="Manish Sharma" userId="b799adb9ba789c8f" providerId="LiveId" clId="{1E06067A-49EA-4561-BF94-0B38AACB87C5}" dt="2022-07-12T03:53:26.728" v="13"/>
          <ac:spMkLst>
            <pc:docMk/>
            <pc:sldMk cId="3736148090" sldId="303"/>
            <ac:spMk id="21" creationId="{58A9A159-0247-D8EB-509E-D151947DCFF2}"/>
          </ac:spMkLst>
        </pc:spChg>
        <pc:spChg chg="add mod">
          <ac:chgData name="Manish Sharma" userId="b799adb9ba789c8f" providerId="LiveId" clId="{1E06067A-49EA-4561-BF94-0B38AACB87C5}" dt="2022-07-12T03:53:26.728" v="13"/>
          <ac:spMkLst>
            <pc:docMk/>
            <pc:sldMk cId="3736148090" sldId="303"/>
            <ac:spMk id="22" creationId="{D008A98A-EED7-18FA-9949-03DC883835F2}"/>
          </ac:spMkLst>
        </pc:spChg>
        <pc:spChg chg="add mod">
          <ac:chgData name="Manish Sharma" userId="b799adb9ba789c8f" providerId="LiveId" clId="{1E06067A-49EA-4561-BF94-0B38AACB87C5}" dt="2022-07-12T03:53:26.728" v="13"/>
          <ac:spMkLst>
            <pc:docMk/>
            <pc:sldMk cId="3736148090" sldId="303"/>
            <ac:spMk id="23" creationId="{9D93BA06-BAC5-5F07-2C0E-F64AA897F808}"/>
          </ac:spMkLst>
        </pc:spChg>
        <pc:spChg chg="add mod">
          <ac:chgData name="Manish Sharma" userId="b799adb9ba789c8f" providerId="LiveId" clId="{1E06067A-49EA-4561-BF94-0B38AACB87C5}" dt="2022-07-12T03:53:45.716" v="14"/>
          <ac:spMkLst>
            <pc:docMk/>
            <pc:sldMk cId="3736148090" sldId="303"/>
            <ac:spMk id="25" creationId="{3A465E49-D0AD-B8F3-2218-5B050806C55C}"/>
          </ac:spMkLst>
        </pc:spChg>
        <pc:spChg chg="add mod">
          <ac:chgData name="Manish Sharma" userId="b799adb9ba789c8f" providerId="LiveId" clId="{1E06067A-49EA-4561-BF94-0B38AACB87C5}" dt="2022-07-12T03:53:45.716" v="14"/>
          <ac:spMkLst>
            <pc:docMk/>
            <pc:sldMk cId="3736148090" sldId="303"/>
            <ac:spMk id="26" creationId="{D15DBA4C-6EB1-F5E9-414B-8025064F0377}"/>
          </ac:spMkLst>
        </pc:spChg>
        <pc:spChg chg="mod">
          <ac:chgData name="Manish Sharma" userId="b799adb9ba789c8f" providerId="LiveId" clId="{1E06067A-49EA-4561-BF94-0B38AACB87C5}" dt="2022-07-12T03:53:45.716" v="14"/>
          <ac:spMkLst>
            <pc:docMk/>
            <pc:sldMk cId="3736148090" sldId="303"/>
            <ac:spMk id="28" creationId="{E7D0621F-C7A0-2F20-7CA0-A0E6487EA83B}"/>
          </ac:spMkLst>
        </pc:spChg>
        <pc:spChg chg="mod">
          <ac:chgData name="Manish Sharma" userId="b799adb9ba789c8f" providerId="LiveId" clId="{1E06067A-49EA-4561-BF94-0B38AACB87C5}" dt="2022-07-12T03:53:45.716" v="14"/>
          <ac:spMkLst>
            <pc:docMk/>
            <pc:sldMk cId="3736148090" sldId="303"/>
            <ac:spMk id="29" creationId="{634F26B5-0591-A225-DFFB-AE3C6274E606}"/>
          </ac:spMkLst>
        </pc:spChg>
        <pc:grpChg chg="add mod">
          <ac:chgData name="Manish Sharma" userId="b799adb9ba789c8f" providerId="LiveId" clId="{1E06067A-49EA-4561-BF94-0B38AACB87C5}" dt="2022-07-12T03:52:33.172" v="10"/>
          <ac:grpSpMkLst>
            <pc:docMk/>
            <pc:sldMk cId="3736148090" sldId="303"/>
            <ac:grpSpMk id="6" creationId="{6EA3A1B0-6F0E-5974-82AF-CA09CE050DA4}"/>
          </ac:grpSpMkLst>
        </pc:grpChg>
        <pc:grpChg chg="add mod">
          <ac:chgData name="Manish Sharma" userId="b799adb9ba789c8f" providerId="LiveId" clId="{1E06067A-49EA-4561-BF94-0B38AACB87C5}" dt="2022-07-12T03:52:33.172" v="10"/>
          <ac:grpSpMkLst>
            <pc:docMk/>
            <pc:sldMk cId="3736148090" sldId="303"/>
            <ac:grpSpMk id="9" creationId="{CD740FBD-77E3-F752-AD46-E18A922A8C16}"/>
          </ac:grpSpMkLst>
        </pc:grpChg>
        <pc:grpChg chg="add mod">
          <ac:chgData name="Manish Sharma" userId="b799adb9ba789c8f" providerId="LiveId" clId="{1E06067A-49EA-4561-BF94-0B38AACB87C5}" dt="2022-07-12T03:53:45.716" v="14"/>
          <ac:grpSpMkLst>
            <pc:docMk/>
            <pc:sldMk cId="3736148090" sldId="303"/>
            <ac:grpSpMk id="27" creationId="{0A1CBB53-85F1-6800-3AED-7B310EBD0DEE}"/>
          </ac:grpSpMkLst>
        </pc:grpChg>
        <pc:cxnChg chg="add mod">
          <ac:chgData name="Manish Sharma" userId="b799adb9ba789c8f" providerId="LiveId" clId="{1E06067A-49EA-4561-BF94-0B38AACB87C5}" dt="2022-07-12T03:52:20.555" v="9"/>
          <ac:cxnSpMkLst>
            <pc:docMk/>
            <pc:sldMk cId="3736148090" sldId="303"/>
            <ac:cxnSpMk id="3" creationId="{FC9D7244-1BD8-151F-0785-055A0FBCA512}"/>
          </ac:cxnSpMkLst>
        </pc:cxnChg>
        <pc:cxnChg chg="add mod">
          <ac:chgData name="Manish Sharma" userId="b799adb9ba789c8f" providerId="LiveId" clId="{1E06067A-49EA-4561-BF94-0B38AACB87C5}" dt="2022-07-12T03:52:20.555" v="9"/>
          <ac:cxnSpMkLst>
            <pc:docMk/>
            <pc:sldMk cId="3736148090" sldId="303"/>
            <ac:cxnSpMk id="4" creationId="{440BCB2A-88B6-0B21-9B1C-55B32EE9DDC8}"/>
          </ac:cxnSpMkLst>
        </pc:cxnChg>
        <pc:cxnChg chg="add mod">
          <ac:chgData name="Manish Sharma" userId="b799adb9ba789c8f" providerId="LiveId" clId="{1E06067A-49EA-4561-BF94-0B38AACB87C5}" dt="2022-07-12T03:52:33.172" v="10"/>
          <ac:cxnSpMkLst>
            <pc:docMk/>
            <pc:sldMk cId="3736148090" sldId="303"/>
            <ac:cxnSpMk id="12" creationId="{0C4B464F-AE0B-6508-0A2D-C26CCD6B0D9C}"/>
          </ac:cxnSpMkLst>
        </pc:cxnChg>
        <pc:cxnChg chg="add mod">
          <ac:chgData name="Manish Sharma" userId="b799adb9ba789c8f" providerId="LiveId" clId="{1E06067A-49EA-4561-BF94-0B38AACB87C5}" dt="2022-07-12T03:53:08.181" v="12"/>
          <ac:cxnSpMkLst>
            <pc:docMk/>
            <pc:sldMk cId="3736148090" sldId="303"/>
            <ac:cxnSpMk id="15" creationId="{B93CE2E0-4D13-5385-A4AF-4332883B18D4}"/>
          </ac:cxnSpMkLst>
        </pc:cxnChg>
        <pc:cxnChg chg="add mod">
          <ac:chgData name="Manish Sharma" userId="b799adb9ba789c8f" providerId="LiveId" clId="{1E06067A-49EA-4561-BF94-0B38AACB87C5}" dt="2022-07-12T03:53:08.181" v="12"/>
          <ac:cxnSpMkLst>
            <pc:docMk/>
            <pc:sldMk cId="3736148090" sldId="303"/>
            <ac:cxnSpMk id="17" creationId="{6EEB7A51-36FD-75E6-902B-DE7C511F7BE1}"/>
          </ac:cxnSpMkLst>
        </pc:cxnChg>
        <pc:cxnChg chg="add mod">
          <ac:chgData name="Manish Sharma" userId="b799adb9ba789c8f" providerId="LiveId" clId="{1E06067A-49EA-4561-BF94-0B38AACB87C5}" dt="2022-07-12T03:53:45.716" v="14"/>
          <ac:cxnSpMkLst>
            <pc:docMk/>
            <pc:sldMk cId="3736148090" sldId="303"/>
            <ac:cxnSpMk id="24" creationId="{BD70032F-C60C-9406-E15F-9B68CCE9C710}"/>
          </ac:cxnSpMkLst>
        </pc:cxnChg>
        <pc:cxnChg chg="add mod">
          <ac:chgData name="Manish Sharma" userId="b799adb9ba789c8f" providerId="LiveId" clId="{1E06067A-49EA-4561-BF94-0B38AACB87C5}" dt="2022-07-12T03:53:45.716" v="14"/>
          <ac:cxnSpMkLst>
            <pc:docMk/>
            <pc:sldMk cId="3736148090" sldId="303"/>
            <ac:cxnSpMk id="30" creationId="{854EC074-2CF3-A911-E5A4-FDD667B18C21}"/>
          </ac:cxnSpMkLst>
        </pc:cxnChg>
      </pc:sldChg>
      <pc:sldChg chg="del">
        <pc:chgData name="Manish Sharma" userId="b799adb9ba789c8f" providerId="LiveId" clId="{1E06067A-49EA-4561-BF94-0B38AACB87C5}" dt="2022-07-12T03:17:21.464" v="0" actId="47"/>
        <pc:sldMkLst>
          <pc:docMk/>
          <pc:sldMk cId="674613534" sldId="304"/>
        </pc:sldMkLst>
      </pc:sldChg>
      <pc:sldChg chg="addSp modSp new">
        <pc:chgData name="Manish Sharma" userId="b799adb9ba789c8f" providerId="LiveId" clId="{1E06067A-49EA-4561-BF94-0B38AACB87C5}" dt="2022-07-12T03:57:24.782" v="24"/>
        <pc:sldMkLst>
          <pc:docMk/>
          <pc:sldMk cId="3302561693" sldId="304"/>
        </pc:sldMkLst>
        <pc:spChg chg="add mod">
          <ac:chgData name="Manish Sharma" userId="b799adb9ba789c8f" providerId="LiveId" clId="{1E06067A-49EA-4561-BF94-0B38AACB87C5}" dt="2022-07-12T03:55:21.547" v="16"/>
          <ac:spMkLst>
            <pc:docMk/>
            <pc:sldMk cId="3302561693" sldId="304"/>
            <ac:spMk id="2" creationId="{1E3E54A3-414A-8995-9A30-84885C71EFD3}"/>
          </ac:spMkLst>
        </pc:spChg>
        <pc:spChg chg="add mod">
          <ac:chgData name="Manish Sharma" userId="b799adb9ba789c8f" providerId="LiveId" clId="{1E06067A-49EA-4561-BF94-0B38AACB87C5}" dt="2022-07-12T03:55:21.547" v="16"/>
          <ac:spMkLst>
            <pc:docMk/>
            <pc:sldMk cId="3302561693" sldId="304"/>
            <ac:spMk id="5" creationId="{7A958D68-E017-A291-D6B9-BF6E71C4703E}"/>
          </ac:spMkLst>
        </pc:spChg>
        <pc:spChg chg="mod">
          <ac:chgData name="Manish Sharma" userId="b799adb9ba789c8f" providerId="LiveId" clId="{1E06067A-49EA-4561-BF94-0B38AACB87C5}" dt="2022-07-12T03:55:29.845" v="17"/>
          <ac:spMkLst>
            <pc:docMk/>
            <pc:sldMk cId="3302561693" sldId="304"/>
            <ac:spMk id="7" creationId="{70F8F6D4-9FBC-31DD-D181-D1AACA532980}"/>
          </ac:spMkLst>
        </pc:spChg>
        <pc:spChg chg="mod">
          <ac:chgData name="Manish Sharma" userId="b799adb9ba789c8f" providerId="LiveId" clId="{1E06067A-49EA-4561-BF94-0B38AACB87C5}" dt="2022-07-12T03:55:29.845" v="17"/>
          <ac:spMkLst>
            <pc:docMk/>
            <pc:sldMk cId="3302561693" sldId="304"/>
            <ac:spMk id="8" creationId="{154B9567-348A-A417-3604-B321ACE556D8}"/>
          </ac:spMkLst>
        </pc:spChg>
        <pc:spChg chg="mod">
          <ac:chgData name="Manish Sharma" userId="b799adb9ba789c8f" providerId="LiveId" clId="{1E06067A-49EA-4561-BF94-0B38AACB87C5}" dt="2022-07-12T03:55:29.845" v="17"/>
          <ac:spMkLst>
            <pc:docMk/>
            <pc:sldMk cId="3302561693" sldId="304"/>
            <ac:spMk id="10" creationId="{D186BAC1-2229-00A1-1E77-4C66FC11D2B1}"/>
          </ac:spMkLst>
        </pc:spChg>
        <pc:spChg chg="mod">
          <ac:chgData name="Manish Sharma" userId="b799adb9ba789c8f" providerId="LiveId" clId="{1E06067A-49EA-4561-BF94-0B38AACB87C5}" dt="2022-07-12T03:55:29.845" v="17"/>
          <ac:spMkLst>
            <pc:docMk/>
            <pc:sldMk cId="3302561693" sldId="304"/>
            <ac:spMk id="11" creationId="{2CF16EB2-E0AC-A8E7-75C8-25AFDC5BD1EF}"/>
          </ac:spMkLst>
        </pc:spChg>
        <pc:spChg chg="mod">
          <ac:chgData name="Manish Sharma" userId="b799adb9ba789c8f" providerId="LiveId" clId="{1E06067A-49EA-4561-BF94-0B38AACB87C5}" dt="2022-07-12T03:55:29.845" v="17"/>
          <ac:spMkLst>
            <pc:docMk/>
            <pc:sldMk cId="3302561693" sldId="304"/>
            <ac:spMk id="13" creationId="{2B1FD4A8-8AF5-6E69-F2A4-63B4151D9FA3}"/>
          </ac:spMkLst>
        </pc:spChg>
        <pc:spChg chg="mod">
          <ac:chgData name="Manish Sharma" userId="b799adb9ba789c8f" providerId="LiveId" clId="{1E06067A-49EA-4561-BF94-0B38AACB87C5}" dt="2022-07-12T03:55:29.845" v="17"/>
          <ac:spMkLst>
            <pc:docMk/>
            <pc:sldMk cId="3302561693" sldId="304"/>
            <ac:spMk id="14" creationId="{05E57457-9F1D-2AC3-81BD-8A46B7D457B3}"/>
          </ac:spMkLst>
        </pc:spChg>
        <pc:spChg chg="add mod">
          <ac:chgData name="Manish Sharma" userId="b799adb9ba789c8f" providerId="LiveId" clId="{1E06067A-49EA-4561-BF94-0B38AACB87C5}" dt="2022-07-12T03:55:37.673" v="18"/>
          <ac:spMkLst>
            <pc:docMk/>
            <pc:sldMk cId="3302561693" sldId="304"/>
            <ac:spMk id="15" creationId="{5E9903CE-D7FF-9061-5194-B1D5F207A42A}"/>
          </ac:spMkLst>
        </pc:spChg>
        <pc:spChg chg="add mod">
          <ac:chgData name="Manish Sharma" userId="b799adb9ba789c8f" providerId="LiveId" clId="{1E06067A-49EA-4561-BF94-0B38AACB87C5}" dt="2022-07-12T03:55:51.318" v="19"/>
          <ac:spMkLst>
            <pc:docMk/>
            <pc:sldMk cId="3302561693" sldId="304"/>
            <ac:spMk id="17" creationId="{82094E61-534D-BA8A-F448-F97F3B1994E2}"/>
          </ac:spMkLst>
        </pc:spChg>
        <pc:spChg chg="add mod">
          <ac:chgData name="Manish Sharma" userId="b799adb9ba789c8f" providerId="LiveId" clId="{1E06067A-49EA-4561-BF94-0B38AACB87C5}" dt="2022-07-12T03:55:51.318" v="19"/>
          <ac:spMkLst>
            <pc:docMk/>
            <pc:sldMk cId="3302561693" sldId="304"/>
            <ac:spMk id="18" creationId="{04BE3B13-5E4C-2D4A-CEA9-070BB1F9CB2B}"/>
          </ac:spMkLst>
        </pc:spChg>
        <pc:spChg chg="add mod">
          <ac:chgData name="Manish Sharma" userId="b799adb9ba789c8f" providerId="LiveId" clId="{1E06067A-49EA-4561-BF94-0B38AACB87C5}" dt="2022-07-12T03:55:51.318" v="19"/>
          <ac:spMkLst>
            <pc:docMk/>
            <pc:sldMk cId="3302561693" sldId="304"/>
            <ac:spMk id="20" creationId="{6AB5F6AF-0050-895E-9E06-E1FE08578232}"/>
          </ac:spMkLst>
        </pc:spChg>
        <pc:spChg chg="add mod">
          <ac:chgData name="Manish Sharma" userId="b799adb9ba789c8f" providerId="LiveId" clId="{1E06067A-49EA-4561-BF94-0B38AACB87C5}" dt="2022-07-12T03:56:15.820" v="20"/>
          <ac:spMkLst>
            <pc:docMk/>
            <pc:sldMk cId="3302561693" sldId="304"/>
            <ac:spMk id="22" creationId="{EBED427F-6945-2125-BA57-2C81830BF1A9}"/>
          </ac:spMkLst>
        </pc:spChg>
        <pc:spChg chg="add mod">
          <ac:chgData name="Manish Sharma" userId="b799adb9ba789c8f" providerId="LiveId" clId="{1E06067A-49EA-4561-BF94-0B38AACB87C5}" dt="2022-07-12T03:56:15.820" v="20"/>
          <ac:spMkLst>
            <pc:docMk/>
            <pc:sldMk cId="3302561693" sldId="304"/>
            <ac:spMk id="23" creationId="{346E00AA-2EA0-217F-6072-7D60754974F8}"/>
          </ac:spMkLst>
        </pc:spChg>
        <pc:spChg chg="add mod">
          <ac:chgData name="Manish Sharma" userId="b799adb9ba789c8f" providerId="LiveId" clId="{1E06067A-49EA-4561-BF94-0B38AACB87C5}" dt="2022-07-12T03:56:15.820" v="20"/>
          <ac:spMkLst>
            <pc:docMk/>
            <pc:sldMk cId="3302561693" sldId="304"/>
            <ac:spMk id="24" creationId="{5800EFB5-E57C-26C4-1CB2-8EAA3B0AE954}"/>
          </ac:spMkLst>
        </pc:spChg>
        <pc:spChg chg="add mod">
          <ac:chgData name="Manish Sharma" userId="b799adb9ba789c8f" providerId="LiveId" clId="{1E06067A-49EA-4561-BF94-0B38AACB87C5}" dt="2022-07-12T03:56:15.820" v="20"/>
          <ac:spMkLst>
            <pc:docMk/>
            <pc:sldMk cId="3302561693" sldId="304"/>
            <ac:spMk id="25" creationId="{DB5611A5-CD37-8C67-C671-F21D55A73F39}"/>
          </ac:spMkLst>
        </pc:spChg>
        <pc:spChg chg="add mod">
          <ac:chgData name="Manish Sharma" userId="b799adb9ba789c8f" providerId="LiveId" clId="{1E06067A-49EA-4561-BF94-0B38AACB87C5}" dt="2022-07-12T03:56:15.820" v="20"/>
          <ac:spMkLst>
            <pc:docMk/>
            <pc:sldMk cId="3302561693" sldId="304"/>
            <ac:spMk id="26" creationId="{176BD48E-E8FC-A2D3-499C-E00888F4D7DB}"/>
          </ac:spMkLst>
        </pc:spChg>
        <pc:spChg chg="add mod">
          <ac:chgData name="Manish Sharma" userId="b799adb9ba789c8f" providerId="LiveId" clId="{1E06067A-49EA-4561-BF94-0B38AACB87C5}" dt="2022-07-12T03:56:32.366" v="21"/>
          <ac:spMkLst>
            <pc:docMk/>
            <pc:sldMk cId="3302561693" sldId="304"/>
            <ac:spMk id="29" creationId="{00A06469-8368-9A02-CBDB-7C0D64D897ED}"/>
          </ac:spMkLst>
        </pc:spChg>
        <pc:spChg chg="add mod">
          <ac:chgData name="Manish Sharma" userId="b799adb9ba789c8f" providerId="LiveId" clId="{1E06067A-49EA-4561-BF94-0B38AACB87C5}" dt="2022-07-12T03:56:32.366" v="21"/>
          <ac:spMkLst>
            <pc:docMk/>
            <pc:sldMk cId="3302561693" sldId="304"/>
            <ac:spMk id="30" creationId="{C75C35B3-7FAC-4AB9-178D-C2C2EDC86722}"/>
          </ac:spMkLst>
        </pc:spChg>
        <pc:spChg chg="add mod">
          <ac:chgData name="Manish Sharma" userId="b799adb9ba789c8f" providerId="LiveId" clId="{1E06067A-49EA-4561-BF94-0B38AACB87C5}" dt="2022-07-12T03:56:47.427" v="22"/>
          <ac:spMkLst>
            <pc:docMk/>
            <pc:sldMk cId="3302561693" sldId="304"/>
            <ac:spMk id="31" creationId="{A99F3EE2-635F-9BB5-0250-962ECCD36C4E}"/>
          </ac:spMkLst>
        </pc:spChg>
        <pc:spChg chg="add mod">
          <ac:chgData name="Manish Sharma" userId="b799adb9ba789c8f" providerId="LiveId" clId="{1E06067A-49EA-4561-BF94-0B38AACB87C5}" dt="2022-07-12T03:56:47.427" v="22"/>
          <ac:spMkLst>
            <pc:docMk/>
            <pc:sldMk cId="3302561693" sldId="304"/>
            <ac:spMk id="33" creationId="{70BE5F13-41C2-2B14-D74B-A0F18525275B}"/>
          </ac:spMkLst>
        </pc:spChg>
        <pc:spChg chg="mod">
          <ac:chgData name="Manish Sharma" userId="b799adb9ba789c8f" providerId="LiveId" clId="{1E06067A-49EA-4561-BF94-0B38AACB87C5}" dt="2022-07-12T03:57:09.893" v="23"/>
          <ac:spMkLst>
            <pc:docMk/>
            <pc:sldMk cId="3302561693" sldId="304"/>
            <ac:spMk id="35" creationId="{C6322396-B5BD-BC50-FBC1-CBC3922405EA}"/>
          </ac:spMkLst>
        </pc:spChg>
        <pc:spChg chg="mod">
          <ac:chgData name="Manish Sharma" userId="b799adb9ba789c8f" providerId="LiveId" clId="{1E06067A-49EA-4561-BF94-0B38AACB87C5}" dt="2022-07-12T03:57:09.893" v="23"/>
          <ac:spMkLst>
            <pc:docMk/>
            <pc:sldMk cId="3302561693" sldId="304"/>
            <ac:spMk id="36" creationId="{4983E0A5-6657-57E8-E097-8786C558036E}"/>
          </ac:spMkLst>
        </pc:spChg>
        <pc:spChg chg="add mod">
          <ac:chgData name="Manish Sharma" userId="b799adb9ba789c8f" providerId="LiveId" clId="{1E06067A-49EA-4561-BF94-0B38AACB87C5}" dt="2022-07-12T03:57:24.782" v="24"/>
          <ac:spMkLst>
            <pc:docMk/>
            <pc:sldMk cId="3302561693" sldId="304"/>
            <ac:spMk id="37" creationId="{FA5367CB-55DC-E79E-04F8-7B12D53893A8}"/>
          </ac:spMkLst>
        </pc:spChg>
        <pc:grpChg chg="add mod">
          <ac:chgData name="Manish Sharma" userId="b799adb9ba789c8f" providerId="LiveId" clId="{1E06067A-49EA-4561-BF94-0B38AACB87C5}" dt="2022-07-12T03:55:29.845" v="17"/>
          <ac:grpSpMkLst>
            <pc:docMk/>
            <pc:sldMk cId="3302561693" sldId="304"/>
            <ac:grpSpMk id="6" creationId="{E15EB082-A3C6-3153-5775-FDC3D9A374AA}"/>
          </ac:grpSpMkLst>
        </pc:grpChg>
        <pc:grpChg chg="add mod">
          <ac:chgData name="Manish Sharma" userId="b799adb9ba789c8f" providerId="LiveId" clId="{1E06067A-49EA-4561-BF94-0B38AACB87C5}" dt="2022-07-12T03:55:29.845" v="17"/>
          <ac:grpSpMkLst>
            <pc:docMk/>
            <pc:sldMk cId="3302561693" sldId="304"/>
            <ac:grpSpMk id="9" creationId="{9951E05B-81B7-0FFE-E1D7-38784C6F6475}"/>
          </ac:grpSpMkLst>
        </pc:grpChg>
        <pc:grpChg chg="add mod">
          <ac:chgData name="Manish Sharma" userId="b799adb9ba789c8f" providerId="LiveId" clId="{1E06067A-49EA-4561-BF94-0B38AACB87C5}" dt="2022-07-12T03:55:29.845" v="17"/>
          <ac:grpSpMkLst>
            <pc:docMk/>
            <pc:sldMk cId="3302561693" sldId="304"/>
            <ac:grpSpMk id="12" creationId="{AEEBC49D-C322-D7C4-B4CA-60AB49241A1F}"/>
          </ac:grpSpMkLst>
        </pc:grpChg>
        <pc:grpChg chg="add mod">
          <ac:chgData name="Manish Sharma" userId="b799adb9ba789c8f" providerId="LiveId" clId="{1E06067A-49EA-4561-BF94-0B38AACB87C5}" dt="2022-07-12T03:57:09.893" v="23"/>
          <ac:grpSpMkLst>
            <pc:docMk/>
            <pc:sldMk cId="3302561693" sldId="304"/>
            <ac:grpSpMk id="34" creationId="{3CEBF25F-2AEA-C9D5-853C-EE5DA2C9235C}"/>
          </ac:grpSpMkLst>
        </pc:grpChg>
        <pc:cxnChg chg="add mod">
          <ac:chgData name="Manish Sharma" userId="b799adb9ba789c8f" providerId="LiveId" clId="{1E06067A-49EA-4561-BF94-0B38AACB87C5}" dt="2022-07-12T03:55:21.547" v="16"/>
          <ac:cxnSpMkLst>
            <pc:docMk/>
            <pc:sldMk cId="3302561693" sldId="304"/>
            <ac:cxnSpMk id="3" creationId="{0F3D3DD4-6AEC-2275-DEC8-48DBBE2BE1EB}"/>
          </ac:cxnSpMkLst>
        </pc:cxnChg>
        <pc:cxnChg chg="add mod">
          <ac:chgData name="Manish Sharma" userId="b799adb9ba789c8f" providerId="LiveId" clId="{1E06067A-49EA-4561-BF94-0B38AACB87C5}" dt="2022-07-12T03:55:21.547" v="16"/>
          <ac:cxnSpMkLst>
            <pc:docMk/>
            <pc:sldMk cId="3302561693" sldId="304"/>
            <ac:cxnSpMk id="4" creationId="{A1418357-0D56-F7D8-D016-3D6D33022A93}"/>
          </ac:cxnSpMkLst>
        </pc:cxnChg>
        <pc:cxnChg chg="add mod">
          <ac:chgData name="Manish Sharma" userId="b799adb9ba789c8f" providerId="LiveId" clId="{1E06067A-49EA-4561-BF94-0B38AACB87C5}" dt="2022-07-12T03:55:37.673" v="18"/>
          <ac:cxnSpMkLst>
            <pc:docMk/>
            <pc:sldMk cId="3302561693" sldId="304"/>
            <ac:cxnSpMk id="16" creationId="{26834E77-736C-60DB-04B4-2CC8A2E9FBBF}"/>
          </ac:cxnSpMkLst>
        </pc:cxnChg>
        <pc:cxnChg chg="add mod">
          <ac:chgData name="Manish Sharma" userId="b799adb9ba789c8f" providerId="LiveId" clId="{1E06067A-49EA-4561-BF94-0B38AACB87C5}" dt="2022-07-12T03:55:51.318" v="19"/>
          <ac:cxnSpMkLst>
            <pc:docMk/>
            <pc:sldMk cId="3302561693" sldId="304"/>
            <ac:cxnSpMk id="19" creationId="{789B56F5-885A-C801-BF09-281D7CA465E2}"/>
          </ac:cxnSpMkLst>
        </pc:cxnChg>
        <pc:cxnChg chg="add mod">
          <ac:chgData name="Manish Sharma" userId="b799adb9ba789c8f" providerId="LiveId" clId="{1E06067A-49EA-4561-BF94-0B38AACB87C5}" dt="2022-07-12T03:55:51.318" v="19"/>
          <ac:cxnSpMkLst>
            <pc:docMk/>
            <pc:sldMk cId="3302561693" sldId="304"/>
            <ac:cxnSpMk id="21" creationId="{045C3EAC-428E-4859-279E-982ED109BDB6}"/>
          </ac:cxnSpMkLst>
        </pc:cxnChg>
        <pc:cxnChg chg="add mod">
          <ac:chgData name="Manish Sharma" userId="b799adb9ba789c8f" providerId="LiveId" clId="{1E06067A-49EA-4561-BF94-0B38AACB87C5}" dt="2022-07-12T03:56:32.366" v="21"/>
          <ac:cxnSpMkLst>
            <pc:docMk/>
            <pc:sldMk cId="3302561693" sldId="304"/>
            <ac:cxnSpMk id="27" creationId="{43898323-2C69-8528-95DF-79438494E2C1}"/>
          </ac:cxnSpMkLst>
        </pc:cxnChg>
        <pc:cxnChg chg="add mod">
          <ac:chgData name="Manish Sharma" userId="b799adb9ba789c8f" providerId="LiveId" clId="{1E06067A-49EA-4561-BF94-0B38AACB87C5}" dt="2022-07-12T03:56:32.366" v="21"/>
          <ac:cxnSpMkLst>
            <pc:docMk/>
            <pc:sldMk cId="3302561693" sldId="304"/>
            <ac:cxnSpMk id="28" creationId="{A24C89FF-0752-CAA0-6AA3-C9A6D61012F9}"/>
          </ac:cxnSpMkLst>
        </pc:cxnChg>
        <pc:cxnChg chg="add mod">
          <ac:chgData name="Manish Sharma" userId="b799adb9ba789c8f" providerId="LiveId" clId="{1E06067A-49EA-4561-BF94-0B38AACB87C5}" dt="2022-07-12T03:56:47.427" v="22"/>
          <ac:cxnSpMkLst>
            <pc:docMk/>
            <pc:sldMk cId="3302561693" sldId="304"/>
            <ac:cxnSpMk id="32" creationId="{94364EEC-3FAF-B7AD-53B2-08658B391D63}"/>
          </ac:cxnSpMkLst>
        </pc:cxnChg>
      </pc:sldChg>
      <pc:sldChg chg="addSp modSp new">
        <pc:chgData name="Manish Sharma" userId="b799adb9ba789c8f" providerId="LiveId" clId="{1E06067A-49EA-4561-BF94-0B38AACB87C5}" dt="2022-07-12T04:12:36.733" v="39"/>
        <pc:sldMkLst>
          <pc:docMk/>
          <pc:sldMk cId="1229907135" sldId="305"/>
        </pc:sldMkLst>
        <pc:spChg chg="add mod">
          <ac:chgData name="Manish Sharma" userId="b799adb9ba789c8f" providerId="LiveId" clId="{1E06067A-49EA-4561-BF94-0B38AACB87C5}" dt="2022-07-12T04:02:51.389" v="26"/>
          <ac:spMkLst>
            <pc:docMk/>
            <pc:sldMk cId="1229907135" sldId="305"/>
            <ac:spMk id="2" creationId="{08D52225-EAE0-B4FF-9CEA-194DE6895F3C}"/>
          </ac:spMkLst>
        </pc:spChg>
        <pc:spChg chg="add mod">
          <ac:chgData name="Manish Sharma" userId="b799adb9ba789c8f" providerId="LiveId" clId="{1E06067A-49EA-4561-BF94-0B38AACB87C5}" dt="2022-07-12T04:02:51.389" v="26"/>
          <ac:spMkLst>
            <pc:docMk/>
            <pc:sldMk cId="1229907135" sldId="305"/>
            <ac:spMk id="3" creationId="{64DBFA78-A010-22FD-1927-EAAD709CC0C1}"/>
          </ac:spMkLst>
        </pc:spChg>
        <pc:spChg chg="add mod">
          <ac:chgData name="Manish Sharma" userId="b799adb9ba789c8f" providerId="LiveId" clId="{1E06067A-49EA-4561-BF94-0B38AACB87C5}" dt="2022-07-12T04:02:51.389" v="26"/>
          <ac:spMkLst>
            <pc:docMk/>
            <pc:sldMk cId="1229907135" sldId="305"/>
            <ac:spMk id="4" creationId="{E58CF5C7-48AE-A9D9-B2A3-13B9EFA7CB21}"/>
          </ac:spMkLst>
        </pc:spChg>
        <pc:spChg chg="mod">
          <ac:chgData name="Manish Sharma" userId="b799adb9ba789c8f" providerId="LiveId" clId="{1E06067A-49EA-4561-BF94-0B38AACB87C5}" dt="2022-07-12T04:02:51.389" v="26"/>
          <ac:spMkLst>
            <pc:docMk/>
            <pc:sldMk cId="1229907135" sldId="305"/>
            <ac:spMk id="6" creationId="{155D61CD-0AB0-8514-EA38-09FC433375A8}"/>
          </ac:spMkLst>
        </pc:spChg>
        <pc:spChg chg="mod">
          <ac:chgData name="Manish Sharma" userId="b799adb9ba789c8f" providerId="LiveId" clId="{1E06067A-49EA-4561-BF94-0B38AACB87C5}" dt="2022-07-12T04:02:51.389" v="26"/>
          <ac:spMkLst>
            <pc:docMk/>
            <pc:sldMk cId="1229907135" sldId="305"/>
            <ac:spMk id="7" creationId="{343434DF-D08D-C827-4721-C09F52AA4B16}"/>
          </ac:spMkLst>
        </pc:spChg>
        <pc:spChg chg="mod">
          <ac:chgData name="Manish Sharma" userId="b799adb9ba789c8f" providerId="LiveId" clId="{1E06067A-49EA-4561-BF94-0B38AACB87C5}" dt="2022-07-12T04:02:51.389" v="26"/>
          <ac:spMkLst>
            <pc:docMk/>
            <pc:sldMk cId="1229907135" sldId="305"/>
            <ac:spMk id="9" creationId="{798BBDB4-6414-8E7F-B83C-7B224B47B263}"/>
          </ac:spMkLst>
        </pc:spChg>
        <pc:spChg chg="mod">
          <ac:chgData name="Manish Sharma" userId="b799adb9ba789c8f" providerId="LiveId" clId="{1E06067A-49EA-4561-BF94-0B38AACB87C5}" dt="2022-07-12T04:02:51.389" v="26"/>
          <ac:spMkLst>
            <pc:docMk/>
            <pc:sldMk cId="1229907135" sldId="305"/>
            <ac:spMk id="10" creationId="{A903E547-E763-8D5F-E01F-769C381E100F}"/>
          </ac:spMkLst>
        </pc:spChg>
        <pc:spChg chg="mod">
          <ac:chgData name="Manish Sharma" userId="b799adb9ba789c8f" providerId="LiveId" clId="{1E06067A-49EA-4561-BF94-0B38AACB87C5}" dt="2022-07-12T04:02:51.389" v="26"/>
          <ac:spMkLst>
            <pc:docMk/>
            <pc:sldMk cId="1229907135" sldId="305"/>
            <ac:spMk id="12" creationId="{6D8525E9-8679-E56F-4101-1C7AE3093588}"/>
          </ac:spMkLst>
        </pc:spChg>
        <pc:spChg chg="mod">
          <ac:chgData name="Manish Sharma" userId="b799adb9ba789c8f" providerId="LiveId" clId="{1E06067A-49EA-4561-BF94-0B38AACB87C5}" dt="2022-07-12T04:02:51.389" v="26"/>
          <ac:spMkLst>
            <pc:docMk/>
            <pc:sldMk cId="1229907135" sldId="305"/>
            <ac:spMk id="13" creationId="{0D7BD93F-A18D-5137-7379-386ABF88AD75}"/>
          </ac:spMkLst>
        </pc:spChg>
        <pc:spChg chg="add mod">
          <ac:chgData name="Manish Sharma" userId="b799adb9ba789c8f" providerId="LiveId" clId="{1E06067A-49EA-4561-BF94-0B38AACB87C5}" dt="2022-07-12T04:02:59.699" v="27"/>
          <ac:spMkLst>
            <pc:docMk/>
            <pc:sldMk cId="1229907135" sldId="305"/>
            <ac:spMk id="16" creationId="{0CB30762-744B-3E81-4040-6F6A462EE8A8}"/>
          </ac:spMkLst>
        </pc:spChg>
        <pc:spChg chg="add mod">
          <ac:chgData name="Manish Sharma" userId="b799adb9ba789c8f" providerId="LiveId" clId="{1E06067A-49EA-4561-BF94-0B38AACB87C5}" dt="2022-07-12T04:02:59.699" v="27"/>
          <ac:spMkLst>
            <pc:docMk/>
            <pc:sldMk cId="1229907135" sldId="305"/>
            <ac:spMk id="17" creationId="{98F4BB78-E8ED-382F-9A08-FC386753B4D5}"/>
          </ac:spMkLst>
        </pc:spChg>
        <pc:spChg chg="add mod">
          <ac:chgData name="Manish Sharma" userId="b799adb9ba789c8f" providerId="LiveId" clId="{1E06067A-49EA-4561-BF94-0B38AACB87C5}" dt="2022-07-12T04:02:59.699" v="27"/>
          <ac:spMkLst>
            <pc:docMk/>
            <pc:sldMk cId="1229907135" sldId="305"/>
            <ac:spMk id="19" creationId="{4A4624AC-8EAE-942E-1322-AA394B5B6102}"/>
          </ac:spMkLst>
        </pc:spChg>
        <pc:spChg chg="add mod">
          <ac:chgData name="Manish Sharma" userId="b799adb9ba789c8f" providerId="LiveId" clId="{1E06067A-49EA-4561-BF94-0B38AACB87C5}" dt="2022-07-12T04:03:11.377" v="28"/>
          <ac:spMkLst>
            <pc:docMk/>
            <pc:sldMk cId="1229907135" sldId="305"/>
            <ac:spMk id="20" creationId="{D1C73597-3E9F-9537-AA13-A7EB73FDF22A}"/>
          </ac:spMkLst>
        </pc:spChg>
        <pc:spChg chg="add mod">
          <ac:chgData name="Manish Sharma" userId="b799adb9ba789c8f" providerId="LiveId" clId="{1E06067A-49EA-4561-BF94-0B38AACB87C5}" dt="2022-07-12T04:03:11.377" v="28"/>
          <ac:spMkLst>
            <pc:docMk/>
            <pc:sldMk cId="1229907135" sldId="305"/>
            <ac:spMk id="21" creationId="{C70D0102-22D5-6BF0-2736-4F4361C72FB4}"/>
          </ac:spMkLst>
        </pc:spChg>
        <pc:spChg chg="add mod">
          <ac:chgData name="Manish Sharma" userId="b799adb9ba789c8f" providerId="LiveId" clId="{1E06067A-49EA-4561-BF94-0B38AACB87C5}" dt="2022-07-12T04:03:11.377" v="28"/>
          <ac:spMkLst>
            <pc:docMk/>
            <pc:sldMk cId="1229907135" sldId="305"/>
            <ac:spMk id="22" creationId="{C3F8777E-62A8-E88B-0EE5-D05D04A63FEA}"/>
          </ac:spMkLst>
        </pc:spChg>
        <pc:spChg chg="add mod">
          <ac:chgData name="Manish Sharma" userId="b799adb9ba789c8f" providerId="LiveId" clId="{1E06067A-49EA-4561-BF94-0B38AACB87C5}" dt="2022-07-12T04:03:11.377" v="28"/>
          <ac:spMkLst>
            <pc:docMk/>
            <pc:sldMk cId="1229907135" sldId="305"/>
            <ac:spMk id="23" creationId="{92884C72-C64A-74A2-856F-3C121139FC87}"/>
          </ac:spMkLst>
        </pc:spChg>
        <pc:spChg chg="add mod">
          <ac:chgData name="Manish Sharma" userId="b799adb9ba789c8f" providerId="LiveId" clId="{1E06067A-49EA-4561-BF94-0B38AACB87C5}" dt="2022-07-12T04:03:11.377" v="28"/>
          <ac:spMkLst>
            <pc:docMk/>
            <pc:sldMk cId="1229907135" sldId="305"/>
            <ac:spMk id="24" creationId="{058305AD-4EB5-3AFB-AED7-981B10AF5008}"/>
          </ac:spMkLst>
        </pc:spChg>
        <pc:spChg chg="add mod">
          <ac:chgData name="Manish Sharma" userId="b799adb9ba789c8f" providerId="LiveId" clId="{1E06067A-49EA-4561-BF94-0B38AACB87C5}" dt="2022-07-12T04:03:35.920" v="29"/>
          <ac:spMkLst>
            <pc:docMk/>
            <pc:sldMk cId="1229907135" sldId="305"/>
            <ac:spMk id="25" creationId="{8B0BF0FC-EC31-E878-3C3F-619ADE21EC7F}"/>
          </ac:spMkLst>
        </pc:spChg>
        <pc:spChg chg="add mod">
          <ac:chgData name="Manish Sharma" userId="b799adb9ba789c8f" providerId="LiveId" clId="{1E06067A-49EA-4561-BF94-0B38AACB87C5}" dt="2022-07-12T04:03:35.920" v="29"/>
          <ac:spMkLst>
            <pc:docMk/>
            <pc:sldMk cId="1229907135" sldId="305"/>
            <ac:spMk id="27" creationId="{716E2520-A8F8-A916-FF5A-8D64B010F05B}"/>
          </ac:spMkLst>
        </pc:spChg>
        <pc:spChg chg="add mod">
          <ac:chgData name="Manish Sharma" userId="b799adb9ba789c8f" providerId="LiveId" clId="{1E06067A-49EA-4561-BF94-0B38AACB87C5}" dt="2022-07-12T04:03:35.920" v="29"/>
          <ac:spMkLst>
            <pc:docMk/>
            <pc:sldMk cId="1229907135" sldId="305"/>
            <ac:spMk id="29" creationId="{56C01D60-33A7-E64D-3980-480FC56301E2}"/>
          </ac:spMkLst>
        </pc:spChg>
        <pc:spChg chg="add mod">
          <ac:chgData name="Manish Sharma" userId="b799adb9ba789c8f" providerId="LiveId" clId="{1E06067A-49EA-4561-BF94-0B38AACB87C5}" dt="2022-07-12T04:03:35.920" v="29"/>
          <ac:spMkLst>
            <pc:docMk/>
            <pc:sldMk cId="1229907135" sldId="305"/>
            <ac:spMk id="30" creationId="{E39EB4A1-41C9-B69D-B627-612CE00ECC35}"/>
          </ac:spMkLst>
        </pc:spChg>
        <pc:spChg chg="add mod">
          <ac:chgData name="Manish Sharma" userId="b799adb9ba789c8f" providerId="LiveId" clId="{1E06067A-49EA-4561-BF94-0B38AACB87C5}" dt="2022-07-12T04:03:35.920" v="29"/>
          <ac:spMkLst>
            <pc:docMk/>
            <pc:sldMk cId="1229907135" sldId="305"/>
            <ac:spMk id="31" creationId="{4645C51C-0110-B54B-D262-5E5870CB0FA4}"/>
          </ac:spMkLst>
        </pc:spChg>
        <pc:spChg chg="add mod">
          <ac:chgData name="Manish Sharma" userId="b799adb9ba789c8f" providerId="LiveId" clId="{1E06067A-49EA-4561-BF94-0B38AACB87C5}" dt="2022-07-12T04:03:59.926" v="30"/>
          <ac:spMkLst>
            <pc:docMk/>
            <pc:sldMk cId="1229907135" sldId="305"/>
            <ac:spMk id="34" creationId="{93107BF8-8073-EDE3-7D65-E4E67AE0F26C}"/>
          </ac:spMkLst>
        </pc:spChg>
        <pc:spChg chg="add mod">
          <ac:chgData name="Manish Sharma" userId="b799adb9ba789c8f" providerId="LiveId" clId="{1E06067A-49EA-4561-BF94-0B38AACB87C5}" dt="2022-07-12T04:04:47.091" v="31"/>
          <ac:spMkLst>
            <pc:docMk/>
            <pc:sldMk cId="1229907135" sldId="305"/>
            <ac:spMk id="35" creationId="{D1F1DDAF-31D9-33DB-8E42-4EAB401298D4}"/>
          </ac:spMkLst>
        </pc:spChg>
        <pc:spChg chg="add mod">
          <ac:chgData name="Manish Sharma" userId="b799adb9ba789c8f" providerId="LiveId" clId="{1E06067A-49EA-4561-BF94-0B38AACB87C5}" dt="2022-07-12T04:05:26.100" v="32"/>
          <ac:spMkLst>
            <pc:docMk/>
            <pc:sldMk cId="1229907135" sldId="305"/>
            <ac:spMk id="36" creationId="{3C3A4315-0F0A-FA76-330A-0487A46B103D}"/>
          </ac:spMkLst>
        </pc:spChg>
        <pc:spChg chg="add mod">
          <ac:chgData name="Manish Sharma" userId="b799adb9ba789c8f" providerId="LiveId" clId="{1E06067A-49EA-4561-BF94-0B38AACB87C5}" dt="2022-07-12T04:10:52.755" v="33"/>
          <ac:spMkLst>
            <pc:docMk/>
            <pc:sldMk cId="1229907135" sldId="305"/>
            <ac:spMk id="37" creationId="{8608EDD7-82B6-AE94-A4FF-D17BBE63232B}"/>
          </ac:spMkLst>
        </pc:spChg>
        <pc:spChg chg="add mod">
          <ac:chgData name="Manish Sharma" userId="b799adb9ba789c8f" providerId="LiveId" clId="{1E06067A-49EA-4561-BF94-0B38AACB87C5}" dt="2022-07-12T04:12:36.733" v="39"/>
          <ac:spMkLst>
            <pc:docMk/>
            <pc:sldMk cId="1229907135" sldId="305"/>
            <ac:spMk id="38" creationId="{B1EC3DD7-43BE-1E8F-C903-9713450735F4}"/>
          </ac:spMkLst>
        </pc:spChg>
        <pc:grpChg chg="add mod">
          <ac:chgData name="Manish Sharma" userId="b799adb9ba789c8f" providerId="LiveId" clId="{1E06067A-49EA-4561-BF94-0B38AACB87C5}" dt="2022-07-12T04:02:51.389" v="26"/>
          <ac:grpSpMkLst>
            <pc:docMk/>
            <pc:sldMk cId="1229907135" sldId="305"/>
            <ac:grpSpMk id="5" creationId="{7FBCA465-5B01-B735-11DA-13DF966E9D04}"/>
          </ac:grpSpMkLst>
        </pc:grpChg>
        <pc:grpChg chg="add mod">
          <ac:chgData name="Manish Sharma" userId="b799adb9ba789c8f" providerId="LiveId" clId="{1E06067A-49EA-4561-BF94-0B38AACB87C5}" dt="2022-07-12T04:02:51.389" v="26"/>
          <ac:grpSpMkLst>
            <pc:docMk/>
            <pc:sldMk cId="1229907135" sldId="305"/>
            <ac:grpSpMk id="8" creationId="{9D2F06B0-3DC4-42CC-ADD7-BF7CECF31D22}"/>
          </ac:grpSpMkLst>
        </pc:grpChg>
        <pc:grpChg chg="add mod">
          <ac:chgData name="Manish Sharma" userId="b799adb9ba789c8f" providerId="LiveId" clId="{1E06067A-49EA-4561-BF94-0B38AACB87C5}" dt="2022-07-12T04:02:51.389" v="26"/>
          <ac:grpSpMkLst>
            <pc:docMk/>
            <pc:sldMk cId="1229907135" sldId="305"/>
            <ac:grpSpMk id="11" creationId="{932A4B58-665F-AB14-31D0-6772FAA66538}"/>
          </ac:grpSpMkLst>
        </pc:grpChg>
        <pc:cxnChg chg="add mod">
          <ac:chgData name="Manish Sharma" userId="b799adb9ba789c8f" providerId="LiveId" clId="{1E06067A-49EA-4561-BF94-0B38AACB87C5}" dt="2022-07-12T04:02:51.389" v="26"/>
          <ac:cxnSpMkLst>
            <pc:docMk/>
            <pc:sldMk cId="1229907135" sldId="305"/>
            <ac:cxnSpMk id="14" creationId="{906D149D-6FAD-7D5A-AAD0-007E96CA6CE3}"/>
          </ac:cxnSpMkLst>
        </pc:cxnChg>
        <pc:cxnChg chg="add mod">
          <ac:chgData name="Manish Sharma" userId="b799adb9ba789c8f" providerId="LiveId" clId="{1E06067A-49EA-4561-BF94-0B38AACB87C5}" dt="2022-07-12T04:02:59.699" v="27"/>
          <ac:cxnSpMkLst>
            <pc:docMk/>
            <pc:sldMk cId="1229907135" sldId="305"/>
            <ac:cxnSpMk id="15" creationId="{BA382BE7-44BE-3575-E48A-CBC2D41F3985}"/>
          </ac:cxnSpMkLst>
        </pc:cxnChg>
        <pc:cxnChg chg="add mod">
          <ac:chgData name="Manish Sharma" userId="b799adb9ba789c8f" providerId="LiveId" clId="{1E06067A-49EA-4561-BF94-0B38AACB87C5}" dt="2022-07-12T04:02:59.699" v="27"/>
          <ac:cxnSpMkLst>
            <pc:docMk/>
            <pc:sldMk cId="1229907135" sldId="305"/>
            <ac:cxnSpMk id="18" creationId="{FFED41DD-AA9F-5AD1-D8E9-A80AD8C28CD1}"/>
          </ac:cxnSpMkLst>
        </pc:cxnChg>
        <pc:cxnChg chg="add mod">
          <ac:chgData name="Manish Sharma" userId="b799adb9ba789c8f" providerId="LiveId" clId="{1E06067A-49EA-4561-BF94-0B38AACB87C5}" dt="2022-07-12T04:03:35.920" v="29"/>
          <ac:cxnSpMkLst>
            <pc:docMk/>
            <pc:sldMk cId="1229907135" sldId="305"/>
            <ac:cxnSpMk id="26" creationId="{53A51809-8ECE-E83F-2680-CAB4D10B6250}"/>
          </ac:cxnSpMkLst>
        </pc:cxnChg>
        <pc:cxnChg chg="add mod">
          <ac:chgData name="Manish Sharma" userId="b799adb9ba789c8f" providerId="LiveId" clId="{1E06067A-49EA-4561-BF94-0B38AACB87C5}" dt="2022-07-12T04:03:35.920" v="29"/>
          <ac:cxnSpMkLst>
            <pc:docMk/>
            <pc:sldMk cId="1229907135" sldId="305"/>
            <ac:cxnSpMk id="28" creationId="{CF13A772-A5E6-5BEF-F97E-5DF05F7F7DB0}"/>
          </ac:cxnSpMkLst>
        </pc:cxnChg>
        <pc:cxnChg chg="add mod">
          <ac:chgData name="Manish Sharma" userId="b799adb9ba789c8f" providerId="LiveId" clId="{1E06067A-49EA-4561-BF94-0B38AACB87C5}" dt="2022-07-12T04:03:35.920" v="29"/>
          <ac:cxnSpMkLst>
            <pc:docMk/>
            <pc:sldMk cId="1229907135" sldId="305"/>
            <ac:cxnSpMk id="32" creationId="{1C95EAD2-AF8A-15D1-BD1B-E4088504570E}"/>
          </ac:cxnSpMkLst>
        </pc:cxnChg>
        <pc:cxnChg chg="add mod">
          <ac:chgData name="Manish Sharma" userId="b799adb9ba789c8f" providerId="LiveId" clId="{1E06067A-49EA-4561-BF94-0B38AACB87C5}" dt="2022-07-12T04:03:35.920" v="29"/>
          <ac:cxnSpMkLst>
            <pc:docMk/>
            <pc:sldMk cId="1229907135" sldId="305"/>
            <ac:cxnSpMk id="33" creationId="{933BBB2B-04AB-0399-9F12-7EAB45B547B3}"/>
          </ac:cxnSpMkLst>
        </pc:cxnChg>
      </pc:sldChg>
      <pc:sldChg chg="del">
        <pc:chgData name="Manish Sharma" userId="b799adb9ba789c8f" providerId="LiveId" clId="{1E06067A-49EA-4561-BF94-0B38AACB87C5}" dt="2022-07-12T03:17:21.464" v="0" actId="47"/>
        <pc:sldMkLst>
          <pc:docMk/>
          <pc:sldMk cId="4045290228" sldId="305"/>
        </pc:sldMkLst>
      </pc:sldChg>
      <pc:sldChg chg="del">
        <pc:chgData name="Manish Sharma" userId="b799adb9ba789c8f" providerId="LiveId" clId="{1E06067A-49EA-4561-BF94-0B38AACB87C5}" dt="2022-07-12T03:17:21.464" v="0" actId="47"/>
        <pc:sldMkLst>
          <pc:docMk/>
          <pc:sldMk cId="1345778640" sldId="306"/>
        </pc:sldMkLst>
      </pc:sldChg>
      <pc:sldChg chg="addSp delSp modSp new mod">
        <pc:chgData name="Manish Sharma" userId="b799adb9ba789c8f" providerId="LiveId" clId="{1E06067A-49EA-4561-BF94-0B38AACB87C5}" dt="2022-07-12T04:12:40.314" v="40"/>
        <pc:sldMkLst>
          <pc:docMk/>
          <pc:sldMk cId="4023201532" sldId="306"/>
        </pc:sldMkLst>
        <pc:spChg chg="add mod">
          <ac:chgData name="Manish Sharma" userId="b799adb9ba789c8f" providerId="LiveId" clId="{1E06067A-49EA-4561-BF94-0B38AACB87C5}" dt="2022-07-12T04:11:38.725" v="35"/>
          <ac:spMkLst>
            <pc:docMk/>
            <pc:sldMk cId="4023201532" sldId="306"/>
            <ac:spMk id="2" creationId="{486746FB-1966-0A61-8D9B-EA1465F4755E}"/>
          </ac:spMkLst>
        </pc:spChg>
        <pc:spChg chg="add mod">
          <ac:chgData name="Manish Sharma" userId="b799adb9ba789c8f" providerId="LiveId" clId="{1E06067A-49EA-4561-BF94-0B38AACB87C5}" dt="2022-07-12T04:11:38.725" v="35"/>
          <ac:spMkLst>
            <pc:docMk/>
            <pc:sldMk cId="4023201532" sldId="306"/>
            <ac:spMk id="3" creationId="{14C8145F-DC2C-DB1D-ADED-FE789D310436}"/>
          </ac:spMkLst>
        </pc:spChg>
        <pc:spChg chg="add mod">
          <ac:chgData name="Manish Sharma" userId="b799adb9ba789c8f" providerId="LiveId" clId="{1E06067A-49EA-4561-BF94-0B38AACB87C5}" dt="2022-07-12T04:11:38.725" v="35"/>
          <ac:spMkLst>
            <pc:docMk/>
            <pc:sldMk cId="4023201532" sldId="306"/>
            <ac:spMk id="4" creationId="{6A923FA4-D38B-8C9D-4FBC-C93DE93F6527}"/>
          </ac:spMkLst>
        </pc:spChg>
        <pc:spChg chg="mod">
          <ac:chgData name="Manish Sharma" userId="b799adb9ba789c8f" providerId="LiveId" clId="{1E06067A-49EA-4561-BF94-0B38AACB87C5}" dt="2022-07-12T04:11:38.725" v="35"/>
          <ac:spMkLst>
            <pc:docMk/>
            <pc:sldMk cId="4023201532" sldId="306"/>
            <ac:spMk id="6" creationId="{6F67710B-AB56-1DFB-8476-BE759D482594}"/>
          </ac:spMkLst>
        </pc:spChg>
        <pc:spChg chg="mod">
          <ac:chgData name="Manish Sharma" userId="b799adb9ba789c8f" providerId="LiveId" clId="{1E06067A-49EA-4561-BF94-0B38AACB87C5}" dt="2022-07-12T04:11:38.725" v="35"/>
          <ac:spMkLst>
            <pc:docMk/>
            <pc:sldMk cId="4023201532" sldId="306"/>
            <ac:spMk id="7" creationId="{DDE25796-1817-E6AD-82DD-2850395DBF6C}"/>
          </ac:spMkLst>
        </pc:spChg>
        <pc:spChg chg="mod">
          <ac:chgData name="Manish Sharma" userId="b799adb9ba789c8f" providerId="LiveId" clId="{1E06067A-49EA-4561-BF94-0B38AACB87C5}" dt="2022-07-12T04:11:38.725" v="35"/>
          <ac:spMkLst>
            <pc:docMk/>
            <pc:sldMk cId="4023201532" sldId="306"/>
            <ac:spMk id="9" creationId="{DD4B3D7B-A49C-F37A-2BB7-3BE343DD19E8}"/>
          </ac:spMkLst>
        </pc:spChg>
        <pc:spChg chg="mod">
          <ac:chgData name="Manish Sharma" userId="b799adb9ba789c8f" providerId="LiveId" clId="{1E06067A-49EA-4561-BF94-0B38AACB87C5}" dt="2022-07-12T04:11:38.725" v="35"/>
          <ac:spMkLst>
            <pc:docMk/>
            <pc:sldMk cId="4023201532" sldId="306"/>
            <ac:spMk id="10" creationId="{8450E37E-1808-E910-EE32-6FB5041B8469}"/>
          </ac:spMkLst>
        </pc:spChg>
        <pc:spChg chg="mod">
          <ac:chgData name="Manish Sharma" userId="b799adb9ba789c8f" providerId="LiveId" clId="{1E06067A-49EA-4561-BF94-0B38AACB87C5}" dt="2022-07-12T04:11:38.725" v="35"/>
          <ac:spMkLst>
            <pc:docMk/>
            <pc:sldMk cId="4023201532" sldId="306"/>
            <ac:spMk id="12" creationId="{F34AC40F-A8C7-251B-85C3-8D7C695E2A78}"/>
          </ac:spMkLst>
        </pc:spChg>
        <pc:spChg chg="mod">
          <ac:chgData name="Manish Sharma" userId="b799adb9ba789c8f" providerId="LiveId" clId="{1E06067A-49EA-4561-BF94-0B38AACB87C5}" dt="2022-07-12T04:11:38.725" v="35"/>
          <ac:spMkLst>
            <pc:docMk/>
            <pc:sldMk cId="4023201532" sldId="306"/>
            <ac:spMk id="13" creationId="{2844EC78-DDCA-63EE-ABD0-4D91868FB5EE}"/>
          </ac:spMkLst>
        </pc:spChg>
        <pc:spChg chg="add mod">
          <ac:chgData name="Manish Sharma" userId="b799adb9ba789c8f" providerId="LiveId" clId="{1E06067A-49EA-4561-BF94-0B38AACB87C5}" dt="2022-07-12T04:11:38.725" v="35"/>
          <ac:spMkLst>
            <pc:docMk/>
            <pc:sldMk cId="4023201532" sldId="306"/>
            <ac:spMk id="16" creationId="{5B311762-AFB4-6440-EC8E-CD9884A3125A}"/>
          </ac:spMkLst>
        </pc:spChg>
        <pc:spChg chg="add mod">
          <ac:chgData name="Manish Sharma" userId="b799adb9ba789c8f" providerId="LiveId" clId="{1E06067A-49EA-4561-BF94-0B38AACB87C5}" dt="2022-07-12T04:11:38.725" v="35"/>
          <ac:spMkLst>
            <pc:docMk/>
            <pc:sldMk cId="4023201532" sldId="306"/>
            <ac:spMk id="17" creationId="{89C6A77D-B38D-D6E6-DB27-3065FFC0E477}"/>
          </ac:spMkLst>
        </pc:spChg>
        <pc:spChg chg="add mod">
          <ac:chgData name="Manish Sharma" userId="b799adb9ba789c8f" providerId="LiveId" clId="{1E06067A-49EA-4561-BF94-0B38AACB87C5}" dt="2022-07-12T04:11:38.725" v="35"/>
          <ac:spMkLst>
            <pc:docMk/>
            <pc:sldMk cId="4023201532" sldId="306"/>
            <ac:spMk id="19" creationId="{A5B23EDD-E593-1462-ACEF-7EB863487465}"/>
          </ac:spMkLst>
        </pc:spChg>
        <pc:spChg chg="add mod">
          <ac:chgData name="Manish Sharma" userId="b799adb9ba789c8f" providerId="LiveId" clId="{1E06067A-49EA-4561-BF94-0B38AACB87C5}" dt="2022-07-12T04:11:38.725" v="35"/>
          <ac:spMkLst>
            <pc:docMk/>
            <pc:sldMk cId="4023201532" sldId="306"/>
            <ac:spMk id="20" creationId="{8B77E115-55F9-688F-5EAD-3A9F722F17CD}"/>
          </ac:spMkLst>
        </pc:spChg>
        <pc:spChg chg="add mod">
          <ac:chgData name="Manish Sharma" userId="b799adb9ba789c8f" providerId="LiveId" clId="{1E06067A-49EA-4561-BF94-0B38AACB87C5}" dt="2022-07-12T04:11:38.725" v="35"/>
          <ac:spMkLst>
            <pc:docMk/>
            <pc:sldMk cId="4023201532" sldId="306"/>
            <ac:spMk id="21" creationId="{75A60143-9ABC-0FEB-9898-35CCBF323C13}"/>
          </ac:spMkLst>
        </pc:spChg>
        <pc:spChg chg="add mod">
          <ac:chgData name="Manish Sharma" userId="b799adb9ba789c8f" providerId="LiveId" clId="{1E06067A-49EA-4561-BF94-0B38AACB87C5}" dt="2022-07-12T04:11:38.725" v="35"/>
          <ac:spMkLst>
            <pc:docMk/>
            <pc:sldMk cId="4023201532" sldId="306"/>
            <ac:spMk id="22" creationId="{A1F32424-F0F8-6765-EB13-82F08FF59146}"/>
          </ac:spMkLst>
        </pc:spChg>
        <pc:spChg chg="add mod">
          <ac:chgData name="Manish Sharma" userId="b799adb9ba789c8f" providerId="LiveId" clId="{1E06067A-49EA-4561-BF94-0B38AACB87C5}" dt="2022-07-12T04:11:38.725" v="35"/>
          <ac:spMkLst>
            <pc:docMk/>
            <pc:sldMk cId="4023201532" sldId="306"/>
            <ac:spMk id="23" creationId="{BB745DE8-2923-D5A1-DD51-62B1D6BC8A45}"/>
          </ac:spMkLst>
        </pc:spChg>
        <pc:spChg chg="add mod">
          <ac:chgData name="Manish Sharma" userId="b799adb9ba789c8f" providerId="LiveId" clId="{1E06067A-49EA-4561-BF94-0B38AACB87C5}" dt="2022-07-12T04:11:38.725" v="35"/>
          <ac:spMkLst>
            <pc:docMk/>
            <pc:sldMk cId="4023201532" sldId="306"/>
            <ac:spMk id="24" creationId="{514874DB-9E7C-632C-447C-C87F9892DC80}"/>
          </ac:spMkLst>
        </pc:spChg>
        <pc:spChg chg="add del mod">
          <ac:chgData name="Manish Sharma" userId="b799adb9ba789c8f" providerId="LiveId" clId="{1E06067A-49EA-4561-BF94-0B38AACB87C5}" dt="2022-07-12T04:11:48.413" v="36" actId="478"/>
          <ac:spMkLst>
            <pc:docMk/>
            <pc:sldMk cId="4023201532" sldId="306"/>
            <ac:spMk id="25" creationId="{9FC0BF38-CEC9-9CB9-BC9B-42F6923D71A7}"/>
          </ac:spMkLst>
        </pc:spChg>
        <pc:spChg chg="add del mod">
          <ac:chgData name="Manish Sharma" userId="b799adb9ba789c8f" providerId="LiveId" clId="{1E06067A-49EA-4561-BF94-0B38AACB87C5}" dt="2022-07-12T04:11:48.413" v="36" actId="478"/>
          <ac:spMkLst>
            <pc:docMk/>
            <pc:sldMk cId="4023201532" sldId="306"/>
            <ac:spMk id="27" creationId="{D1992D47-5607-8F32-A965-D2B8E92BB1FD}"/>
          </ac:spMkLst>
        </pc:spChg>
        <pc:spChg chg="add del mod">
          <ac:chgData name="Manish Sharma" userId="b799adb9ba789c8f" providerId="LiveId" clId="{1E06067A-49EA-4561-BF94-0B38AACB87C5}" dt="2022-07-12T04:11:48.413" v="36" actId="478"/>
          <ac:spMkLst>
            <pc:docMk/>
            <pc:sldMk cId="4023201532" sldId="306"/>
            <ac:spMk id="29" creationId="{A866A302-CE7E-4E59-F7E7-61DB7792674F}"/>
          </ac:spMkLst>
        </pc:spChg>
        <pc:spChg chg="add del mod">
          <ac:chgData name="Manish Sharma" userId="b799adb9ba789c8f" providerId="LiveId" clId="{1E06067A-49EA-4561-BF94-0B38AACB87C5}" dt="2022-07-12T04:11:48.413" v="36" actId="478"/>
          <ac:spMkLst>
            <pc:docMk/>
            <pc:sldMk cId="4023201532" sldId="306"/>
            <ac:spMk id="30" creationId="{124B55F0-FB55-009A-F7D7-9A9B24343737}"/>
          </ac:spMkLst>
        </pc:spChg>
        <pc:spChg chg="add del mod">
          <ac:chgData name="Manish Sharma" userId="b799adb9ba789c8f" providerId="LiveId" clId="{1E06067A-49EA-4561-BF94-0B38AACB87C5}" dt="2022-07-12T04:11:48.413" v="36" actId="478"/>
          <ac:spMkLst>
            <pc:docMk/>
            <pc:sldMk cId="4023201532" sldId="306"/>
            <ac:spMk id="31" creationId="{CD2CBACB-22A3-F417-32D3-B0DE89054A5B}"/>
          </ac:spMkLst>
        </pc:spChg>
        <pc:spChg chg="add mod">
          <ac:chgData name="Manish Sharma" userId="b799adb9ba789c8f" providerId="LiveId" clId="{1E06067A-49EA-4561-BF94-0B38AACB87C5}" dt="2022-07-12T04:11:38.725" v="35"/>
          <ac:spMkLst>
            <pc:docMk/>
            <pc:sldMk cId="4023201532" sldId="306"/>
            <ac:spMk id="34" creationId="{E9914C40-7B4D-27BD-0337-15BD7338B31D}"/>
          </ac:spMkLst>
        </pc:spChg>
        <pc:spChg chg="add mod">
          <ac:chgData name="Manish Sharma" userId="b799adb9ba789c8f" providerId="LiveId" clId="{1E06067A-49EA-4561-BF94-0B38AACB87C5}" dt="2022-07-12T04:11:38.725" v="35"/>
          <ac:spMkLst>
            <pc:docMk/>
            <pc:sldMk cId="4023201532" sldId="306"/>
            <ac:spMk id="35" creationId="{7B724E9F-AAFB-BDF8-339A-9C3AE13C95FF}"/>
          </ac:spMkLst>
        </pc:spChg>
        <pc:spChg chg="add mod">
          <ac:chgData name="Manish Sharma" userId="b799adb9ba789c8f" providerId="LiveId" clId="{1E06067A-49EA-4561-BF94-0B38AACB87C5}" dt="2022-07-12T04:11:38.725" v="35"/>
          <ac:spMkLst>
            <pc:docMk/>
            <pc:sldMk cId="4023201532" sldId="306"/>
            <ac:spMk id="36" creationId="{E3191D8C-9EA9-5D9B-6EBC-5E461B916EB8}"/>
          </ac:spMkLst>
        </pc:spChg>
        <pc:spChg chg="add mod">
          <ac:chgData name="Manish Sharma" userId="b799adb9ba789c8f" providerId="LiveId" clId="{1E06067A-49EA-4561-BF94-0B38AACB87C5}" dt="2022-07-12T04:11:38.725" v="35"/>
          <ac:spMkLst>
            <pc:docMk/>
            <pc:sldMk cId="4023201532" sldId="306"/>
            <ac:spMk id="37" creationId="{40A62B4A-807F-4068-3D52-0BCEB28B2CC4}"/>
          </ac:spMkLst>
        </pc:spChg>
        <pc:spChg chg="add mod">
          <ac:chgData name="Manish Sharma" userId="b799adb9ba789c8f" providerId="LiveId" clId="{1E06067A-49EA-4561-BF94-0B38AACB87C5}" dt="2022-07-12T04:11:59.829" v="37"/>
          <ac:spMkLst>
            <pc:docMk/>
            <pc:sldMk cId="4023201532" sldId="306"/>
            <ac:spMk id="38" creationId="{C281BF07-EF5E-B711-5FC3-BA1B3D3A995B}"/>
          </ac:spMkLst>
        </pc:spChg>
        <pc:spChg chg="add mod">
          <ac:chgData name="Manish Sharma" userId="b799adb9ba789c8f" providerId="LiveId" clId="{1E06067A-49EA-4561-BF94-0B38AACB87C5}" dt="2022-07-12T04:11:59.829" v="37"/>
          <ac:spMkLst>
            <pc:docMk/>
            <pc:sldMk cId="4023201532" sldId="306"/>
            <ac:spMk id="41" creationId="{AFB126F6-4C94-45C5-CFA1-17B3B0A77E69}"/>
          </ac:spMkLst>
        </pc:spChg>
        <pc:spChg chg="add mod">
          <ac:chgData name="Manish Sharma" userId="b799adb9ba789c8f" providerId="LiveId" clId="{1E06067A-49EA-4561-BF94-0B38AACB87C5}" dt="2022-07-12T04:11:59.829" v="37"/>
          <ac:spMkLst>
            <pc:docMk/>
            <pc:sldMk cId="4023201532" sldId="306"/>
            <ac:spMk id="42" creationId="{74D5BBF5-7995-2824-7A09-617981DF707C}"/>
          </ac:spMkLst>
        </pc:spChg>
        <pc:spChg chg="mod">
          <ac:chgData name="Manish Sharma" userId="b799adb9ba789c8f" providerId="LiveId" clId="{1E06067A-49EA-4561-BF94-0B38AACB87C5}" dt="2022-07-12T04:12:09.892" v="38"/>
          <ac:spMkLst>
            <pc:docMk/>
            <pc:sldMk cId="4023201532" sldId="306"/>
            <ac:spMk id="44" creationId="{4E7AE30B-5C1C-F3B0-31BF-62E2D861FE63}"/>
          </ac:spMkLst>
        </pc:spChg>
        <pc:spChg chg="mod">
          <ac:chgData name="Manish Sharma" userId="b799adb9ba789c8f" providerId="LiveId" clId="{1E06067A-49EA-4561-BF94-0B38AACB87C5}" dt="2022-07-12T04:12:09.892" v="38"/>
          <ac:spMkLst>
            <pc:docMk/>
            <pc:sldMk cId="4023201532" sldId="306"/>
            <ac:spMk id="45" creationId="{6ADF623B-371F-4BDD-26D6-05F0FB63EB9B}"/>
          </ac:spMkLst>
        </pc:spChg>
        <pc:spChg chg="mod">
          <ac:chgData name="Manish Sharma" userId="b799adb9ba789c8f" providerId="LiveId" clId="{1E06067A-49EA-4561-BF94-0B38AACB87C5}" dt="2022-07-12T04:12:09.892" v="38"/>
          <ac:spMkLst>
            <pc:docMk/>
            <pc:sldMk cId="4023201532" sldId="306"/>
            <ac:spMk id="46" creationId="{62902282-BBBE-1A44-2756-A0F0B1B3D7AC}"/>
          </ac:spMkLst>
        </pc:spChg>
        <pc:spChg chg="mod">
          <ac:chgData name="Manish Sharma" userId="b799adb9ba789c8f" providerId="LiveId" clId="{1E06067A-49EA-4561-BF94-0B38AACB87C5}" dt="2022-07-12T04:12:09.892" v="38"/>
          <ac:spMkLst>
            <pc:docMk/>
            <pc:sldMk cId="4023201532" sldId="306"/>
            <ac:spMk id="48" creationId="{10F5EF5C-3E91-38DC-E7F9-F160D423A171}"/>
          </ac:spMkLst>
        </pc:spChg>
        <pc:spChg chg="mod">
          <ac:chgData name="Manish Sharma" userId="b799adb9ba789c8f" providerId="LiveId" clId="{1E06067A-49EA-4561-BF94-0B38AACB87C5}" dt="2022-07-12T04:12:09.892" v="38"/>
          <ac:spMkLst>
            <pc:docMk/>
            <pc:sldMk cId="4023201532" sldId="306"/>
            <ac:spMk id="49" creationId="{799FA560-239E-FFC6-0155-698A273BAF42}"/>
          </ac:spMkLst>
        </pc:spChg>
        <pc:spChg chg="mod">
          <ac:chgData name="Manish Sharma" userId="b799adb9ba789c8f" providerId="LiveId" clId="{1E06067A-49EA-4561-BF94-0B38AACB87C5}" dt="2022-07-12T04:12:09.892" v="38"/>
          <ac:spMkLst>
            <pc:docMk/>
            <pc:sldMk cId="4023201532" sldId="306"/>
            <ac:spMk id="50" creationId="{1FD8E854-0213-784E-AA16-E279BD32B9BF}"/>
          </ac:spMkLst>
        </pc:spChg>
        <pc:spChg chg="mod">
          <ac:chgData name="Manish Sharma" userId="b799adb9ba789c8f" providerId="LiveId" clId="{1E06067A-49EA-4561-BF94-0B38AACB87C5}" dt="2022-07-12T04:12:09.892" v="38"/>
          <ac:spMkLst>
            <pc:docMk/>
            <pc:sldMk cId="4023201532" sldId="306"/>
            <ac:spMk id="52" creationId="{052B3014-7F06-5DFE-9226-EE3DB78B219F}"/>
          </ac:spMkLst>
        </pc:spChg>
        <pc:spChg chg="mod">
          <ac:chgData name="Manish Sharma" userId="b799adb9ba789c8f" providerId="LiveId" clId="{1E06067A-49EA-4561-BF94-0B38AACB87C5}" dt="2022-07-12T04:12:09.892" v="38"/>
          <ac:spMkLst>
            <pc:docMk/>
            <pc:sldMk cId="4023201532" sldId="306"/>
            <ac:spMk id="53" creationId="{C028ACB9-A80E-331A-E0AE-D662F72879F8}"/>
          </ac:spMkLst>
        </pc:spChg>
        <pc:spChg chg="mod">
          <ac:chgData name="Manish Sharma" userId="b799adb9ba789c8f" providerId="LiveId" clId="{1E06067A-49EA-4561-BF94-0B38AACB87C5}" dt="2022-07-12T04:12:09.892" v="38"/>
          <ac:spMkLst>
            <pc:docMk/>
            <pc:sldMk cId="4023201532" sldId="306"/>
            <ac:spMk id="54" creationId="{DB357914-A651-E393-5062-8C990AEBA0C2}"/>
          </ac:spMkLst>
        </pc:spChg>
        <pc:spChg chg="add mod">
          <ac:chgData name="Manish Sharma" userId="b799adb9ba789c8f" providerId="LiveId" clId="{1E06067A-49EA-4561-BF94-0B38AACB87C5}" dt="2022-07-12T04:12:40.314" v="40"/>
          <ac:spMkLst>
            <pc:docMk/>
            <pc:sldMk cId="4023201532" sldId="306"/>
            <ac:spMk id="58" creationId="{661045E7-DBBE-A3CF-CC70-A5C39422A6B9}"/>
          </ac:spMkLst>
        </pc:spChg>
        <pc:grpChg chg="add mod">
          <ac:chgData name="Manish Sharma" userId="b799adb9ba789c8f" providerId="LiveId" clId="{1E06067A-49EA-4561-BF94-0B38AACB87C5}" dt="2022-07-12T04:11:38.725" v="35"/>
          <ac:grpSpMkLst>
            <pc:docMk/>
            <pc:sldMk cId="4023201532" sldId="306"/>
            <ac:grpSpMk id="5" creationId="{578EE1EA-9553-D9FF-24AA-BFBFE2134C89}"/>
          </ac:grpSpMkLst>
        </pc:grpChg>
        <pc:grpChg chg="add mod">
          <ac:chgData name="Manish Sharma" userId="b799adb9ba789c8f" providerId="LiveId" clId="{1E06067A-49EA-4561-BF94-0B38AACB87C5}" dt="2022-07-12T04:11:38.725" v="35"/>
          <ac:grpSpMkLst>
            <pc:docMk/>
            <pc:sldMk cId="4023201532" sldId="306"/>
            <ac:grpSpMk id="8" creationId="{398EF138-1170-9786-586A-D972AB4DB117}"/>
          </ac:grpSpMkLst>
        </pc:grpChg>
        <pc:grpChg chg="add mod">
          <ac:chgData name="Manish Sharma" userId="b799adb9ba789c8f" providerId="LiveId" clId="{1E06067A-49EA-4561-BF94-0B38AACB87C5}" dt="2022-07-12T04:11:38.725" v="35"/>
          <ac:grpSpMkLst>
            <pc:docMk/>
            <pc:sldMk cId="4023201532" sldId="306"/>
            <ac:grpSpMk id="11" creationId="{61BFB38C-6ACB-4A7A-6936-D3AB6D48F4B2}"/>
          </ac:grpSpMkLst>
        </pc:grpChg>
        <pc:grpChg chg="add mod">
          <ac:chgData name="Manish Sharma" userId="b799adb9ba789c8f" providerId="LiveId" clId="{1E06067A-49EA-4561-BF94-0B38AACB87C5}" dt="2022-07-12T04:12:09.892" v="38"/>
          <ac:grpSpMkLst>
            <pc:docMk/>
            <pc:sldMk cId="4023201532" sldId="306"/>
            <ac:grpSpMk id="43" creationId="{CA6488E5-0B4F-8A20-146A-696D4B535993}"/>
          </ac:grpSpMkLst>
        </pc:grpChg>
        <pc:grpChg chg="add mod">
          <ac:chgData name="Manish Sharma" userId="b799adb9ba789c8f" providerId="LiveId" clId="{1E06067A-49EA-4561-BF94-0B38AACB87C5}" dt="2022-07-12T04:12:09.892" v="38"/>
          <ac:grpSpMkLst>
            <pc:docMk/>
            <pc:sldMk cId="4023201532" sldId="306"/>
            <ac:grpSpMk id="47" creationId="{74A85CC6-16FC-399E-14EE-7375D673BF0E}"/>
          </ac:grpSpMkLst>
        </pc:grpChg>
        <pc:grpChg chg="add mod">
          <ac:chgData name="Manish Sharma" userId="b799adb9ba789c8f" providerId="LiveId" clId="{1E06067A-49EA-4561-BF94-0B38AACB87C5}" dt="2022-07-12T04:12:09.892" v="38"/>
          <ac:grpSpMkLst>
            <pc:docMk/>
            <pc:sldMk cId="4023201532" sldId="306"/>
            <ac:grpSpMk id="51" creationId="{3ABB7FCC-AC78-0244-E685-87D25B6F361F}"/>
          </ac:grpSpMkLst>
        </pc:grpChg>
        <pc:cxnChg chg="add mod">
          <ac:chgData name="Manish Sharma" userId="b799adb9ba789c8f" providerId="LiveId" clId="{1E06067A-49EA-4561-BF94-0B38AACB87C5}" dt="2022-07-12T04:11:38.725" v="35"/>
          <ac:cxnSpMkLst>
            <pc:docMk/>
            <pc:sldMk cId="4023201532" sldId="306"/>
            <ac:cxnSpMk id="14" creationId="{1241C1E8-6389-BCF3-4B83-1A9EEF07AF6B}"/>
          </ac:cxnSpMkLst>
        </pc:cxnChg>
        <pc:cxnChg chg="add mod">
          <ac:chgData name="Manish Sharma" userId="b799adb9ba789c8f" providerId="LiveId" clId="{1E06067A-49EA-4561-BF94-0B38AACB87C5}" dt="2022-07-12T04:11:38.725" v="35"/>
          <ac:cxnSpMkLst>
            <pc:docMk/>
            <pc:sldMk cId="4023201532" sldId="306"/>
            <ac:cxnSpMk id="15" creationId="{71268C89-3749-7F27-775D-D9BDB6C849AB}"/>
          </ac:cxnSpMkLst>
        </pc:cxnChg>
        <pc:cxnChg chg="add mod">
          <ac:chgData name="Manish Sharma" userId="b799adb9ba789c8f" providerId="LiveId" clId="{1E06067A-49EA-4561-BF94-0B38AACB87C5}" dt="2022-07-12T04:11:38.725" v="35"/>
          <ac:cxnSpMkLst>
            <pc:docMk/>
            <pc:sldMk cId="4023201532" sldId="306"/>
            <ac:cxnSpMk id="18" creationId="{0B6AB31C-A2D3-FEAD-7FC1-32562A9E61A6}"/>
          </ac:cxnSpMkLst>
        </pc:cxnChg>
        <pc:cxnChg chg="add del mod">
          <ac:chgData name="Manish Sharma" userId="b799adb9ba789c8f" providerId="LiveId" clId="{1E06067A-49EA-4561-BF94-0B38AACB87C5}" dt="2022-07-12T04:11:48.413" v="36" actId="478"/>
          <ac:cxnSpMkLst>
            <pc:docMk/>
            <pc:sldMk cId="4023201532" sldId="306"/>
            <ac:cxnSpMk id="26" creationId="{C3DC24A9-E792-F562-BDF5-86C223B69076}"/>
          </ac:cxnSpMkLst>
        </pc:cxnChg>
        <pc:cxnChg chg="add del mod">
          <ac:chgData name="Manish Sharma" userId="b799adb9ba789c8f" providerId="LiveId" clId="{1E06067A-49EA-4561-BF94-0B38AACB87C5}" dt="2022-07-12T04:11:48.413" v="36" actId="478"/>
          <ac:cxnSpMkLst>
            <pc:docMk/>
            <pc:sldMk cId="4023201532" sldId="306"/>
            <ac:cxnSpMk id="28" creationId="{C0BD85C5-F674-8AAB-DA40-F85EB8568781}"/>
          </ac:cxnSpMkLst>
        </pc:cxnChg>
        <pc:cxnChg chg="add del mod">
          <ac:chgData name="Manish Sharma" userId="b799adb9ba789c8f" providerId="LiveId" clId="{1E06067A-49EA-4561-BF94-0B38AACB87C5}" dt="2022-07-12T04:11:48.413" v="36" actId="478"/>
          <ac:cxnSpMkLst>
            <pc:docMk/>
            <pc:sldMk cId="4023201532" sldId="306"/>
            <ac:cxnSpMk id="32" creationId="{2C4FC0CA-B85D-B65B-B0C8-19EF534871C1}"/>
          </ac:cxnSpMkLst>
        </pc:cxnChg>
        <pc:cxnChg chg="add del mod">
          <ac:chgData name="Manish Sharma" userId="b799adb9ba789c8f" providerId="LiveId" clId="{1E06067A-49EA-4561-BF94-0B38AACB87C5}" dt="2022-07-12T04:11:48.413" v="36" actId="478"/>
          <ac:cxnSpMkLst>
            <pc:docMk/>
            <pc:sldMk cId="4023201532" sldId="306"/>
            <ac:cxnSpMk id="33" creationId="{8C2C6E39-5A60-32F0-494A-A359CB615886}"/>
          </ac:cxnSpMkLst>
        </pc:cxnChg>
        <pc:cxnChg chg="add mod">
          <ac:chgData name="Manish Sharma" userId="b799adb9ba789c8f" providerId="LiveId" clId="{1E06067A-49EA-4561-BF94-0B38AACB87C5}" dt="2022-07-12T04:11:59.829" v="37"/>
          <ac:cxnSpMkLst>
            <pc:docMk/>
            <pc:sldMk cId="4023201532" sldId="306"/>
            <ac:cxnSpMk id="39" creationId="{FC3E89C9-765B-7657-214E-290517354389}"/>
          </ac:cxnSpMkLst>
        </pc:cxnChg>
        <pc:cxnChg chg="add mod">
          <ac:chgData name="Manish Sharma" userId="b799adb9ba789c8f" providerId="LiveId" clId="{1E06067A-49EA-4561-BF94-0B38AACB87C5}" dt="2022-07-12T04:11:59.829" v="37"/>
          <ac:cxnSpMkLst>
            <pc:docMk/>
            <pc:sldMk cId="4023201532" sldId="306"/>
            <ac:cxnSpMk id="40" creationId="{4A8621E6-BF63-892E-D607-F7AD1F8CDDEF}"/>
          </ac:cxnSpMkLst>
        </pc:cxnChg>
        <pc:cxnChg chg="add mod">
          <ac:chgData name="Manish Sharma" userId="b799adb9ba789c8f" providerId="LiveId" clId="{1E06067A-49EA-4561-BF94-0B38AACB87C5}" dt="2022-07-12T04:12:09.892" v="38"/>
          <ac:cxnSpMkLst>
            <pc:docMk/>
            <pc:sldMk cId="4023201532" sldId="306"/>
            <ac:cxnSpMk id="55" creationId="{724DE4AE-5A6E-F264-A75A-1EF4123BF159}"/>
          </ac:cxnSpMkLst>
        </pc:cxnChg>
        <pc:cxnChg chg="add mod">
          <ac:chgData name="Manish Sharma" userId="b799adb9ba789c8f" providerId="LiveId" clId="{1E06067A-49EA-4561-BF94-0B38AACB87C5}" dt="2022-07-12T04:12:09.892" v="38"/>
          <ac:cxnSpMkLst>
            <pc:docMk/>
            <pc:sldMk cId="4023201532" sldId="306"/>
            <ac:cxnSpMk id="56" creationId="{EA13E2CC-A092-8310-14F7-20F3C7A4441F}"/>
          </ac:cxnSpMkLst>
        </pc:cxnChg>
        <pc:cxnChg chg="add mod">
          <ac:chgData name="Manish Sharma" userId="b799adb9ba789c8f" providerId="LiveId" clId="{1E06067A-49EA-4561-BF94-0B38AACB87C5}" dt="2022-07-12T04:12:09.892" v="38"/>
          <ac:cxnSpMkLst>
            <pc:docMk/>
            <pc:sldMk cId="4023201532" sldId="306"/>
            <ac:cxnSpMk id="57" creationId="{BA18EC9C-2FF9-2CFA-7F57-4107694C57EA}"/>
          </ac:cxnSpMkLst>
        </pc:cxnChg>
      </pc:sldChg>
      <pc:sldChg chg="addSp delSp modSp new mod setBg">
        <pc:chgData name="Manish Sharma" userId="b799adb9ba789c8f" providerId="LiveId" clId="{1E06067A-49EA-4561-BF94-0B38AACB87C5}" dt="2022-07-12T04:17:59.160" v="46" actId="26606"/>
        <pc:sldMkLst>
          <pc:docMk/>
          <pc:sldMk cId="994408488" sldId="307"/>
        </pc:sldMkLst>
        <pc:spChg chg="del">
          <ac:chgData name="Manish Sharma" userId="b799adb9ba789c8f" providerId="LiveId" clId="{1E06067A-49EA-4561-BF94-0B38AACB87C5}" dt="2022-07-12T04:17:40.710" v="43" actId="478"/>
          <ac:spMkLst>
            <pc:docMk/>
            <pc:sldMk cId="994408488" sldId="307"/>
            <ac:spMk id="2" creationId="{E3CF53EC-1573-87D4-87A3-3C4E417B8CCE}"/>
          </ac:spMkLst>
        </pc:spChg>
        <pc:spChg chg="del">
          <ac:chgData name="Manish Sharma" userId="b799adb9ba789c8f" providerId="LiveId" clId="{1E06067A-49EA-4561-BF94-0B38AACB87C5}" dt="2022-07-12T04:17:40.710" v="43" actId="478"/>
          <ac:spMkLst>
            <pc:docMk/>
            <pc:sldMk cId="994408488" sldId="307"/>
            <ac:spMk id="3" creationId="{09BA7BA2-F6AE-7632-704D-84935657D9B0}"/>
          </ac:spMkLst>
        </pc:spChg>
        <pc:spChg chg="add">
          <ac:chgData name="Manish Sharma" userId="b799adb9ba789c8f" providerId="LiveId" clId="{1E06067A-49EA-4561-BF94-0B38AACB87C5}" dt="2022-07-12T04:17:59.160" v="46" actId="26606"/>
          <ac:spMkLst>
            <pc:docMk/>
            <pc:sldMk cId="994408488" sldId="307"/>
            <ac:spMk id="10" creationId="{32BC26D8-82FB-445E-AA49-62A77D7C1EE0}"/>
          </ac:spMkLst>
        </pc:spChg>
        <pc:spChg chg="add">
          <ac:chgData name="Manish Sharma" userId="b799adb9ba789c8f" providerId="LiveId" clId="{1E06067A-49EA-4561-BF94-0B38AACB87C5}" dt="2022-07-12T04:17:59.160" v="46" actId="26606"/>
          <ac:spMkLst>
            <pc:docMk/>
            <pc:sldMk cId="994408488" sldId="307"/>
            <ac:spMk id="12" creationId="{CB44330D-EA18-4254-AA95-EB49948539B8}"/>
          </ac:spMkLst>
        </pc:spChg>
        <pc:picChg chg="add mod">
          <ac:chgData name="Manish Sharma" userId="b799adb9ba789c8f" providerId="LiveId" clId="{1E06067A-49EA-4561-BF94-0B38AACB87C5}" dt="2022-07-12T04:17:59.160" v="46" actId="26606"/>
          <ac:picMkLst>
            <pc:docMk/>
            <pc:sldMk cId="994408488" sldId="307"/>
            <ac:picMk id="5" creationId="{3F3645BA-8B78-04E0-05FC-2FF76AC496BC}"/>
          </ac:picMkLst>
        </pc:picChg>
      </pc:sldChg>
      <pc:sldChg chg="del">
        <pc:chgData name="Manish Sharma" userId="b799adb9ba789c8f" providerId="LiveId" clId="{1E06067A-49EA-4561-BF94-0B38AACB87C5}" dt="2022-07-12T03:17:21.464" v="0" actId="47"/>
        <pc:sldMkLst>
          <pc:docMk/>
          <pc:sldMk cId="1331594529" sldId="307"/>
        </pc:sldMkLst>
      </pc:sldChg>
      <pc:sldChg chg="del">
        <pc:chgData name="Manish Sharma" userId="b799adb9ba789c8f" providerId="LiveId" clId="{1E06067A-49EA-4561-BF94-0B38AACB87C5}" dt="2022-07-12T03:17:21.464" v="0" actId="47"/>
        <pc:sldMkLst>
          <pc:docMk/>
          <pc:sldMk cId="974502418" sldId="308"/>
        </pc:sldMkLst>
      </pc:sldChg>
      <pc:sldChg chg="modSp new mod modClrScheme chgLayout">
        <pc:chgData name="Manish Sharma" userId="b799adb9ba789c8f" providerId="LiveId" clId="{1E06067A-49EA-4561-BF94-0B38AACB87C5}" dt="2022-07-12T04:33:03.850" v="57" actId="700"/>
        <pc:sldMkLst>
          <pc:docMk/>
          <pc:sldMk cId="3677526686" sldId="308"/>
        </pc:sldMkLst>
        <pc:spChg chg="mod ord">
          <ac:chgData name="Manish Sharma" userId="b799adb9ba789c8f" providerId="LiveId" clId="{1E06067A-49EA-4561-BF94-0B38AACB87C5}" dt="2022-07-12T04:33:03.850" v="57" actId="700"/>
          <ac:spMkLst>
            <pc:docMk/>
            <pc:sldMk cId="3677526686" sldId="308"/>
            <ac:spMk id="2" creationId="{3EB1E9B0-0DCE-7AA0-9BF6-EF8410CBCAEE}"/>
          </ac:spMkLst>
        </pc:spChg>
        <pc:spChg chg="mod ord">
          <ac:chgData name="Manish Sharma" userId="b799adb9ba789c8f" providerId="LiveId" clId="{1E06067A-49EA-4561-BF94-0B38AACB87C5}" dt="2022-07-12T04:33:03.850" v="57" actId="700"/>
          <ac:spMkLst>
            <pc:docMk/>
            <pc:sldMk cId="3677526686" sldId="308"/>
            <ac:spMk id="3" creationId="{7D163184-24D7-DB7F-2E2F-8D8733E05004}"/>
          </ac:spMkLst>
        </pc:spChg>
      </pc:sldChg>
      <pc:sldChg chg="del">
        <pc:chgData name="Manish Sharma" userId="b799adb9ba789c8f" providerId="LiveId" clId="{1E06067A-49EA-4561-BF94-0B38AACB87C5}" dt="2022-07-12T03:17:21.464" v="0" actId="47"/>
        <pc:sldMkLst>
          <pc:docMk/>
          <pc:sldMk cId="484061926" sldId="309"/>
        </pc:sldMkLst>
      </pc:sldChg>
      <pc:sldChg chg="addSp delSp modSp new mod">
        <pc:chgData name="Manish Sharma" userId="b799adb9ba789c8f" providerId="LiveId" clId="{1E06067A-49EA-4561-BF94-0B38AACB87C5}" dt="2022-07-12T04:40:14.086" v="175"/>
        <pc:sldMkLst>
          <pc:docMk/>
          <pc:sldMk cId="1667525347" sldId="309"/>
        </pc:sldMkLst>
        <pc:spChg chg="del">
          <ac:chgData name="Manish Sharma" userId="b799adb9ba789c8f" providerId="LiveId" clId="{1E06067A-49EA-4561-BF94-0B38AACB87C5}" dt="2022-07-12T04:34:51.102" v="59" actId="478"/>
          <ac:spMkLst>
            <pc:docMk/>
            <pc:sldMk cId="1667525347" sldId="309"/>
            <ac:spMk id="2" creationId="{B578F2DB-7986-D882-3540-74BADC7F1870}"/>
          </ac:spMkLst>
        </pc:spChg>
        <pc:spChg chg="del">
          <ac:chgData name="Manish Sharma" userId="b799adb9ba789c8f" providerId="LiveId" clId="{1E06067A-49EA-4561-BF94-0B38AACB87C5}" dt="2022-07-12T04:34:51.102" v="59" actId="478"/>
          <ac:spMkLst>
            <pc:docMk/>
            <pc:sldMk cId="1667525347" sldId="309"/>
            <ac:spMk id="3" creationId="{9ABDDDFF-84AE-47D6-6D30-9B2D66A01453}"/>
          </ac:spMkLst>
        </pc:spChg>
        <pc:spChg chg="add mod">
          <ac:chgData name="Manish Sharma" userId="b799adb9ba789c8f" providerId="LiveId" clId="{1E06067A-49EA-4561-BF94-0B38AACB87C5}" dt="2022-07-12T04:36:04.076" v="60"/>
          <ac:spMkLst>
            <pc:docMk/>
            <pc:sldMk cId="1667525347" sldId="309"/>
            <ac:spMk id="4" creationId="{18CB478A-4BF8-8325-2024-D48A6DDFA42D}"/>
          </ac:spMkLst>
        </pc:spChg>
        <pc:spChg chg="add mod">
          <ac:chgData name="Manish Sharma" userId="b799adb9ba789c8f" providerId="LiveId" clId="{1E06067A-49EA-4561-BF94-0B38AACB87C5}" dt="2022-07-12T04:36:30.611" v="61"/>
          <ac:spMkLst>
            <pc:docMk/>
            <pc:sldMk cId="1667525347" sldId="309"/>
            <ac:spMk id="5" creationId="{0ED6EE04-3E97-0071-BB1A-1EE88EF8425F}"/>
          </ac:spMkLst>
        </pc:spChg>
        <pc:spChg chg="add mod">
          <ac:chgData name="Manish Sharma" userId="b799adb9ba789c8f" providerId="LiveId" clId="{1E06067A-49EA-4561-BF94-0B38AACB87C5}" dt="2022-07-12T04:36:30.611" v="61"/>
          <ac:spMkLst>
            <pc:docMk/>
            <pc:sldMk cId="1667525347" sldId="309"/>
            <ac:spMk id="6" creationId="{DB9B5F4D-97DF-C9DA-32D2-D5D19BC75FBB}"/>
          </ac:spMkLst>
        </pc:spChg>
        <pc:spChg chg="add mod">
          <ac:chgData name="Manish Sharma" userId="b799adb9ba789c8f" providerId="LiveId" clId="{1E06067A-49EA-4561-BF94-0B38AACB87C5}" dt="2022-07-12T04:36:30.611" v="61"/>
          <ac:spMkLst>
            <pc:docMk/>
            <pc:sldMk cId="1667525347" sldId="309"/>
            <ac:spMk id="7" creationId="{6A141D23-C817-B0B0-2BA8-211608E5A818}"/>
          </ac:spMkLst>
        </pc:spChg>
        <pc:spChg chg="add mod">
          <ac:chgData name="Manish Sharma" userId="b799adb9ba789c8f" providerId="LiveId" clId="{1E06067A-49EA-4561-BF94-0B38AACB87C5}" dt="2022-07-12T04:36:55.651" v="62"/>
          <ac:spMkLst>
            <pc:docMk/>
            <pc:sldMk cId="1667525347" sldId="309"/>
            <ac:spMk id="8" creationId="{675B6670-A544-D470-D6A5-7E818E613453}"/>
          </ac:spMkLst>
        </pc:spChg>
        <pc:spChg chg="add mod">
          <ac:chgData name="Manish Sharma" userId="b799adb9ba789c8f" providerId="LiveId" clId="{1E06067A-49EA-4561-BF94-0B38AACB87C5}" dt="2022-07-12T04:37:14.090" v="63"/>
          <ac:spMkLst>
            <pc:docMk/>
            <pc:sldMk cId="1667525347" sldId="309"/>
            <ac:spMk id="9" creationId="{F20A6070-831F-9C49-C0F4-92F46CB983C2}"/>
          </ac:spMkLst>
        </pc:spChg>
        <pc:spChg chg="add mod">
          <ac:chgData name="Manish Sharma" userId="b799adb9ba789c8f" providerId="LiveId" clId="{1E06067A-49EA-4561-BF94-0B38AACB87C5}" dt="2022-07-12T04:38:00.339" v="64"/>
          <ac:spMkLst>
            <pc:docMk/>
            <pc:sldMk cId="1667525347" sldId="309"/>
            <ac:spMk id="11" creationId="{7302FB3D-917D-CC49-AFE4-EBA5129B709E}"/>
          </ac:spMkLst>
        </pc:spChg>
        <pc:spChg chg="add mod">
          <ac:chgData name="Manish Sharma" userId="b799adb9ba789c8f" providerId="LiveId" clId="{1E06067A-49EA-4561-BF94-0B38AACB87C5}" dt="2022-07-12T04:39:38.045" v="172" actId="1038"/>
          <ac:spMkLst>
            <pc:docMk/>
            <pc:sldMk cId="1667525347" sldId="309"/>
            <ac:spMk id="16" creationId="{3FA587B8-38D3-9E97-CCAC-6F01A41CF8E5}"/>
          </ac:spMkLst>
        </pc:spChg>
        <pc:spChg chg="add mod">
          <ac:chgData name="Manish Sharma" userId="b799adb9ba789c8f" providerId="LiveId" clId="{1E06067A-49EA-4561-BF94-0B38AACB87C5}" dt="2022-07-12T04:39:38.045" v="172" actId="1038"/>
          <ac:spMkLst>
            <pc:docMk/>
            <pc:sldMk cId="1667525347" sldId="309"/>
            <ac:spMk id="17" creationId="{180DA0EE-F9E5-5D2C-0A36-B762A611C646}"/>
          </ac:spMkLst>
        </pc:spChg>
        <pc:spChg chg="add mod">
          <ac:chgData name="Manish Sharma" userId="b799adb9ba789c8f" providerId="LiveId" clId="{1E06067A-49EA-4561-BF94-0B38AACB87C5}" dt="2022-07-12T04:39:38.045" v="172" actId="1038"/>
          <ac:spMkLst>
            <pc:docMk/>
            <pc:sldMk cId="1667525347" sldId="309"/>
            <ac:spMk id="18" creationId="{6DCBF814-4491-954D-B171-33C7969CCC85}"/>
          </ac:spMkLst>
        </pc:spChg>
        <pc:spChg chg="add mod">
          <ac:chgData name="Manish Sharma" userId="b799adb9ba789c8f" providerId="LiveId" clId="{1E06067A-49EA-4561-BF94-0B38AACB87C5}" dt="2022-07-12T04:39:38.045" v="172" actId="1038"/>
          <ac:spMkLst>
            <pc:docMk/>
            <pc:sldMk cId="1667525347" sldId="309"/>
            <ac:spMk id="19" creationId="{B83FA2DD-3AD1-F61C-9443-80AC64239736}"/>
          </ac:spMkLst>
        </pc:spChg>
        <pc:spChg chg="add mod">
          <ac:chgData name="Manish Sharma" userId="b799adb9ba789c8f" providerId="LiveId" clId="{1E06067A-49EA-4561-BF94-0B38AACB87C5}" dt="2022-07-12T04:39:38.045" v="172" actId="1038"/>
          <ac:spMkLst>
            <pc:docMk/>
            <pc:sldMk cId="1667525347" sldId="309"/>
            <ac:spMk id="20" creationId="{E89B51A5-F9D2-8E97-3C4B-58E44AEC1BF4}"/>
          </ac:spMkLst>
        </pc:spChg>
        <pc:spChg chg="add mod">
          <ac:chgData name="Manish Sharma" userId="b799adb9ba789c8f" providerId="LiveId" clId="{1E06067A-49EA-4561-BF94-0B38AACB87C5}" dt="2022-07-12T04:39:43.200" v="174" actId="20577"/>
          <ac:spMkLst>
            <pc:docMk/>
            <pc:sldMk cId="1667525347" sldId="309"/>
            <ac:spMk id="21" creationId="{EFF0721F-8D11-2800-D40B-FAC9DBD25937}"/>
          </ac:spMkLst>
        </pc:spChg>
        <pc:spChg chg="add mod">
          <ac:chgData name="Manish Sharma" userId="b799adb9ba789c8f" providerId="LiveId" clId="{1E06067A-49EA-4561-BF94-0B38AACB87C5}" dt="2022-07-12T04:39:38.045" v="172" actId="1038"/>
          <ac:spMkLst>
            <pc:docMk/>
            <pc:sldMk cId="1667525347" sldId="309"/>
            <ac:spMk id="23" creationId="{402B2826-F9BD-E8D8-E7D7-D3A71E352382}"/>
          </ac:spMkLst>
        </pc:spChg>
        <pc:spChg chg="add mod">
          <ac:chgData name="Manish Sharma" userId="b799adb9ba789c8f" providerId="LiveId" clId="{1E06067A-49EA-4561-BF94-0B38AACB87C5}" dt="2022-07-12T04:40:14.086" v="175"/>
          <ac:spMkLst>
            <pc:docMk/>
            <pc:sldMk cId="1667525347" sldId="309"/>
            <ac:spMk id="29" creationId="{221D4C56-0A39-02FD-E9B2-34E65D53A068}"/>
          </ac:spMkLst>
        </pc:spChg>
        <pc:spChg chg="add mod">
          <ac:chgData name="Manish Sharma" userId="b799adb9ba789c8f" providerId="LiveId" clId="{1E06067A-49EA-4561-BF94-0B38AACB87C5}" dt="2022-07-12T04:40:14.086" v="175"/>
          <ac:spMkLst>
            <pc:docMk/>
            <pc:sldMk cId="1667525347" sldId="309"/>
            <ac:spMk id="30" creationId="{8E5F653C-D7D7-B463-3EB2-14B538EC3F74}"/>
          </ac:spMkLst>
        </pc:spChg>
        <pc:cxnChg chg="add mod">
          <ac:chgData name="Manish Sharma" userId="b799adb9ba789c8f" providerId="LiveId" clId="{1E06067A-49EA-4561-BF94-0B38AACB87C5}" dt="2022-07-12T04:38:00.339" v="64"/>
          <ac:cxnSpMkLst>
            <pc:docMk/>
            <pc:sldMk cId="1667525347" sldId="309"/>
            <ac:cxnSpMk id="10" creationId="{CCA8D138-99B6-CDC3-CD58-19FAA771D30A}"/>
          </ac:cxnSpMkLst>
        </pc:cxnChg>
        <pc:cxnChg chg="add mod">
          <ac:chgData name="Manish Sharma" userId="b799adb9ba789c8f" providerId="LiveId" clId="{1E06067A-49EA-4561-BF94-0B38AACB87C5}" dt="2022-07-12T04:38:00.339" v="64"/>
          <ac:cxnSpMkLst>
            <pc:docMk/>
            <pc:sldMk cId="1667525347" sldId="309"/>
            <ac:cxnSpMk id="12" creationId="{3C33FF55-89FF-2576-DE32-0C29441F9135}"/>
          </ac:cxnSpMkLst>
        </pc:cxnChg>
        <pc:cxnChg chg="add mod">
          <ac:chgData name="Manish Sharma" userId="b799adb9ba789c8f" providerId="LiveId" clId="{1E06067A-49EA-4561-BF94-0B38AACB87C5}" dt="2022-07-12T04:38:33.238" v="65"/>
          <ac:cxnSpMkLst>
            <pc:docMk/>
            <pc:sldMk cId="1667525347" sldId="309"/>
            <ac:cxnSpMk id="13" creationId="{D6B5BF5B-EA71-5CED-5272-C912A45DF722}"/>
          </ac:cxnSpMkLst>
        </pc:cxnChg>
        <pc:cxnChg chg="add mod">
          <ac:chgData name="Manish Sharma" userId="b799adb9ba789c8f" providerId="LiveId" clId="{1E06067A-49EA-4561-BF94-0B38AACB87C5}" dt="2022-07-12T04:38:33.238" v="65"/>
          <ac:cxnSpMkLst>
            <pc:docMk/>
            <pc:sldMk cId="1667525347" sldId="309"/>
            <ac:cxnSpMk id="14" creationId="{CECE6875-CD7B-1A4A-A4BC-F24CC5F8FF86}"/>
          </ac:cxnSpMkLst>
        </pc:cxnChg>
        <pc:cxnChg chg="add mod">
          <ac:chgData name="Manish Sharma" userId="b799adb9ba789c8f" providerId="LiveId" clId="{1E06067A-49EA-4561-BF94-0B38AACB87C5}" dt="2022-07-12T04:38:33.238" v="65"/>
          <ac:cxnSpMkLst>
            <pc:docMk/>
            <pc:sldMk cId="1667525347" sldId="309"/>
            <ac:cxnSpMk id="15" creationId="{50735411-45BD-2CBE-16AF-398FB3BE2EC0}"/>
          </ac:cxnSpMkLst>
        </pc:cxnChg>
        <pc:cxnChg chg="add mod">
          <ac:chgData name="Manish Sharma" userId="b799adb9ba789c8f" providerId="LiveId" clId="{1E06067A-49EA-4561-BF94-0B38AACB87C5}" dt="2022-07-12T04:39:38.045" v="172" actId="1038"/>
          <ac:cxnSpMkLst>
            <pc:docMk/>
            <pc:sldMk cId="1667525347" sldId="309"/>
            <ac:cxnSpMk id="22" creationId="{6C47349B-D230-D319-3613-6CFE1760EE7E}"/>
          </ac:cxnSpMkLst>
        </pc:cxnChg>
        <pc:cxnChg chg="add mod">
          <ac:chgData name="Manish Sharma" userId="b799adb9ba789c8f" providerId="LiveId" clId="{1E06067A-49EA-4561-BF94-0B38AACB87C5}" dt="2022-07-12T04:39:38.045" v="172" actId="1038"/>
          <ac:cxnSpMkLst>
            <pc:docMk/>
            <pc:sldMk cId="1667525347" sldId="309"/>
            <ac:cxnSpMk id="24" creationId="{7E14AEC3-670D-C222-1DD0-236BE06ED6C7}"/>
          </ac:cxnSpMkLst>
        </pc:cxnChg>
        <pc:cxnChg chg="add mod">
          <ac:chgData name="Manish Sharma" userId="b799adb9ba789c8f" providerId="LiveId" clId="{1E06067A-49EA-4561-BF94-0B38AACB87C5}" dt="2022-07-12T04:39:38.045" v="172" actId="1038"/>
          <ac:cxnSpMkLst>
            <pc:docMk/>
            <pc:sldMk cId="1667525347" sldId="309"/>
            <ac:cxnSpMk id="25" creationId="{238CE006-7586-ADF7-53CC-50F2F82B5B25}"/>
          </ac:cxnSpMkLst>
        </pc:cxnChg>
        <pc:cxnChg chg="add mod">
          <ac:chgData name="Manish Sharma" userId="b799adb9ba789c8f" providerId="LiveId" clId="{1E06067A-49EA-4561-BF94-0B38AACB87C5}" dt="2022-07-12T04:39:38.045" v="172" actId="1038"/>
          <ac:cxnSpMkLst>
            <pc:docMk/>
            <pc:sldMk cId="1667525347" sldId="309"/>
            <ac:cxnSpMk id="26" creationId="{3D38CDFC-CAB2-FD02-B5A2-72FCC9BA8EDF}"/>
          </ac:cxnSpMkLst>
        </pc:cxnChg>
        <pc:cxnChg chg="add mod">
          <ac:chgData name="Manish Sharma" userId="b799adb9ba789c8f" providerId="LiveId" clId="{1E06067A-49EA-4561-BF94-0B38AACB87C5}" dt="2022-07-12T04:39:38.045" v="172" actId="1038"/>
          <ac:cxnSpMkLst>
            <pc:docMk/>
            <pc:sldMk cId="1667525347" sldId="309"/>
            <ac:cxnSpMk id="27" creationId="{2A79ED61-5FE4-0A32-3FF2-2A72617BE5F4}"/>
          </ac:cxnSpMkLst>
        </pc:cxnChg>
        <pc:cxnChg chg="add mod">
          <ac:chgData name="Manish Sharma" userId="b799adb9ba789c8f" providerId="LiveId" clId="{1E06067A-49EA-4561-BF94-0B38AACB87C5}" dt="2022-07-12T04:40:14.086" v="175"/>
          <ac:cxnSpMkLst>
            <pc:docMk/>
            <pc:sldMk cId="1667525347" sldId="309"/>
            <ac:cxnSpMk id="28" creationId="{4056CAF1-4CD4-FE6E-A291-DCB1EB9AEE68}"/>
          </ac:cxnSpMkLst>
        </pc:cxnChg>
      </pc:sldChg>
      <pc:sldChg chg="addSp delSp modSp new mod">
        <pc:chgData name="Manish Sharma" userId="b799adb9ba789c8f" providerId="LiveId" clId="{1E06067A-49EA-4561-BF94-0B38AACB87C5}" dt="2022-07-12T04:55:36.294" v="334"/>
        <pc:sldMkLst>
          <pc:docMk/>
          <pc:sldMk cId="591519305" sldId="310"/>
        </pc:sldMkLst>
        <pc:spChg chg="del">
          <ac:chgData name="Manish Sharma" userId="b799adb9ba789c8f" providerId="LiveId" clId="{1E06067A-49EA-4561-BF94-0B38AACB87C5}" dt="2022-07-12T04:42:54.226" v="177" actId="478"/>
          <ac:spMkLst>
            <pc:docMk/>
            <pc:sldMk cId="591519305" sldId="310"/>
            <ac:spMk id="2" creationId="{6F3D9DC9-3D73-3392-DA61-9044B185B91B}"/>
          </ac:spMkLst>
        </pc:spChg>
        <pc:spChg chg="del">
          <ac:chgData name="Manish Sharma" userId="b799adb9ba789c8f" providerId="LiveId" clId="{1E06067A-49EA-4561-BF94-0B38AACB87C5}" dt="2022-07-12T04:42:54.226" v="177" actId="478"/>
          <ac:spMkLst>
            <pc:docMk/>
            <pc:sldMk cId="591519305" sldId="310"/>
            <ac:spMk id="3" creationId="{FCD6B3FE-7F9C-7E8F-83F4-A01BC1EFB039}"/>
          </ac:spMkLst>
        </pc:spChg>
        <pc:spChg chg="add mod">
          <ac:chgData name="Manish Sharma" userId="b799adb9ba789c8f" providerId="LiveId" clId="{1E06067A-49EA-4561-BF94-0B38AACB87C5}" dt="2022-07-12T04:45:44.643" v="330" actId="404"/>
          <ac:spMkLst>
            <pc:docMk/>
            <pc:sldMk cId="591519305" sldId="310"/>
            <ac:spMk id="4" creationId="{8FFF332C-5808-5645-1545-421AF3A9EDE5}"/>
          </ac:spMkLst>
        </pc:spChg>
        <pc:spChg chg="add mod">
          <ac:chgData name="Manish Sharma" userId="b799adb9ba789c8f" providerId="LiveId" clId="{1E06067A-49EA-4561-BF94-0B38AACB87C5}" dt="2022-07-12T04:54:46.117" v="331"/>
          <ac:spMkLst>
            <pc:docMk/>
            <pc:sldMk cId="591519305" sldId="310"/>
            <ac:spMk id="5" creationId="{17DB38C4-C323-D11D-6E99-5B3E17C79C54}"/>
          </ac:spMkLst>
        </pc:spChg>
        <pc:spChg chg="add mod">
          <ac:chgData name="Manish Sharma" userId="b799adb9ba789c8f" providerId="LiveId" clId="{1E06067A-49EA-4561-BF94-0B38AACB87C5}" dt="2022-07-12T04:55:06.737" v="332"/>
          <ac:spMkLst>
            <pc:docMk/>
            <pc:sldMk cId="591519305" sldId="310"/>
            <ac:spMk id="7" creationId="{AC600CEE-4D6C-869A-4438-0E2B1F646889}"/>
          </ac:spMkLst>
        </pc:spChg>
        <pc:spChg chg="add mod">
          <ac:chgData name="Manish Sharma" userId="b799adb9ba789c8f" providerId="LiveId" clId="{1E06067A-49EA-4561-BF94-0B38AACB87C5}" dt="2022-07-12T04:55:26.340" v="333"/>
          <ac:spMkLst>
            <pc:docMk/>
            <pc:sldMk cId="591519305" sldId="310"/>
            <ac:spMk id="9" creationId="{4B818CA0-7DC7-6E61-126D-194C9C55EE53}"/>
          </ac:spMkLst>
        </pc:spChg>
        <pc:spChg chg="add mod">
          <ac:chgData name="Manish Sharma" userId="b799adb9ba789c8f" providerId="LiveId" clId="{1E06067A-49EA-4561-BF94-0B38AACB87C5}" dt="2022-07-12T04:55:36.294" v="334"/>
          <ac:spMkLst>
            <pc:docMk/>
            <pc:sldMk cId="591519305" sldId="310"/>
            <ac:spMk id="11" creationId="{6E0D1067-63A9-2447-5DF1-9049B73EF437}"/>
          </ac:spMkLst>
        </pc:spChg>
        <pc:cxnChg chg="add mod">
          <ac:chgData name="Manish Sharma" userId="b799adb9ba789c8f" providerId="LiveId" clId="{1E06067A-49EA-4561-BF94-0B38AACB87C5}" dt="2022-07-12T04:54:46.117" v="331"/>
          <ac:cxnSpMkLst>
            <pc:docMk/>
            <pc:sldMk cId="591519305" sldId="310"/>
            <ac:cxnSpMk id="6" creationId="{1A1D5CC1-CD33-5ADC-3996-9AD7DFD45A01}"/>
          </ac:cxnSpMkLst>
        </pc:cxnChg>
        <pc:cxnChg chg="add mod">
          <ac:chgData name="Manish Sharma" userId="b799adb9ba789c8f" providerId="LiveId" clId="{1E06067A-49EA-4561-BF94-0B38AACB87C5}" dt="2022-07-12T04:55:06.737" v="332"/>
          <ac:cxnSpMkLst>
            <pc:docMk/>
            <pc:sldMk cId="591519305" sldId="310"/>
            <ac:cxnSpMk id="8" creationId="{78A0D2AC-D2CD-E5EF-74E4-150A73D649D9}"/>
          </ac:cxnSpMkLst>
        </pc:cxnChg>
        <pc:cxnChg chg="add mod">
          <ac:chgData name="Manish Sharma" userId="b799adb9ba789c8f" providerId="LiveId" clId="{1E06067A-49EA-4561-BF94-0B38AACB87C5}" dt="2022-07-12T04:55:26.340" v="333"/>
          <ac:cxnSpMkLst>
            <pc:docMk/>
            <pc:sldMk cId="591519305" sldId="310"/>
            <ac:cxnSpMk id="10" creationId="{5A85E33B-2AE4-5981-15AD-160C8F4EC062}"/>
          </ac:cxnSpMkLst>
        </pc:cxnChg>
        <pc:cxnChg chg="add mod">
          <ac:chgData name="Manish Sharma" userId="b799adb9ba789c8f" providerId="LiveId" clId="{1E06067A-49EA-4561-BF94-0B38AACB87C5}" dt="2022-07-12T04:55:36.294" v="334"/>
          <ac:cxnSpMkLst>
            <pc:docMk/>
            <pc:sldMk cId="591519305" sldId="310"/>
            <ac:cxnSpMk id="12" creationId="{07B9878A-649F-30D2-05BF-E71692637753}"/>
          </ac:cxnSpMkLst>
        </pc:cxnChg>
      </pc:sldChg>
      <pc:sldChg chg="del">
        <pc:chgData name="Manish Sharma" userId="b799adb9ba789c8f" providerId="LiveId" clId="{1E06067A-49EA-4561-BF94-0B38AACB87C5}" dt="2022-07-12T03:17:21.464" v="0" actId="47"/>
        <pc:sldMkLst>
          <pc:docMk/>
          <pc:sldMk cId="713330616" sldId="310"/>
        </pc:sldMkLst>
      </pc:sldChg>
      <pc:sldChg chg="del">
        <pc:chgData name="Manish Sharma" userId="b799adb9ba789c8f" providerId="LiveId" clId="{1E06067A-49EA-4561-BF94-0B38AACB87C5}" dt="2022-07-12T03:17:21.464" v="0" actId="47"/>
        <pc:sldMkLst>
          <pc:docMk/>
          <pc:sldMk cId="1222050639" sldId="311"/>
        </pc:sldMkLst>
      </pc:sldChg>
      <pc:sldChg chg="addSp delSp modSp new mod">
        <pc:chgData name="Manish Sharma" userId="b799adb9ba789c8f" providerId="LiveId" clId="{1E06067A-49EA-4561-BF94-0B38AACB87C5}" dt="2022-07-12T05:15:37.915" v="342"/>
        <pc:sldMkLst>
          <pc:docMk/>
          <pc:sldMk cId="2864504468" sldId="311"/>
        </pc:sldMkLst>
        <pc:spChg chg="mod">
          <ac:chgData name="Manish Sharma" userId="b799adb9ba789c8f" providerId="LiveId" clId="{1E06067A-49EA-4561-BF94-0B38AACB87C5}" dt="2022-07-12T05:14:39.726" v="336"/>
          <ac:spMkLst>
            <pc:docMk/>
            <pc:sldMk cId="2864504468" sldId="311"/>
            <ac:spMk id="2" creationId="{8FAF1F0E-61A3-F74D-23CA-9834CFBC0878}"/>
          </ac:spMkLst>
        </pc:spChg>
        <pc:spChg chg="del">
          <ac:chgData name="Manish Sharma" userId="b799adb9ba789c8f" providerId="LiveId" clId="{1E06067A-49EA-4561-BF94-0B38AACB87C5}" dt="2022-07-12T05:14:58.135" v="337" actId="478"/>
          <ac:spMkLst>
            <pc:docMk/>
            <pc:sldMk cId="2864504468" sldId="311"/>
            <ac:spMk id="3" creationId="{D5A13857-0960-04C0-D62A-E8B2D2847EB2}"/>
          </ac:spMkLst>
        </pc:spChg>
        <pc:spChg chg="add mod">
          <ac:chgData name="Manish Sharma" userId="b799adb9ba789c8f" providerId="LiveId" clId="{1E06067A-49EA-4561-BF94-0B38AACB87C5}" dt="2022-07-12T05:15:05.244" v="338"/>
          <ac:spMkLst>
            <pc:docMk/>
            <pc:sldMk cId="2864504468" sldId="311"/>
            <ac:spMk id="4" creationId="{EF02DF13-69B8-B711-249C-B0004CFDEF9A}"/>
          </ac:spMkLst>
        </pc:spChg>
        <pc:spChg chg="add mod">
          <ac:chgData name="Manish Sharma" userId="b799adb9ba789c8f" providerId="LiveId" clId="{1E06067A-49EA-4561-BF94-0B38AACB87C5}" dt="2022-07-12T05:15:05.244" v="338"/>
          <ac:spMkLst>
            <pc:docMk/>
            <pc:sldMk cId="2864504468" sldId="311"/>
            <ac:spMk id="5" creationId="{5C0895DD-B329-E247-51C0-20F7276A01DA}"/>
          </ac:spMkLst>
        </pc:spChg>
        <pc:spChg chg="add mod">
          <ac:chgData name="Manish Sharma" userId="b799adb9ba789c8f" providerId="LiveId" clId="{1E06067A-49EA-4561-BF94-0B38AACB87C5}" dt="2022-07-12T05:15:14.078" v="339"/>
          <ac:spMkLst>
            <pc:docMk/>
            <pc:sldMk cId="2864504468" sldId="311"/>
            <ac:spMk id="6" creationId="{CBD8E0C0-10D9-A576-8120-87AD3A8B6689}"/>
          </ac:spMkLst>
        </pc:spChg>
        <pc:spChg chg="add mod">
          <ac:chgData name="Manish Sharma" userId="b799adb9ba789c8f" providerId="LiveId" clId="{1E06067A-49EA-4561-BF94-0B38AACB87C5}" dt="2022-07-12T05:15:21.638" v="340"/>
          <ac:spMkLst>
            <pc:docMk/>
            <pc:sldMk cId="2864504468" sldId="311"/>
            <ac:spMk id="7" creationId="{63869183-83F2-1932-AF15-AD025F40B196}"/>
          </ac:spMkLst>
        </pc:spChg>
        <pc:spChg chg="add mod">
          <ac:chgData name="Manish Sharma" userId="b799adb9ba789c8f" providerId="LiveId" clId="{1E06067A-49EA-4561-BF94-0B38AACB87C5}" dt="2022-07-12T05:15:21.638" v="340"/>
          <ac:spMkLst>
            <pc:docMk/>
            <pc:sldMk cId="2864504468" sldId="311"/>
            <ac:spMk id="8" creationId="{A7D54E60-56FF-86A9-87CE-4AE6608470B5}"/>
          </ac:spMkLst>
        </pc:spChg>
        <pc:spChg chg="add mod">
          <ac:chgData name="Manish Sharma" userId="b799adb9ba789c8f" providerId="LiveId" clId="{1E06067A-49EA-4561-BF94-0B38AACB87C5}" dt="2022-07-12T05:15:21.638" v="340"/>
          <ac:spMkLst>
            <pc:docMk/>
            <pc:sldMk cId="2864504468" sldId="311"/>
            <ac:spMk id="9" creationId="{E059BD01-FB90-F52A-5173-B9E192E0D27B}"/>
          </ac:spMkLst>
        </pc:spChg>
        <pc:spChg chg="add mod">
          <ac:chgData name="Manish Sharma" userId="b799adb9ba789c8f" providerId="LiveId" clId="{1E06067A-49EA-4561-BF94-0B38AACB87C5}" dt="2022-07-12T05:15:21.638" v="340"/>
          <ac:spMkLst>
            <pc:docMk/>
            <pc:sldMk cId="2864504468" sldId="311"/>
            <ac:spMk id="10" creationId="{FBE3C2D5-C966-6F47-6C7C-15E85C0896F2}"/>
          </ac:spMkLst>
        </pc:spChg>
        <pc:spChg chg="add mod">
          <ac:chgData name="Manish Sharma" userId="b799adb9ba789c8f" providerId="LiveId" clId="{1E06067A-49EA-4561-BF94-0B38AACB87C5}" dt="2022-07-12T05:15:29.802" v="341"/>
          <ac:spMkLst>
            <pc:docMk/>
            <pc:sldMk cId="2864504468" sldId="311"/>
            <ac:spMk id="11" creationId="{35528DF4-3FE1-8430-79FD-35C9D6AF8AC8}"/>
          </ac:spMkLst>
        </pc:spChg>
        <pc:spChg chg="add mod">
          <ac:chgData name="Manish Sharma" userId="b799adb9ba789c8f" providerId="LiveId" clId="{1E06067A-49EA-4561-BF94-0B38AACB87C5}" dt="2022-07-12T05:15:37.915" v="342"/>
          <ac:spMkLst>
            <pc:docMk/>
            <pc:sldMk cId="2864504468" sldId="311"/>
            <ac:spMk id="12" creationId="{B57E46F5-E738-4217-5BEF-16793A335A03}"/>
          </ac:spMkLst>
        </pc:spChg>
        <pc:spChg chg="add mod">
          <ac:chgData name="Manish Sharma" userId="b799adb9ba789c8f" providerId="LiveId" clId="{1E06067A-49EA-4561-BF94-0B38AACB87C5}" dt="2022-07-12T05:15:37.915" v="342"/>
          <ac:spMkLst>
            <pc:docMk/>
            <pc:sldMk cId="2864504468" sldId="311"/>
            <ac:spMk id="13" creationId="{53F67803-54D4-D40C-51E5-DAC5CF0EB21C}"/>
          </ac:spMkLst>
        </pc:spChg>
        <pc:spChg chg="add mod">
          <ac:chgData name="Manish Sharma" userId="b799adb9ba789c8f" providerId="LiveId" clId="{1E06067A-49EA-4561-BF94-0B38AACB87C5}" dt="2022-07-12T05:15:37.915" v="342"/>
          <ac:spMkLst>
            <pc:docMk/>
            <pc:sldMk cId="2864504468" sldId="311"/>
            <ac:spMk id="14" creationId="{3887B652-3EE2-7A69-C1A6-5F906D22FBA5}"/>
          </ac:spMkLst>
        </pc:spChg>
      </pc:sldChg>
      <pc:sldChg chg="add">
        <pc:chgData name="Manish Sharma" userId="b799adb9ba789c8f" providerId="LiveId" clId="{1E06067A-49EA-4561-BF94-0B38AACB87C5}" dt="2022-07-12T05:16:53.980" v="343"/>
        <pc:sldMkLst>
          <pc:docMk/>
          <pc:sldMk cId="1222050639" sldId="312"/>
        </pc:sldMkLst>
      </pc:sldChg>
      <pc:sldChg chg="add del">
        <pc:chgData name="Manish Sharma" userId="b799adb9ba789c8f" providerId="LiveId" clId="{1E06067A-49EA-4561-BF94-0B38AACB87C5}" dt="2022-07-12T05:28:12.292" v="344"/>
        <pc:sldMkLst>
          <pc:docMk/>
          <pc:sldMk cId="3578941083" sldId="329"/>
        </pc:sldMkLst>
      </pc:sldChg>
      <pc:sldChg chg="del">
        <pc:chgData name="Manish Sharma" userId="b799adb9ba789c8f" providerId="LiveId" clId="{1E06067A-49EA-4561-BF94-0B38AACB87C5}" dt="2022-07-12T03:17:21.464" v="0" actId="47"/>
        <pc:sldMkLst>
          <pc:docMk/>
          <pc:sldMk cId="458260774" sldId="330"/>
        </pc:sldMkLst>
      </pc:sldChg>
      <pc:sldChg chg="addSp delSp modSp new mod">
        <pc:chgData name="Manish Sharma" userId="b799adb9ba789c8f" providerId="LiveId" clId="{1E06067A-49EA-4561-BF94-0B38AACB87C5}" dt="2022-07-12T06:55:22.082" v="359" actId="167"/>
        <pc:sldMkLst>
          <pc:docMk/>
          <pc:sldMk cId="3518928511" sldId="330"/>
        </pc:sldMkLst>
        <pc:spChg chg="del">
          <ac:chgData name="Manish Sharma" userId="b799adb9ba789c8f" providerId="LiveId" clId="{1E06067A-49EA-4561-BF94-0B38AACB87C5}" dt="2022-07-12T06:33:05.370" v="346" actId="478"/>
          <ac:spMkLst>
            <pc:docMk/>
            <pc:sldMk cId="3518928511" sldId="330"/>
            <ac:spMk id="2" creationId="{EFC298A1-C3AB-910B-51E6-909ED5567C03}"/>
          </ac:spMkLst>
        </pc:spChg>
        <pc:spChg chg="del">
          <ac:chgData name="Manish Sharma" userId="b799adb9ba789c8f" providerId="LiveId" clId="{1E06067A-49EA-4561-BF94-0B38AACB87C5}" dt="2022-07-12T06:33:05.370" v="346" actId="478"/>
          <ac:spMkLst>
            <pc:docMk/>
            <pc:sldMk cId="3518928511" sldId="330"/>
            <ac:spMk id="3" creationId="{FDCEE146-21DF-68D2-9CC0-859EDEC28834}"/>
          </ac:spMkLst>
        </pc:spChg>
        <pc:spChg chg="add mod">
          <ac:chgData name="Manish Sharma" userId="b799adb9ba789c8f" providerId="LiveId" clId="{1E06067A-49EA-4561-BF94-0B38AACB87C5}" dt="2022-07-12T06:34:37.801" v="347"/>
          <ac:spMkLst>
            <pc:docMk/>
            <pc:sldMk cId="3518928511" sldId="330"/>
            <ac:spMk id="4" creationId="{7028E444-4E0B-D844-076B-63F520B51FBF}"/>
          </ac:spMkLst>
        </pc:spChg>
        <pc:spChg chg="add mod">
          <ac:chgData name="Manish Sharma" userId="b799adb9ba789c8f" providerId="LiveId" clId="{1E06067A-49EA-4561-BF94-0B38AACB87C5}" dt="2022-07-12T06:35:09.692" v="348"/>
          <ac:spMkLst>
            <pc:docMk/>
            <pc:sldMk cId="3518928511" sldId="330"/>
            <ac:spMk id="6" creationId="{F1F58F32-59FB-9D86-37A5-FEC455BBD751}"/>
          </ac:spMkLst>
        </pc:spChg>
        <pc:spChg chg="add mod">
          <ac:chgData name="Manish Sharma" userId="b799adb9ba789c8f" providerId="LiveId" clId="{1E06067A-49EA-4561-BF94-0B38AACB87C5}" dt="2022-07-12T06:35:09.692" v="348"/>
          <ac:spMkLst>
            <pc:docMk/>
            <pc:sldMk cId="3518928511" sldId="330"/>
            <ac:spMk id="7" creationId="{13D11F1A-247D-9080-93F1-D035FD5DAE1E}"/>
          </ac:spMkLst>
        </pc:spChg>
        <pc:spChg chg="add mod">
          <ac:chgData name="Manish Sharma" userId="b799adb9ba789c8f" providerId="LiveId" clId="{1E06067A-49EA-4561-BF94-0B38AACB87C5}" dt="2022-07-12T06:35:34.002" v="349"/>
          <ac:spMkLst>
            <pc:docMk/>
            <pc:sldMk cId="3518928511" sldId="330"/>
            <ac:spMk id="9" creationId="{9B93A260-D3E6-E7AC-55AE-B2213FBDA2C8}"/>
          </ac:spMkLst>
        </pc:spChg>
        <pc:spChg chg="add mod">
          <ac:chgData name="Manish Sharma" userId="b799adb9ba789c8f" providerId="LiveId" clId="{1E06067A-49EA-4561-BF94-0B38AACB87C5}" dt="2022-07-12T06:35:34.002" v="349"/>
          <ac:spMkLst>
            <pc:docMk/>
            <pc:sldMk cId="3518928511" sldId="330"/>
            <ac:spMk id="10" creationId="{3BF9F025-C842-604E-09E7-49BC3F5F2B99}"/>
          </ac:spMkLst>
        </pc:spChg>
        <pc:spChg chg="add mod">
          <ac:chgData name="Manish Sharma" userId="b799adb9ba789c8f" providerId="LiveId" clId="{1E06067A-49EA-4561-BF94-0B38AACB87C5}" dt="2022-07-12T06:35:47.745" v="350"/>
          <ac:spMkLst>
            <pc:docMk/>
            <pc:sldMk cId="3518928511" sldId="330"/>
            <ac:spMk id="12" creationId="{DA2016AF-CA4B-32B7-42A0-909D87C56348}"/>
          </ac:spMkLst>
        </pc:spChg>
        <pc:spChg chg="add mod">
          <ac:chgData name="Manish Sharma" userId="b799adb9ba789c8f" providerId="LiveId" clId="{1E06067A-49EA-4561-BF94-0B38AACB87C5}" dt="2022-07-12T06:35:47.745" v="350"/>
          <ac:spMkLst>
            <pc:docMk/>
            <pc:sldMk cId="3518928511" sldId="330"/>
            <ac:spMk id="13" creationId="{6DB2A5F2-7CAB-7551-CC53-C073A06D981B}"/>
          </ac:spMkLst>
        </pc:spChg>
        <pc:spChg chg="add mod">
          <ac:chgData name="Manish Sharma" userId="b799adb9ba789c8f" providerId="LiveId" clId="{1E06067A-49EA-4561-BF94-0B38AACB87C5}" dt="2022-07-12T06:36:06.847" v="351"/>
          <ac:spMkLst>
            <pc:docMk/>
            <pc:sldMk cId="3518928511" sldId="330"/>
            <ac:spMk id="14" creationId="{5C078E32-3AE3-6555-567F-9A27CA779F8C}"/>
          </ac:spMkLst>
        </pc:spChg>
        <pc:spChg chg="add mod">
          <ac:chgData name="Manish Sharma" userId="b799adb9ba789c8f" providerId="LiveId" clId="{1E06067A-49EA-4561-BF94-0B38AACB87C5}" dt="2022-07-12T06:36:17.238" v="352"/>
          <ac:spMkLst>
            <pc:docMk/>
            <pc:sldMk cId="3518928511" sldId="330"/>
            <ac:spMk id="15" creationId="{ABB49C6F-714B-E76D-F62F-F108B3367B78}"/>
          </ac:spMkLst>
        </pc:spChg>
        <pc:spChg chg="add mod">
          <ac:chgData name="Manish Sharma" userId="b799adb9ba789c8f" providerId="LiveId" clId="{1E06067A-49EA-4561-BF94-0B38AACB87C5}" dt="2022-07-12T06:36:17.238" v="352"/>
          <ac:spMkLst>
            <pc:docMk/>
            <pc:sldMk cId="3518928511" sldId="330"/>
            <ac:spMk id="16" creationId="{FA888ECD-9E52-FD23-1B80-6FD8DCE7DB21}"/>
          </ac:spMkLst>
        </pc:spChg>
        <pc:spChg chg="add mod">
          <ac:chgData name="Manish Sharma" userId="b799adb9ba789c8f" providerId="LiveId" clId="{1E06067A-49EA-4561-BF94-0B38AACB87C5}" dt="2022-07-12T06:36:28.278" v="353"/>
          <ac:spMkLst>
            <pc:docMk/>
            <pc:sldMk cId="3518928511" sldId="330"/>
            <ac:spMk id="18" creationId="{DC9C1540-22FA-C9EA-5D4B-4C04AA0E5A2D}"/>
          </ac:spMkLst>
        </pc:spChg>
        <pc:spChg chg="add mod">
          <ac:chgData name="Manish Sharma" userId="b799adb9ba789c8f" providerId="LiveId" clId="{1E06067A-49EA-4561-BF94-0B38AACB87C5}" dt="2022-07-12T06:36:28.278" v="353"/>
          <ac:spMkLst>
            <pc:docMk/>
            <pc:sldMk cId="3518928511" sldId="330"/>
            <ac:spMk id="20" creationId="{03A13932-8538-C1D4-006F-7FC26F46C9C6}"/>
          </ac:spMkLst>
        </pc:spChg>
        <pc:spChg chg="add mod">
          <ac:chgData name="Manish Sharma" userId="b799adb9ba789c8f" providerId="LiveId" clId="{1E06067A-49EA-4561-BF94-0B38AACB87C5}" dt="2022-07-12T06:36:45.492" v="354"/>
          <ac:spMkLst>
            <pc:docMk/>
            <pc:sldMk cId="3518928511" sldId="330"/>
            <ac:spMk id="21" creationId="{7C0EEA33-3729-E749-5387-9A3B17F313DD}"/>
          </ac:spMkLst>
        </pc:spChg>
        <pc:spChg chg="add mod">
          <ac:chgData name="Manish Sharma" userId="b799adb9ba789c8f" providerId="LiveId" clId="{1E06067A-49EA-4561-BF94-0B38AACB87C5}" dt="2022-07-12T06:36:45.492" v="354"/>
          <ac:spMkLst>
            <pc:docMk/>
            <pc:sldMk cId="3518928511" sldId="330"/>
            <ac:spMk id="22" creationId="{0EA63A3D-E070-CE8E-3C93-A630D2F373C9}"/>
          </ac:spMkLst>
        </pc:spChg>
        <pc:spChg chg="add mod">
          <ac:chgData name="Manish Sharma" userId="b799adb9ba789c8f" providerId="LiveId" clId="{1E06067A-49EA-4561-BF94-0B38AACB87C5}" dt="2022-07-12T06:37:00.323" v="356"/>
          <ac:spMkLst>
            <pc:docMk/>
            <pc:sldMk cId="3518928511" sldId="330"/>
            <ac:spMk id="24" creationId="{63ABBC4E-C847-538E-EE9C-562038C1FBEE}"/>
          </ac:spMkLst>
        </pc:spChg>
        <pc:spChg chg="add mod">
          <ac:chgData name="Manish Sharma" userId="b799adb9ba789c8f" providerId="LiveId" clId="{1E06067A-49EA-4561-BF94-0B38AACB87C5}" dt="2022-07-12T06:37:14.516" v="357"/>
          <ac:spMkLst>
            <pc:docMk/>
            <pc:sldMk cId="3518928511" sldId="330"/>
            <ac:spMk id="28" creationId="{D766A031-4E89-FC96-E08D-4EE20B78034E}"/>
          </ac:spMkLst>
        </pc:spChg>
        <pc:spChg chg="add mod">
          <ac:chgData name="Manish Sharma" userId="b799adb9ba789c8f" providerId="LiveId" clId="{1E06067A-49EA-4561-BF94-0B38AACB87C5}" dt="2022-07-12T06:37:14.516" v="357"/>
          <ac:spMkLst>
            <pc:docMk/>
            <pc:sldMk cId="3518928511" sldId="330"/>
            <ac:spMk id="29" creationId="{C608AEBA-3D11-1AD8-44D9-4539DFD28EFD}"/>
          </ac:spMkLst>
        </pc:spChg>
        <pc:spChg chg="add mod ord">
          <ac:chgData name="Manish Sharma" userId="b799adb9ba789c8f" providerId="LiveId" clId="{1E06067A-49EA-4561-BF94-0B38AACB87C5}" dt="2022-07-12T06:55:22.082" v="359" actId="167"/>
          <ac:spMkLst>
            <pc:docMk/>
            <pc:sldMk cId="3518928511" sldId="330"/>
            <ac:spMk id="30" creationId="{700C13D4-4D8D-96BF-90C4-C38EEEEF3C2A}"/>
          </ac:spMkLst>
        </pc:spChg>
        <pc:spChg chg="add mod">
          <ac:chgData name="Manish Sharma" userId="b799adb9ba789c8f" providerId="LiveId" clId="{1E06067A-49EA-4561-BF94-0B38AACB87C5}" dt="2022-07-12T06:55:12.311" v="358"/>
          <ac:spMkLst>
            <pc:docMk/>
            <pc:sldMk cId="3518928511" sldId="330"/>
            <ac:spMk id="31" creationId="{E094643F-21D1-D267-7C4A-900828B55FFD}"/>
          </ac:spMkLst>
        </pc:spChg>
        <pc:cxnChg chg="add mod">
          <ac:chgData name="Manish Sharma" userId="b799adb9ba789c8f" providerId="LiveId" clId="{1E06067A-49EA-4561-BF94-0B38AACB87C5}" dt="2022-07-12T06:35:09.692" v="348"/>
          <ac:cxnSpMkLst>
            <pc:docMk/>
            <pc:sldMk cId="3518928511" sldId="330"/>
            <ac:cxnSpMk id="5" creationId="{60C12AF0-B006-582F-2B1C-F046304FBA59}"/>
          </ac:cxnSpMkLst>
        </pc:cxnChg>
        <pc:cxnChg chg="add mod">
          <ac:chgData name="Manish Sharma" userId="b799adb9ba789c8f" providerId="LiveId" clId="{1E06067A-49EA-4561-BF94-0B38AACB87C5}" dt="2022-07-12T06:35:34.002" v="349"/>
          <ac:cxnSpMkLst>
            <pc:docMk/>
            <pc:sldMk cId="3518928511" sldId="330"/>
            <ac:cxnSpMk id="8" creationId="{B762BBF5-AAE2-25B4-E1FF-695E13ABB1B0}"/>
          </ac:cxnSpMkLst>
        </pc:cxnChg>
        <pc:cxnChg chg="add mod">
          <ac:chgData name="Manish Sharma" userId="b799adb9ba789c8f" providerId="LiveId" clId="{1E06067A-49EA-4561-BF94-0B38AACB87C5}" dt="2022-07-12T06:35:47.745" v="350"/>
          <ac:cxnSpMkLst>
            <pc:docMk/>
            <pc:sldMk cId="3518928511" sldId="330"/>
            <ac:cxnSpMk id="11" creationId="{B434E936-D84E-0445-75AA-F8018CBA9394}"/>
          </ac:cxnSpMkLst>
        </pc:cxnChg>
        <pc:cxnChg chg="add mod">
          <ac:chgData name="Manish Sharma" userId="b799adb9ba789c8f" providerId="LiveId" clId="{1E06067A-49EA-4561-BF94-0B38AACB87C5}" dt="2022-07-12T06:36:17.238" v="352"/>
          <ac:cxnSpMkLst>
            <pc:docMk/>
            <pc:sldMk cId="3518928511" sldId="330"/>
            <ac:cxnSpMk id="17" creationId="{8FB82F26-D603-279B-5F76-7AD103A6253C}"/>
          </ac:cxnSpMkLst>
        </pc:cxnChg>
        <pc:cxnChg chg="add mod">
          <ac:chgData name="Manish Sharma" userId="b799adb9ba789c8f" providerId="LiveId" clId="{1E06067A-49EA-4561-BF94-0B38AACB87C5}" dt="2022-07-12T06:36:28.278" v="353"/>
          <ac:cxnSpMkLst>
            <pc:docMk/>
            <pc:sldMk cId="3518928511" sldId="330"/>
            <ac:cxnSpMk id="19" creationId="{2CDDCA9B-C42E-E7F4-10A3-A7443BB23429}"/>
          </ac:cxnSpMkLst>
        </pc:cxnChg>
        <pc:cxnChg chg="add mod">
          <ac:chgData name="Manish Sharma" userId="b799adb9ba789c8f" providerId="LiveId" clId="{1E06067A-49EA-4561-BF94-0B38AACB87C5}" dt="2022-07-12T06:36:52.288" v="355"/>
          <ac:cxnSpMkLst>
            <pc:docMk/>
            <pc:sldMk cId="3518928511" sldId="330"/>
            <ac:cxnSpMk id="23" creationId="{5B91D3F3-159E-EDED-46B5-D71E35B30500}"/>
          </ac:cxnSpMkLst>
        </pc:cxnChg>
        <pc:cxnChg chg="add mod">
          <ac:chgData name="Manish Sharma" userId="b799adb9ba789c8f" providerId="LiveId" clId="{1E06067A-49EA-4561-BF94-0B38AACB87C5}" dt="2022-07-12T06:37:00.323" v="356"/>
          <ac:cxnSpMkLst>
            <pc:docMk/>
            <pc:sldMk cId="3518928511" sldId="330"/>
            <ac:cxnSpMk id="25" creationId="{FFA8B537-7FCA-3D42-42F4-8488B4BA3B04}"/>
          </ac:cxnSpMkLst>
        </pc:cxnChg>
        <pc:cxnChg chg="add mod">
          <ac:chgData name="Manish Sharma" userId="b799adb9ba789c8f" providerId="LiveId" clId="{1E06067A-49EA-4561-BF94-0B38AACB87C5}" dt="2022-07-12T06:37:00.323" v="356"/>
          <ac:cxnSpMkLst>
            <pc:docMk/>
            <pc:sldMk cId="3518928511" sldId="330"/>
            <ac:cxnSpMk id="26" creationId="{F15DF791-5806-077C-81E7-6B6ABE32B198}"/>
          </ac:cxnSpMkLst>
        </pc:cxnChg>
        <pc:cxnChg chg="add mod">
          <ac:chgData name="Manish Sharma" userId="b799adb9ba789c8f" providerId="LiveId" clId="{1E06067A-49EA-4561-BF94-0B38AACB87C5}" dt="2022-07-12T06:37:00.323" v="356"/>
          <ac:cxnSpMkLst>
            <pc:docMk/>
            <pc:sldMk cId="3518928511" sldId="330"/>
            <ac:cxnSpMk id="27" creationId="{025D29CB-D4E5-07F7-9478-7F39BEDF3F76}"/>
          </ac:cxnSpMkLst>
        </pc:cxnChg>
      </pc:sldChg>
      <pc:sldChg chg="add del">
        <pc:chgData name="Manish Sharma" userId="b799adb9ba789c8f" providerId="LiveId" clId="{1E06067A-49EA-4561-BF94-0B38AACB87C5}" dt="2022-07-12T06:56:32.987" v="360"/>
        <pc:sldMkLst>
          <pc:docMk/>
          <pc:sldMk cId="1148456520" sldId="331"/>
        </pc:sldMkLst>
      </pc:sldChg>
      <pc:sldChg chg="add del">
        <pc:chgData name="Manish Sharma" userId="b799adb9ba789c8f" providerId="LiveId" clId="{1E06067A-49EA-4561-BF94-0B38AACB87C5}" dt="2022-07-15T09:23:42.604" v="1358"/>
        <pc:sldMkLst>
          <pc:docMk/>
          <pc:sldMk cId="3305788119" sldId="334"/>
        </pc:sldMkLst>
      </pc:sldChg>
      <pc:sldChg chg="add del">
        <pc:chgData name="Manish Sharma" userId="b799adb9ba789c8f" providerId="LiveId" clId="{1E06067A-49EA-4561-BF94-0B38AACB87C5}" dt="2022-07-15T10:56:50.292" v="1361"/>
        <pc:sldMkLst>
          <pc:docMk/>
          <pc:sldMk cId="599601856" sldId="336"/>
        </pc:sldMkLst>
      </pc:sldChg>
      <pc:sldChg chg="add del">
        <pc:chgData name="Manish Sharma" userId="b799adb9ba789c8f" providerId="LiveId" clId="{1E06067A-49EA-4561-BF94-0B38AACB87C5}" dt="2022-07-13T11:35:38.614" v="1268"/>
        <pc:sldMkLst>
          <pc:docMk/>
          <pc:sldMk cId="2737212266" sldId="340"/>
        </pc:sldMkLst>
      </pc:sldChg>
      <pc:sldChg chg="add del">
        <pc:chgData name="Manish Sharma" userId="b799adb9ba789c8f" providerId="LiveId" clId="{1E06067A-49EA-4561-BF94-0B38AACB87C5}" dt="2022-07-13T11:35:38.614" v="1268"/>
        <pc:sldMkLst>
          <pc:docMk/>
          <pc:sldMk cId="1876232458" sldId="341"/>
        </pc:sldMkLst>
      </pc:sldChg>
      <pc:sldChg chg="add del">
        <pc:chgData name="Manish Sharma" userId="b799adb9ba789c8f" providerId="LiveId" clId="{1E06067A-49EA-4561-BF94-0B38AACB87C5}" dt="2022-07-13T11:35:20.063" v="1267"/>
        <pc:sldMkLst>
          <pc:docMk/>
          <pc:sldMk cId="1083906838" sldId="344"/>
        </pc:sldMkLst>
      </pc:sldChg>
      <pc:sldChg chg="add del">
        <pc:chgData name="Manish Sharma" userId="b799adb9ba789c8f" providerId="LiveId" clId="{1E06067A-49EA-4561-BF94-0B38AACB87C5}" dt="2022-07-15T10:56:50.292" v="1361"/>
        <pc:sldMkLst>
          <pc:docMk/>
          <pc:sldMk cId="3543660359" sldId="354"/>
        </pc:sldMkLst>
      </pc:sldChg>
      <pc:sldChg chg="add del">
        <pc:chgData name="Manish Sharma" userId="b799adb9ba789c8f" providerId="LiveId" clId="{1E06067A-49EA-4561-BF94-0B38AACB87C5}" dt="2022-07-12T11:00:33.728" v="429"/>
        <pc:sldMkLst>
          <pc:docMk/>
          <pc:sldMk cId="2514910419" sldId="379"/>
        </pc:sldMkLst>
      </pc:sldChg>
      <pc:sldChg chg="add del">
        <pc:chgData name="Manish Sharma" userId="b799adb9ba789c8f" providerId="LiveId" clId="{1E06067A-49EA-4561-BF94-0B38AACB87C5}" dt="2022-07-13T07:18:28.376" v="1252"/>
        <pc:sldMkLst>
          <pc:docMk/>
          <pc:sldMk cId="486550458" sldId="383"/>
        </pc:sldMkLst>
      </pc:sldChg>
      <pc:sldChg chg="add del">
        <pc:chgData name="Manish Sharma" userId="b799adb9ba789c8f" providerId="LiveId" clId="{1E06067A-49EA-4561-BF94-0B38AACB87C5}" dt="2022-07-13T07:18:28.376" v="1252"/>
        <pc:sldMkLst>
          <pc:docMk/>
          <pc:sldMk cId="1424805398" sldId="384"/>
        </pc:sldMkLst>
      </pc:sldChg>
      <pc:sldChg chg="add del">
        <pc:chgData name="Manish Sharma" userId="b799adb9ba789c8f" providerId="LiveId" clId="{1E06067A-49EA-4561-BF94-0B38AACB87C5}" dt="2022-07-13T10:07:51.539" v="1264"/>
        <pc:sldMkLst>
          <pc:docMk/>
          <pc:sldMk cId="1239693065" sldId="386"/>
        </pc:sldMkLst>
      </pc:sldChg>
      <pc:sldChg chg="add del">
        <pc:chgData name="Manish Sharma" userId="b799adb9ba789c8f" providerId="LiveId" clId="{1E06067A-49EA-4561-BF94-0B38AACB87C5}" dt="2022-07-13T10:07:51.539" v="1264"/>
        <pc:sldMkLst>
          <pc:docMk/>
          <pc:sldMk cId="2331089218" sldId="387"/>
        </pc:sldMkLst>
      </pc:sldChg>
      <pc:sldChg chg="add del">
        <pc:chgData name="Manish Sharma" userId="b799adb9ba789c8f" providerId="LiveId" clId="{1E06067A-49EA-4561-BF94-0B38AACB87C5}" dt="2022-07-13T10:07:51.539" v="1264"/>
        <pc:sldMkLst>
          <pc:docMk/>
          <pc:sldMk cId="940231496" sldId="388"/>
        </pc:sldMkLst>
      </pc:sldChg>
      <pc:sldChg chg="add del">
        <pc:chgData name="Manish Sharma" userId="b799adb9ba789c8f" providerId="LiveId" clId="{1E06067A-49EA-4561-BF94-0B38AACB87C5}" dt="2022-07-13T10:14:16.435" v="1265"/>
        <pc:sldMkLst>
          <pc:docMk/>
          <pc:sldMk cId="3313300973" sldId="391"/>
        </pc:sldMkLst>
      </pc:sldChg>
      <pc:sldChg chg="add del">
        <pc:chgData name="Manish Sharma" userId="b799adb9ba789c8f" providerId="LiveId" clId="{1E06067A-49EA-4561-BF94-0B38AACB87C5}" dt="2022-07-14T04:23:33.373" v="1269"/>
        <pc:sldMkLst>
          <pc:docMk/>
          <pc:sldMk cId="2204562738" sldId="392"/>
        </pc:sldMkLst>
      </pc:sldChg>
      <pc:sldChg chg="add del">
        <pc:chgData name="Manish Sharma" userId="b799adb9ba789c8f" providerId="LiveId" clId="{1E06067A-49EA-4561-BF94-0B38AACB87C5}" dt="2022-07-13T11:35:20.063" v="1267"/>
        <pc:sldMkLst>
          <pc:docMk/>
          <pc:sldMk cId="23709531" sldId="393"/>
        </pc:sldMkLst>
      </pc:sldChg>
      <pc:sldChg chg="add del">
        <pc:chgData name="Manish Sharma" userId="b799adb9ba789c8f" providerId="LiveId" clId="{1E06067A-49EA-4561-BF94-0B38AACB87C5}" dt="2022-07-14T09:58:43.596" v="1271"/>
        <pc:sldMkLst>
          <pc:docMk/>
          <pc:sldMk cId="694169232" sldId="395"/>
        </pc:sldMkLst>
      </pc:sldChg>
      <pc:sldChg chg="add del">
        <pc:chgData name="Manish Sharma" userId="b799adb9ba789c8f" providerId="LiveId" clId="{1E06067A-49EA-4561-BF94-0B38AACB87C5}" dt="2022-07-14T09:58:43.596" v="1271"/>
        <pc:sldMkLst>
          <pc:docMk/>
          <pc:sldMk cId="3920928659" sldId="396"/>
        </pc:sldMkLst>
      </pc:sldChg>
      <pc:sldChg chg="add del">
        <pc:chgData name="Manish Sharma" userId="b799adb9ba789c8f" providerId="LiveId" clId="{1E06067A-49EA-4561-BF94-0B38AACB87C5}" dt="2022-07-15T05:47:26.265" v="1298"/>
        <pc:sldMkLst>
          <pc:docMk/>
          <pc:sldMk cId="3923253326" sldId="399"/>
        </pc:sldMkLst>
      </pc:sldChg>
      <pc:sldChg chg="add del">
        <pc:chgData name="Manish Sharma" userId="b799adb9ba789c8f" providerId="LiveId" clId="{1E06067A-49EA-4561-BF94-0B38AACB87C5}" dt="2022-07-15T05:47:26.265" v="1298"/>
        <pc:sldMkLst>
          <pc:docMk/>
          <pc:sldMk cId="1859098652" sldId="400"/>
        </pc:sldMkLst>
      </pc:sldChg>
      <pc:sldChg chg="add del">
        <pc:chgData name="Manish Sharma" userId="b799adb9ba789c8f" providerId="LiveId" clId="{1E06067A-49EA-4561-BF94-0B38AACB87C5}" dt="2022-07-15T05:47:26.265" v="1298"/>
        <pc:sldMkLst>
          <pc:docMk/>
          <pc:sldMk cId="2486780815" sldId="401"/>
        </pc:sldMkLst>
      </pc:sldChg>
      <pc:sldChg chg="add del">
        <pc:chgData name="Manish Sharma" userId="b799adb9ba789c8f" providerId="LiveId" clId="{1E06067A-49EA-4561-BF94-0B38AACB87C5}" dt="2022-07-15T05:52:57.459" v="1299"/>
        <pc:sldMkLst>
          <pc:docMk/>
          <pc:sldMk cId="2478318775" sldId="402"/>
        </pc:sldMkLst>
      </pc:sldChg>
      <pc:sldChg chg="add del">
        <pc:chgData name="Manish Sharma" userId="b799adb9ba789c8f" providerId="LiveId" clId="{1E06067A-49EA-4561-BF94-0B38AACB87C5}" dt="2022-07-15T09:23:42.604" v="1358"/>
        <pc:sldMkLst>
          <pc:docMk/>
          <pc:sldMk cId="2909444576" sldId="404"/>
        </pc:sldMkLst>
      </pc:sldChg>
      <pc:sldChg chg="add del">
        <pc:chgData name="Manish Sharma" userId="b799adb9ba789c8f" providerId="LiveId" clId="{1E06067A-49EA-4561-BF94-0B38AACB87C5}" dt="2022-07-15T09:30:48.477" v="1359"/>
        <pc:sldMkLst>
          <pc:docMk/>
          <pc:sldMk cId="1747891241" sldId="405"/>
        </pc:sldMkLst>
      </pc:sldChg>
      <pc:sldChg chg="modSp add del mod">
        <pc:chgData name="Manish Sharma" userId="b799adb9ba789c8f" providerId="LiveId" clId="{1E06067A-49EA-4561-BF94-0B38AACB87C5}" dt="2022-07-12T07:52:51.801" v="428" actId="122"/>
        <pc:sldMkLst>
          <pc:docMk/>
          <pc:sldMk cId="1426255416" sldId="419"/>
        </pc:sldMkLst>
        <pc:spChg chg="mod">
          <ac:chgData name="Manish Sharma" userId="b799adb9ba789c8f" providerId="LiveId" clId="{1E06067A-49EA-4561-BF94-0B38AACB87C5}" dt="2022-07-12T07:52:51.801" v="428" actId="122"/>
          <ac:spMkLst>
            <pc:docMk/>
            <pc:sldMk cId="1426255416" sldId="419"/>
            <ac:spMk id="3" creationId="{E0018C54-6DBF-402F-ABE3-5D74A641AC62}"/>
          </ac:spMkLst>
        </pc:spChg>
      </pc:sldChg>
      <pc:sldChg chg="add del">
        <pc:chgData name="Manish Sharma" userId="b799adb9ba789c8f" providerId="LiveId" clId="{1E06067A-49EA-4561-BF94-0B38AACB87C5}" dt="2022-07-12T07:51:19.842" v="361"/>
        <pc:sldMkLst>
          <pc:docMk/>
          <pc:sldMk cId="1148228370" sldId="420"/>
        </pc:sldMkLst>
      </pc:sldChg>
      <pc:sldChg chg="add del">
        <pc:chgData name="Manish Sharma" userId="b799adb9ba789c8f" providerId="LiveId" clId="{1E06067A-49EA-4561-BF94-0B38AACB87C5}" dt="2022-07-12T11:00:33.728" v="429"/>
        <pc:sldMkLst>
          <pc:docMk/>
          <pc:sldMk cId="2543228366" sldId="422"/>
        </pc:sldMkLst>
      </pc:sldChg>
      <pc:sldChg chg="add del">
        <pc:chgData name="Manish Sharma" userId="b799adb9ba789c8f" providerId="LiveId" clId="{1E06067A-49EA-4561-BF94-0B38AACB87C5}" dt="2022-07-12T11:00:33.728" v="429"/>
        <pc:sldMkLst>
          <pc:docMk/>
          <pc:sldMk cId="2451827515" sldId="423"/>
        </pc:sldMkLst>
      </pc:sldChg>
      <pc:sldChg chg="del">
        <pc:chgData name="Manish Sharma" userId="b799adb9ba789c8f" providerId="LiveId" clId="{1E06067A-49EA-4561-BF94-0B38AACB87C5}" dt="2022-07-12T03:17:21.464" v="0" actId="47"/>
        <pc:sldMkLst>
          <pc:docMk/>
          <pc:sldMk cId="1371608187" sldId="424"/>
        </pc:sldMkLst>
      </pc:sldChg>
      <pc:sldChg chg="addSp delSp modSp new mod">
        <pc:chgData name="Manish Sharma" userId="b799adb9ba789c8f" providerId="LiveId" clId="{1E06067A-49EA-4561-BF94-0B38AACB87C5}" dt="2022-07-12T11:26:42.183" v="437"/>
        <pc:sldMkLst>
          <pc:docMk/>
          <pc:sldMk cId="3238796746" sldId="424"/>
        </pc:sldMkLst>
        <pc:spChg chg="mod">
          <ac:chgData name="Manish Sharma" userId="b799adb9ba789c8f" providerId="LiveId" clId="{1E06067A-49EA-4561-BF94-0B38AACB87C5}" dt="2022-07-12T11:19:56.261" v="431"/>
          <ac:spMkLst>
            <pc:docMk/>
            <pc:sldMk cId="3238796746" sldId="424"/>
            <ac:spMk id="2" creationId="{E3510154-20D2-50EC-626C-F9C96E211E2D}"/>
          </ac:spMkLst>
        </pc:spChg>
        <pc:spChg chg="del">
          <ac:chgData name="Manish Sharma" userId="b799adb9ba789c8f" providerId="LiveId" clId="{1E06067A-49EA-4561-BF94-0B38AACB87C5}" dt="2022-07-12T11:20:04.480" v="432" actId="478"/>
          <ac:spMkLst>
            <pc:docMk/>
            <pc:sldMk cId="3238796746" sldId="424"/>
            <ac:spMk id="3" creationId="{8C289438-B0C0-E9A1-4D45-36F7ABA486A2}"/>
          </ac:spMkLst>
        </pc:spChg>
        <pc:spChg chg="add mod">
          <ac:chgData name="Manish Sharma" userId="b799adb9ba789c8f" providerId="LiveId" clId="{1E06067A-49EA-4561-BF94-0B38AACB87C5}" dt="2022-07-12T11:23:54.882" v="433"/>
          <ac:spMkLst>
            <pc:docMk/>
            <pc:sldMk cId="3238796746" sldId="424"/>
            <ac:spMk id="4" creationId="{9D70CD27-69F3-6E6C-7E23-45829D54949A}"/>
          </ac:spMkLst>
        </pc:spChg>
        <pc:spChg chg="add mod">
          <ac:chgData name="Manish Sharma" userId="b799adb9ba789c8f" providerId="LiveId" clId="{1E06067A-49EA-4561-BF94-0B38AACB87C5}" dt="2022-07-12T11:23:54.882" v="433"/>
          <ac:spMkLst>
            <pc:docMk/>
            <pc:sldMk cId="3238796746" sldId="424"/>
            <ac:spMk id="5" creationId="{5D804B04-5A62-EC81-54DA-96A1CDAFF859}"/>
          </ac:spMkLst>
        </pc:spChg>
        <pc:spChg chg="add mod">
          <ac:chgData name="Manish Sharma" userId="b799adb9ba789c8f" providerId="LiveId" clId="{1E06067A-49EA-4561-BF94-0B38AACB87C5}" dt="2022-07-12T11:23:54.882" v="433"/>
          <ac:spMkLst>
            <pc:docMk/>
            <pc:sldMk cId="3238796746" sldId="424"/>
            <ac:spMk id="7" creationId="{0308B9A3-E2F3-360B-1496-9730B2E0DE08}"/>
          </ac:spMkLst>
        </pc:spChg>
        <pc:spChg chg="add mod">
          <ac:chgData name="Manish Sharma" userId="b799adb9ba789c8f" providerId="LiveId" clId="{1E06067A-49EA-4561-BF94-0B38AACB87C5}" dt="2022-07-12T11:23:54.882" v="433"/>
          <ac:spMkLst>
            <pc:docMk/>
            <pc:sldMk cId="3238796746" sldId="424"/>
            <ac:spMk id="9" creationId="{A04AB272-C44C-2A39-3079-3B823EC31667}"/>
          </ac:spMkLst>
        </pc:spChg>
        <pc:spChg chg="add mod">
          <ac:chgData name="Manish Sharma" userId="b799adb9ba789c8f" providerId="LiveId" clId="{1E06067A-49EA-4561-BF94-0B38AACB87C5}" dt="2022-07-12T11:25:18.607" v="434"/>
          <ac:spMkLst>
            <pc:docMk/>
            <pc:sldMk cId="3238796746" sldId="424"/>
            <ac:spMk id="11" creationId="{620BF992-38AB-3AFB-9918-35067C75AA9E}"/>
          </ac:spMkLst>
        </pc:spChg>
        <pc:spChg chg="add mod">
          <ac:chgData name="Manish Sharma" userId="b799adb9ba789c8f" providerId="LiveId" clId="{1E06067A-49EA-4561-BF94-0B38AACB87C5}" dt="2022-07-12T11:25:18.607" v="434"/>
          <ac:spMkLst>
            <pc:docMk/>
            <pc:sldMk cId="3238796746" sldId="424"/>
            <ac:spMk id="12" creationId="{683ECE29-685D-C109-F365-DE8D108A1363}"/>
          </ac:spMkLst>
        </pc:spChg>
        <pc:spChg chg="add mod">
          <ac:chgData name="Manish Sharma" userId="b799adb9ba789c8f" providerId="LiveId" clId="{1E06067A-49EA-4561-BF94-0B38AACB87C5}" dt="2022-07-12T11:25:18.607" v="434"/>
          <ac:spMkLst>
            <pc:docMk/>
            <pc:sldMk cId="3238796746" sldId="424"/>
            <ac:spMk id="14" creationId="{7399F0ED-C335-94A3-C777-577A728AD880}"/>
          </ac:spMkLst>
        </pc:spChg>
        <pc:spChg chg="add mod">
          <ac:chgData name="Manish Sharma" userId="b799adb9ba789c8f" providerId="LiveId" clId="{1E06067A-49EA-4561-BF94-0B38AACB87C5}" dt="2022-07-12T11:26:07.194" v="435"/>
          <ac:spMkLst>
            <pc:docMk/>
            <pc:sldMk cId="3238796746" sldId="424"/>
            <ac:spMk id="16" creationId="{4F74876B-270A-A5EC-C916-A94BEF03B674}"/>
          </ac:spMkLst>
        </pc:spChg>
        <pc:spChg chg="add mod">
          <ac:chgData name="Manish Sharma" userId="b799adb9ba789c8f" providerId="LiveId" clId="{1E06067A-49EA-4561-BF94-0B38AACB87C5}" dt="2022-07-12T11:26:07.194" v="435"/>
          <ac:spMkLst>
            <pc:docMk/>
            <pc:sldMk cId="3238796746" sldId="424"/>
            <ac:spMk id="19" creationId="{ED8D0A90-394C-FEC0-D045-EECE617B8D60}"/>
          </ac:spMkLst>
        </pc:spChg>
        <pc:spChg chg="add mod">
          <ac:chgData name="Manish Sharma" userId="b799adb9ba789c8f" providerId="LiveId" clId="{1E06067A-49EA-4561-BF94-0B38AACB87C5}" dt="2022-07-12T11:26:29.964" v="436"/>
          <ac:spMkLst>
            <pc:docMk/>
            <pc:sldMk cId="3238796746" sldId="424"/>
            <ac:spMk id="21" creationId="{C553B436-AF32-705F-9383-F02654170791}"/>
          </ac:spMkLst>
        </pc:spChg>
        <pc:spChg chg="add mod">
          <ac:chgData name="Manish Sharma" userId="b799adb9ba789c8f" providerId="LiveId" clId="{1E06067A-49EA-4561-BF94-0B38AACB87C5}" dt="2022-07-12T11:26:42.183" v="437"/>
          <ac:spMkLst>
            <pc:docMk/>
            <pc:sldMk cId="3238796746" sldId="424"/>
            <ac:spMk id="23" creationId="{72B77E7F-D256-20ED-A642-6E927C7A1D60}"/>
          </ac:spMkLst>
        </pc:spChg>
        <pc:spChg chg="add mod">
          <ac:chgData name="Manish Sharma" userId="b799adb9ba789c8f" providerId="LiveId" clId="{1E06067A-49EA-4561-BF94-0B38AACB87C5}" dt="2022-07-12T11:26:42.183" v="437"/>
          <ac:spMkLst>
            <pc:docMk/>
            <pc:sldMk cId="3238796746" sldId="424"/>
            <ac:spMk id="26" creationId="{BD271CD5-C738-B29C-3ABE-8C70309CFF82}"/>
          </ac:spMkLst>
        </pc:spChg>
        <pc:cxnChg chg="add mod">
          <ac:chgData name="Manish Sharma" userId="b799adb9ba789c8f" providerId="LiveId" clId="{1E06067A-49EA-4561-BF94-0B38AACB87C5}" dt="2022-07-12T11:23:54.882" v="433"/>
          <ac:cxnSpMkLst>
            <pc:docMk/>
            <pc:sldMk cId="3238796746" sldId="424"/>
            <ac:cxnSpMk id="6" creationId="{62F73EE6-1998-499A-391A-6FB48CC3710A}"/>
          </ac:cxnSpMkLst>
        </pc:cxnChg>
        <pc:cxnChg chg="add mod">
          <ac:chgData name="Manish Sharma" userId="b799adb9ba789c8f" providerId="LiveId" clId="{1E06067A-49EA-4561-BF94-0B38AACB87C5}" dt="2022-07-12T11:23:54.882" v="433"/>
          <ac:cxnSpMkLst>
            <pc:docMk/>
            <pc:sldMk cId="3238796746" sldId="424"/>
            <ac:cxnSpMk id="8" creationId="{9EFED920-0EB2-D84F-8BBC-6D8D2DD6887A}"/>
          </ac:cxnSpMkLst>
        </pc:cxnChg>
        <pc:cxnChg chg="add mod">
          <ac:chgData name="Manish Sharma" userId="b799adb9ba789c8f" providerId="LiveId" clId="{1E06067A-49EA-4561-BF94-0B38AACB87C5}" dt="2022-07-12T11:23:54.882" v="433"/>
          <ac:cxnSpMkLst>
            <pc:docMk/>
            <pc:sldMk cId="3238796746" sldId="424"/>
            <ac:cxnSpMk id="10" creationId="{C5A61AB1-0E20-6AE0-D83C-1663C12394A1}"/>
          </ac:cxnSpMkLst>
        </pc:cxnChg>
        <pc:cxnChg chg="add mod">
          <ac:chgData name="Manish Sharma" userId="b799adb9ba789c8f" providerId="LiveId" clId="{1E06067A-49EA-4561-BF94-0B38AACB87C5}" dt="2022-07-12T11:25:18.607" v="434"/>
          <ac:cxnSpMkLst>
            <pc:docMk/>
            <pc:sldMk cId="3238796746" sldId="424"/>
            <ac:cxnSpMk id="13" creationId="{32B774AF-E461-3D75-1D43-48555C3A5A1B}"/>
          </ac:cxnSpMkLst>
        </pc:cxnChg>
        <pc:cxnChg chg="add mod">
          <ac:chgData name="Manish Sharma" userId="b799adb9ba789c8f" providerId="LiveId" clId="{1E06067A-49EA-4561-BF94-0B38AACB87C5}" dt="2022-07-12T11:25:18.607" v="434"/>
          <ac:cxnSpMkLst>
            <pc:docMk/>
            <pc:sldMk cId="3238796746" sldId="424"/>
            <ac:cxnSpMk id="15" creationId="{70D10578-D049-99F0-9AD7-CE0391832B6A}"/>
          </ac:cxnSpMkLst>
        </pc:cxnChg>
        <pc:cxnChg chg="add mod">
          <ac:chgData name="Manish Sharma" userId="b799adb9ba789c8f" providerId="LiveId" clId="{1E06067A-49EA-4561-BF94-0B38AACB87C5}" dt="2022-07-12T11:26:07.194" v="435"/>
          <ac:cxnSpMkLst>
            <pc:docMk/>
            <pc:sldMk cId="3238796746" sldId="424"/>
            <ac:cxnSpMk id="17" creationId="{2BF583D6-863E-3697-5104-3B604993C064}"/>
          </ac:cxnSpMkLst>
        </pc:cxnChg>
        <pc:cxnChg chg="add mod">
          <ac:chgData name="Manish Sharma" userId="b799adb9ba789c8f" providerId="LiveId" clId="{1E06067A-49EA-4561-BF94-0B38AACB87C5}" dt="2022-07-12T11:26:07.194" v="435"/>
          <ac:cxnSpMkLst>
            <pc:docMk/>
            <pc:sldMk cId="3238796746" sldId="424"/>
            <ac:cxnSpMk id="18" creationId="{5BABBF38-83E2-5D62-CA9A-FB0057A011AA}"/>
          </ac:cxnSpMkLst>
        </pc:cxnChg>
        <pc:cxnChg chg="add mod">
          <ac:chgData name="Manish Sharma" userId="b799adb9ba789c8f" providerId="LiveId" clId="{1E06067A-49EA-4561-BF94-0B38AACB87C5}" dt="2022-07-12T11:26:07.194" v="435"/>
          <ac:cxnSpMkLst>
            <pc:docMk/>
            <pc:sldMk cId="3238796746" sldId="424"/>
            <ac:cxnSpMk id="20" creationId="{03CC67EF-1725-7C81-4720-54BED6E4EC4C}"/>
          </ac:cxnSpMkLst>
        </pc:cxnChg>
        <pc:cxnChg chg="add mod">
          <ac:chgData name="Manish Sharma" userId="b799adb9ba789c8f" providerId="LiveId" clId="{1E06067A-49EA-4561-BF94-0B38AACB87C5}" dt="2022-07-12T11:26:29.964" v="436"/>
          <ac:cxnSpMkLst>
            <pc:docMk/>
            <pc:sldMk cId="3238796746" sldId="424"/>
            <ac:cxnSpMk id="22" creationId="{DC98D0C8-E6BE-0C41-9834-2F9A93B0BAB7}"/>
          </ac:cxnSpMkLst>
        </pc:cxnChg>
        <pc:cxnChg chg="add mod">
          <ac:chgData name="Manish Sharma" userId="b799adb9ba789c8f" providerId="LiveId" clId="{1E06067A-49EA-4561-BF94-0B38AACB87C5}" dt="2022-07-12T11:26:42.183" v="437"/>
          <ac:cxnSpMkLst>
            <pc:docMk/>
            <pc:sldMk cId="3238796746" sldId="424"/>
            <ac:cxnSpMk id="24" creationId="{B3F6EBEA-1222-8E1A-B531-65ECACF4EB5C}"/>
          </ac:cxnSpMkLst>
        </pc:cxnChg>
        <pc:cxnChg chg="add mod">
          <ac:chgData name="Manish Sharma" userId="b799adb9ba789c8f" providerId="LiveId" clId="{1E06067A-49EA-4561-BF94-0B38AACB87C5}" dt="2022-07-12T11:26:42.183" v="437"/>
          <ac:cxnSpMkLst>
            <pc:docMk/>
            <pc:sldMk cId="3238796746" sldId="424"/>
            <ac:cxnSpMk id="25" creationId="{E16758E5-9286-E87E-F442-DF782D4D0E51}"/>
          </ac:cxnSpMkLst>
        </pc:cxnChg>
      </pc:sldChg>
      <pc:sldChg chg="del">
        <pc:chgData name="Manish Sharma" userId="b799adb9ba789c8f" providerId="LiveId" clId="{1E06067A-49EA-4561-BF94-0B38AACB87C5}" dt="2022-07-12T03:17:21.464" v="0" actId="47"/>
        <pc:sldMkLst>
          <pc:docMk/>
          <pc:sldMk cId="2571189140" sldId="425"/>
        </pc:sldMkLst>
      </pc:sldChg>
      <pc:sldChg chg="addSp delSp modSp new mod">
        <pc:chgData name="Manish Sharma" userId="b799adb9ba789c8f" providerId="LiveId" clId="{1E06067A-49EA-4561-BF94-0B38AACB87C5}" dt="2022-07-12T11:39:04.294" v="450"/>
        <pc:sldMkLst>
          <pc:docMk/>
          <pc:sldMk cId="2866300543" sldId="425"/>
        </pc:sldMkLst>
        <pc:spChg chg="del">
          <ac:chgData name="Manish Sharma" userId="b799adb9ba789c8f" providerId="LiveId" clId="{1E06067A-49EA-4561-BF94-0B38AACB87C5}" dt="2022-07-12T11:34:03.919" v="441" actId="478"/>
          <ac:spMkLst>
            <pc:docMk/>
            <pc:sldMk cId="2866300543" sldId="425"/>
            <ac:spMk id="2" creationId="{4CEE8649-A213-79A4-2257-9BAE9992D582}"/>
          </ac:spMkLst>
        </pc:spChg>
        <pc:spChg chg="del">
          <ac:chgData name="Manish Sharma" userId="b799adb9ba789c8f" providerId="LiveId" clId="{1E06067A-49EA-4561-BF94-0B38AACB87C5}" dt="2022-07-12T11:34:03.919" v="441" actId="478"/>
          <ac:spMkLst>
            <pc:docMk/>
            <pc:sldMk cId="2866300543" sldId="425"/>
            <ac:spMk id="3" creationId="{44001C7E-3C2C-ED5D-DF2B-0BE48BCA9A9B}"/>
          </ac:spMkLst>
        </pc:spChg>
        <pc:spChg chg="add mod">
          <ac:chgData name="Manish Sharma" userId="b799adb9ba789c8f" providerId="LiveId" clId="{1E06067A-49EA-4561-BF94-0B38AACB87C5}" dt="2022-07-12T11:34:16.447" v="442"/>
          <ac:spMkLst>
            <pc:docMk/>
            <pc:sldMk cId="2866300543" sldId="425"/>
            <ac:spMk id="4" creationId="{66242EAD-ADB3-83A9-640E-343BEF05648F}"/>
          </ac:spMkLst>
        </pc:spChg>
        <pc:spChg chg="add mod">
          <ac:chgData name="Manish Sharma" userId="b799adb9ba789c8f" providerId="LiveId" clId="{1E06067A-49EA-4561-BF94-0B38AACB87C5}" dt="2022-07-12T11:34:30.418" v="443"/>
          <ac:spMkLst>
            <pc:docMk/>
            <pc:sldMk cId="2866300543" sldId="425"/>
            <ac:spMk id="5" creationId="{F0FD24B4-E8D8-3F42-6D7A-9EAC94837238}"/>
          </ac:spMkLst>
        </pc:spChg>
        <pc:spChg chg="add mod">
          <ac:chgData name="Manish Sharma" userId="b799adb9ba789c8f" providerId="LiveId" clId="{1E06067A-49EA-4561-BF94-0B38AACB87C5}" dt="2022-07-12T11:34:30.418" v="443"/>
          <ac:spMkLst>
            <pc:docMk/>
            <pc:sldMk cId="2866300543" sldId="425"/>
            <ac:spMk id="6" creationId="{5865FEB2-8261-994E-0E86-106E89EFF63C}"/>
          </ac:spMkLst>
        </pc:spChg>
        <pc:spChg chg="add mod">
          <ac:chgData name="Manish Sharma" userId="b799adb9ba789c8f" providerId="LiveId" clId="{1E06067A-49EA-4561-BF94-0B38AACB87C5}" dt="2022-07-12T11:34:44.729" v="444"/>
          <ac:spMkLst>
            <pc:docMk/>
            <pc:sldMk cId="2866300543" sldId="425"/>
            <ac:spMk id="9" creationId="{4BDEF549-A173-CB8E-D7A3-8F5F6C4988E4}"/>
          </ac:spMkLst>
        </pc:spChg>
        <pc:spChg chg="add mod">
          <ac:chgData name="Manish Sharma" userId="b799adb9ba789c8f" providerId="LiveId" clId="{1E06067A-49EA-4561-BF94-0B38AACB87C5}" dt="2022-07-12T11:35:02.903" v="445"/>
          <ac:spMkLst>
            <pc:docMk/>
            <pc:sldMk cId="2866300543" sldId="425"/>
            <ac:spMk id="11" creationId="{7EDD735C-1BCD-53AE-0247-3F9D689231CF}"/>
          </ac:spMkLst>
        </pc:spChg>
        <pc:spChg chg="add mod">
          <ac:chgData name="Manish Sharma" userId="b799adb9ba789c8f" providerId="LiveId" clId="{1E06067A-49EA-4561-BF94-0B38AACB87C5}" dt="2022-07-12T11:35:09.361" v="446"/>
          <ac:spMkLst>
            <pc:docMk/>
            <pc:sldMk cId="2866300543" sldId="425"/>
            <ac:spMk id="12" creationId="{823FE67D-589F-38A8-8E84-B303E017E8CF}"/>
          </ac:spMkLst>
        </pc:spChg>
        <pc:spChg chg="add mod">
          <ac:chgData name="Manish Sharma" userId="b799adb9ba789c8f" providerId="LiveId" clId="{1E06067A-49EA-4561-BF94-0B38AACB87C5}" dt="2022-07-12T11:35:28.374" v="447"/>
          <ac:spMkLst>
            <pc:docMk/>
            <pc:sldMk cId="2866300543" sldId="425"/>
            <ac:spMk id="15" creationId="{345B4F0C-1A71-86F7-02C0-6795B9B678DD}"/>
          </ac:spMkLst>
        </pc:spChg>
        <pc:spChg chg="add mod">
          <ac:chgData name="Manish Sharma" userId="b799adb9ba789c8f" providerId="LiveId" clId="{1E06067A-49EA-4561-BF94-0B38AACB87C5}" dt="2022-07-12T11:35:37.674" v="448"/>
          <ac:spMkLst>
            <pc:docMk/>
            <pc:sldMk cId="2866300543" sldId="425"/>
            <ac:spMk id="16" creationId="{C50AA2DE-2077-DB97-EC23-B1F8896C936C}"/>
          </ac:spMkLst>
        </pc:spChg>
        <pc:spChg chg="add mod">
          <ac:chgData name="Manish Sharma" userId="b799adb9ba789c8f" providerId="LiveId" clId="{1E06067A-49EA-4561-BF94-0B38AACB87C5}" dt="2022-07-12T11:35:58.800" v="449"/>
          <ac:spMkLst>
            <pc:docMk/>
            <pc:sldMk cId="2866300543" sldId="425"/>
            <ac:spMk id="18" creationId="{405061F8-7C36-528A-ED18-664488B4BB48}"/>
          </ac:spMkLst>
        </pc:spChg>
        <pc:spChg chg="add mod">
          <ac:chgData name="Manish Sharma" userId="b799adb9ba789c8f" providerId="LiveId" clId="{1E06067A-49EA-4561-BF94-0B38AACB87C5}" dt="2022-07-12T11:35:58.800" v="449"/>
          <ac:spMkLst>
            <pc:docMk/>
            <pc:sldMk cId="2866300543" sldId="425"/>
            <ac:spMk id="19" creationId="{265C4B02-2536-AC75-CD80-B6E29BA4836C}"/>
          </ac:spMkLst>
        </pc:spChg>
        <pc:spChg chg="add mod">
          <ac:chgData name="Manish Sharma" userId="b799adb9ba789c8f" providerId="LiveId" clId="{1E06067A-49EA-4561-BF94-0B38AACB87C5}" dt="2022-07-12T11:39:04.294" v="450"/>
          <ac:spMkLst>
            <pc:docMk/>
            <pc:sldMk cId="2866300543" sldId="425"/>
            <ac:spMk id="21" creationId="{BE13D710-78AB-DBD2-3D8B-BACC5204EF48}"/>
          </ac:spMkLst>
        </pc:spChg>
        <pc:cxnChg chg="add mod">
          <ac:chgData name="Manish Sharma" userId="b799adb9ba789c8f" providerId="LiveId" clId="{1E06067A-49EA-4561-BF94-0B38AACB87C5}" dt="2022-07-12T11:34:30.418" v="443"/>
          <ac:cxnSpMkLst>
            <pc:docMk/>
            <pc:sldMk cId="2866300543" sldId="425"/>
            <ac:cxnSpMk id="7" creationId="{98DFBCE7-6041-714D-5D0C-A097BBD672E1}"/>
          </ac:cxnSpMkLst>
        </pc:cxnChg>
        <pc:cxnChg chg="add mod">
          <ac:chgData name="Manish Sharma" userId="b799adb9ba789c8f" providerId="LiveId" clId="{1E06067A-49EA-4561-BF94-0B38AACB87C5}" dt="2022-07-12T11:34:44.729" v="444"/>
          <ac:cxnSpMkLst>
            <pc:docMk/>
            <pc:sldMk cId="2866300543" sldId="425"/>
            <ac:cxnSpMk id="8" creationId="{432A41DF-A9CF-6B01-3B5C-F9D0EFBFB76E}"/>
          </ac:cxnSpMkLst>
        </pc:cxnChg>
        <pc:cxnChg chg="add mod">
          <ac:chgData name="Manish Sharma" userId="b799adb9ba789c8f" providerId="LiveId" clId="{1E06067A-49EA-4561-BF94-0B38AACB87C5}" dt="2022-07-12T11:35:02.903" v="445"/>
          <ac:cxnSpMkLst>
            <pc:docMk/>
            <pc:sldMk cId="2866300543" sldId="425"/>
            <ac:cxnSpMk id="10" creationId="{2C521FCF-DFE3-99BE-8955-719317F20BD6}"/>
          </ac:cxnSpMkLst>
        </pc:cxnChg>
        <pc:cxnChg chg="add mod">
          <ac:chgData name="Manish Sharma" userId="b799adb9ba789c8f" providerId="LiveId" clId="{1E06067A-49EA-4561-BF94-0B38AACB87C5}" dt="2022-07-12T11:35:09.361" v="446"/>
          <ac:cxnSpMkLst>
            <pc:docMk/>
            <pc:sldMk cId="2866300543" sldId="425"/>
            <ac:cxnSpMk id="13" creationId="{BF45B35F-1FD9-211F-A901-4F4A998FF615}"/>
          </ac:cxnSpMkLst>
        </pc:cxnChg>
        <pc:cxnChg chg="add mod">
          <ac:chgData name="Manish Sharma" userId="b799adb9ba789c8f" providerId="LiveId" clId="{1E06067A-49EA-4561-BF94-0B38AACB87C5}" dt="2022-07-12T11:35:28.374" v="447"/>
          <ac:cxnSpMkLst>
            <pc:docMk/>
            <pc:sldMk cId="2866300543" sldId="425"/>
            <ac:cxnSpMk id="14" creationId="{B0AF6364-3B37-E88B-629D-20B3B534C827}"/>
          </ac:cxnSpMkLst>
        </pc:cxnChg>
        <pc:cxnChg chg="add mod">
          <ac:chgData name="Manish Sharma" userId="b799adb9ba789c8f" providerId="LiveId" clId="{1E06067A-49EA-4561-BF94-0B38AACB87C5}" dt="2022-07-12T11:35:37.674" v="448"/>
          <ac:cxnSpMkLst>
            <pc:docMk/>
            <pc:sldMk cId="2866300543" sldId="425"/>
            <ac:cxnSpMk id="17" creationId="{36C82167-F4B3-4E85-4A28-C19DF9969F0F}"/>
          </ac:cxnSpMkLst>
        </pc:cxnChg>
        <pc:cxnChg chg="add mod">
          <ac:chgData name="Manish Sharma" userId="b799adb9ba789c8f" providerId="LiveId" clId="{1E06067A-49EA-4561-BF94-0B38AACB87C5}" dt="2022-07-12T11:35:58.800" v="449"/>
          <ac:cxnSpMkLst>
            <pc:docMk/>
            <pc:sldMk cId="2866300543" sldId="425"/>
            <ac:cxnSpMk id="20" creationId="{00CBE0CE-449C-AF47-C61E-E323F5C9CB91}"/>
          </ac:cxnSpMkLst>
        </pc:cxnChg>
        <pc:cxnChg chg="add mod">
          <ac:chgData name="Manish Sharma" userId="b799adb9ba789c8f" providerId="LiveId" clId="{1E06067A-49EA-4561-BF94-0B38AACB87C5}" dt="2022-07-12T11:39:04.294" v="450"/>
          <ac:cxnSpMkLst>
            <pc:docMk/>
            <pc:sldMk cId="2866300543" sldId="425"/>
            <ac:cxnSpMk id="22" creationId="{B650B160-D588-630F-09E0-E1D01CE7AAFE}"/>
          </ac:cxnSpMkLst>
        </pc:cxnChg>
      </pc:sldChg>
      <pc:sldChg chg="modSp new mod">
        <pc:chgData name="Manish Sharma" userId="b799adb9ba789c8f" providerId="LiveId" clId="{1E06067A-49EA-4561-BF94-0B38AACB87C5}" dt="2022-07-13T04:03:51.353" v="911" actId="20577"/>
        <pc:sldMkLst>
          <pc:docMk/>
          <pc:sldMk cId="1043698762" sldId="426"/>
        </pc:sldMkLst>
        <pc:spChg chg="mod">
          <ac:chgData name="Manish Sharma" userId="b799adb9ba789c8f" providerId="LiveId" clId="{1E06067A-49EA-4561-BF94-0B38AACB87C5}" dt="2022-07-13T03:58:59.866" v="452"/>
          <ac:spMkLst>
            <pc:docMk/>
            <pc:sldMk cId="1043698762" sldId="426"/>
            <ac:spMk id="2" creationId="{4FFD6640-A214-276C-F511-CCE81E0B1C09}"/>
          </ac:spMkLst>
        </pc:spChg>
        <pc:spChg chg="mod">
          <ac:chgData name="Manish Sharma" userId="b799adb9ba789c8f" providerId="LiveId" clId="{1E06067A-49EA-4561-BF94-0B38AACB87C5}" dt="2022-07-13T04:03:51.353" v="911" actId="20577"/>
          <ac:spMkLst>
            <pc:docMk/>
            <pc:sldMk cId="1043698762" sldId="426"/>
            <ac:spMk id="3" creationId="{C2CAB87B-B118-146B-E668-EE022EE168B0}"/>
          </ac:spMkLst>
        </pc:spChg>
      </pc:sldChg>
      <pc:sldChg chg="del">
        <pc:chgData name="Manish Sharma" userId="b799adb9ba789c8f" providerId="LiveId" clId="{1E06067A-49EA-4561-BF94-0B38AACB87C5}" dt="2022-07-12T03:17:21.464" v="0" actId="47"/>
        <pc:sldMkLst>
          <pc:docMk/>
          <pc:sldMk cId="1877109547" sldId="426"/>
        </pc:sldMkLst>
      </pc:sldChg>
      <pc:sldChg chg="modSp new mod">
        <pc:chgData name="Manish Sharma" userId="b799adb9ba789c8f" providerId="LiveId" clId="{1E06067A-49EA-4561-BF94-0B38AACB87C5}" dt="2022-07-13T04:08:44.546" v="1250" actId="20577"/>
        <pc:sldMkLst>
          <pc:docMk/>
          <pc:sldMk cId="3267737871" sldId="427"/>
        </pc:sldMkLst>
        <pc:spChg chg="mod">
          <ac:chgData name="Manish Sharma" userId="b799adb9ba789c8f" providerId="LiveId" clId="{1E06067A-49EA-4561-BF94-0B38AACB87C5}" dt="2022-07-13T04:05:06.384" v="913"/>
          <ac:spMkLst>
            <pc:docMk/>
            <pc:sldMk cId="3267737871" sldId="427"/>
            <ac:spMk id="2" creationId="{F82AA54D-0DF0-23BF-35E4-43AD25EF433C}"/>
          </ac:spMkLst>
        </pc:spChg>
        <pc:spChg chg="mod">
          <ac:chgData name="Manish Sharma" userId="b799adb9ba789c8f" providerId="LiveId" clId="{1E06067A-49EA-4561-BF94-0B38AACB87C5}" dt="2022-07-13T04:08:44.546" v="1250" actId="20577"/>
          <ac:spMkLst>
            <pc:docMk/>
            <pc:sldMk cId="3267737871" sldId="427"/>
            <ac:spMk id="3" creationId="{D883E929-B77E-39B0-D701-99E6357F8EBC}"/>
          </ac:spMkLst>
        </pc:spChg>
      </pc:sldChg>
      <pc:sldChg chg="del">
        <pc:chgData name="Manish Sharma" userId="b799adb9ba789c8f" providerId="LiveId" clId="{1E06067A-49EA-4561-BF94-0B38AACB87C5}" dt="2022-07-12T03:17:21.464" v="0" actId="47"/>
        <pc:sldMkLst>
          <pc:docMk/>
          <pc:sldMk cId="3996662421" sldId="427"/>
        </pc:sldMkLst>
      </pc:sldChg>
      <pc:sldChg chg="add del">
        <pc:chgData name="Manish Sharma" userId="b799adb9ba789c8f" providerId="LiveId" clId="{1E06067A-49EA-4561-BF94-0B38AACB87C5}" dt="2022-07-13T07:18:28.376" v="1252"/>
        <pc:sldMkLst>
          <pc:docMk/>
          <pc:sldMk cId="3577636926" sldId="428"/>
        </pc:sldMkLst>
      </pc:sldChg>
      <pc:sldChg chg="addSp delSp modSp new mod">
        <pc:chgData name="Manish Sharma" userId="b799adb9ba789c8f" providerId="LiveId" clId="{1E06067A-49EA-4561-BF94-0B38AACB87C5}" dt="2022-07-13T07:28:45.470" v="1257"/>
        <pc:sldMkLst>
          <pc:docMk/>
          <pc:sldMk cId="1411139689" sldId="429"/>
        </pc:sldMkLst>
        <pc:spChg chg="mod">
          <ac:chgData name="Manish Sharma" userId="b799adb9ba789c8f" providerId="LiveId" clId="{1E06067A-49EA-4561-BF94-0B38AACB87C5}" dt="2022-07-13T07:18:37.239" v="1254"/>
          <ac:spMkLst>
            <pc:docMk/>
            <pc:sldMk cId="1411139689" sldId="429"/>
            <ac:spMk id="2" creationId="{226BDA02-2B70-6CFF-0D71-7A9D92BDABA6}"/>
          </ac:spMkLst>
        </pc:spChg>
        <pc:spChg chg="del">
          <ac:chgData name="Manish Sharma" userId="b799adb9ba789c8f" providerId="LiveId" clId="{1E06067A-49EA-4561-BF94-0B38AACB87C5}" dt="2022-07-13T07:18:46.575" v="1255" actId="478"/>
          <ac:spMkLst>
            <pc:docMk/>
            <pc:sldMk cId="1411139689" sldId="429"/>
            <ac:spMk id="3" creationId="{A3327FD2-9B1C-2A5E-5E08-5770C7CD3B55}"/>
          </ac:spMkLst>
        </pc:spChg>
        <pc:spChg chg="add mod">
          <ac:chgData name="Manish Sharma" userId="b799adb9ba789c8f" providerId="LiveId" clId="{1E06067A-49EA-4561-BF94-0B38AACB87C5}" dt="2022-07-13T07:18:47.603" v="1256"/>
          <ac:spMkLst>
            <pc:docMk/>
            <pc:sldMk cId="1411139689" sldId="429"/>
            <ac:spMk id="4" creationId="{9813E847-ECCA-2D52-0B96-FB6FBFB80F9F}"/>
          </ac:spMkLst>
        </pc:spChg>
        <pc:spChg chg="add mod">
          <ac:chgData name="Manish Sharma" userId="b799adb9ba789c8f" providerId="LiveId" clId="{1E06067A-49EA-4561-BF94-0B38AACB87C5}" dt="2022-07-13T07:18:47.603" v="1256"/>
          <ac:spMkLst>
            <pc:docMk/>
            <pc:sldMk cId="1411139689" sldId="429"/>
            <ac:spMk id="5" creationId="{A79AE597-679D-30DA-303D-ACFFE94B14A4}"/>
          </ac:spMkLst>
        </pc:spChg>
        <pc:spChg chg="add mod">
          <ac:chgData name="Manish Sharma" userId="b799adb9ba789c8f" providerId="LiveId" clId="{1E06067A-49EA-4561-BF94-0B38AACB87C5}" dt="2022-07-13T07:18:47.603" v="1256"/>
          <ac:spMkLst>
            <pc:docMk/>
            <pc:sldMk cId="1411139689" sldId="429"/>
            <ac:spMk id="6" creationId="{174B014B-7894-5341-B766-861623CFF547}"/>
          </ac:spMkLst>
        </pc:spChg>
        <pc:spChg chg="add mod">
          <ac:chgData name="Manish Sharma" userId="b799adb9ba789c8f" providerId="LiveId" clId="{1E06067A-49EA-4561-BF94-0B38AACB87C5}" dt="2022-07-13T07:18:47.603" v="1256"/>
          <ac:spMkLst>
            <pc:docMk/>
            <pc:sldMk cId="1411139689" sldId="429"/>
            <ac:spMk id="8" creationId="{C135ACD5-80A4-4B7C-BD23-48EC426B1A46}"/>
          </ac:spMkLst>
        </pc:spChg>
        <pc:spChg chg="add mod">
          <ac:chgData name="Manish Sharma" userId="b799adb9ba789c8f" providerId="LiveId" clId="{1E06067A-49EA-4561-BF94-0B38AACB87C5}" dt="2022-07-13T07:28:45.470" v="1257"/>
          <ac:spMkLst>
            <pc:docMk/>
            <pc:sldMk cId="1411139689" sldId="429"/>
            <ac:spMk id="9" creationId="{8AB3457D-613F-F58B-A02F-AE9B938F246A}"/>
          </ac:spMkLst>
        </pc:spChg>
        <pc:spChg chg="add mod">
          <ac:chgData name="Manish Sharma" userId="b799adb9ba789c8f" providerId="LiveId" clId="{1E06067A-49EA-4561-BF94-0B38AACB87C5}" dt="2022-07-13T07:28:45.470" v="1257"/>
          <ac:spMkLst>
            <pc:docMk/>
            <pc:sldMk cId="1411139689" sldId="429"/>
            <ac:spMk id="10" creationId="{D977CCD3-6C8B-4B68-A98A-AC56DE25CB98}"/>
          </ac:spMkLst>
        </pc:spChg>
        <pc:spChg chg="add mod">
          <ac:chgData name="Manish Sharma" userId="b799adb9ba789c8f" providerId="LiveId" clId="{1E06067A-49EA-4561-BF94-0B38AACB87C5}" dt="2022-07-13T07:28:45.470" v="1257"/>
          <ac:spMkLst>
            <pc:docMk/>
            <pc:sldMk cId="1411139689" sldId="429"/>
            <ac:spMk id="11" creationId="{27D4BACF-92EF-9A6C-0624-D04318441589}"/>
          </ac:spMkLst>
        </pc:spChg>
        <pc:spChg chg="add mod">
          <ac:chgData name="Manish Sharma" userId="b799adb9ba789c8f" providerId="LiveId" clId="{1E06067A-49EA-4561-BF94-0B38AACB87C5}" dt="2022-07-13T07:28:45.470" v="1257"/>
          <ac:spMkLst>
            <pc:docMk/>
            <pc:sldMk cId="1411139689" sldId="429"/>
            <ac:spMk id="13" creationId="{440316C9-548E-D3C8-5DC7-A5D687077541}"/>
          </ac:spMkLst>
        </pc:spChg>
        <pc:cxnChg chg="add mod">
          <ac:chgData name="Manish Sharma" userId="b799adb9ba789c8f" providerId="LiveId" clId="{1E06067A-49EA-4561-BF94-0B38AACB87C5}" dt="2022-07-13T07:18:47.603" v="1256"/>
          <ac:cxnSpMkLst>
            <pc:docMk/>
            <pc:sldMk cId="1411139689" sldId="429"/>
            <ac:cxnSpMk id="7" creationId="{79A010E6-F6E1-01AA-9D6A-8E67CF7AB5C2}"/>
          </ac:cxnSpMkLst>
        </pc:cxnChg>
        <pc:cxnChg chg="add mod">
          <ac:chgData name="Manish Sharma" userId="b799adb9ba789c8f" providerId="LiveId" clId="{1E06067A-49EA-4561-BF94-0B38AACB87C5}" dt="2022-07-13T07:28:45.470" v="1257"/>
          <ac:cxnSpMkLst>
            <pc:docMk/>
            <pc:sldMk cId="1411139689" sldId="429"/>
            <ac:cxnSpMk id="12" creationId="{B259C49A-CF67-A320-FEF3-717988FAF47C}"/>
          </ac:cxnSpMkLst>
        </pc:cxnChg>
      </pc:sldChg>
      <pc:sldChg chg="del">
        <pc:chgData name="Manish Sharma" userId="b799adb9ba789c8f" providerId="LiveId" clId="{1E06067A-49EA-4561-BF94-0B38AACB87C5}" dt="2022-07-12T03:17:21.464" v="0" actId="47"/>
        <pc:sldMkLst>
          <pc:docMk/>
          <pc:sldMk cId="2983113034" sldId="429"/>
        </pc:sldMkLst>
      </pc:sldChg>
      <pc:sldChg chg="addSp delSp modSp new mod">
        <pc:chgData name="Manish Sharma" userId="b799adb9ba789c8f" providerId="LiveId" clId="{1E06067A-49EA-4561-BF94-0B38AACB87C5}" dt="2022-07-13T07:32:33.517" v="1263"/>
        <pc:sldMkLst>
          <pc:docMk/>
          <pc:sldMk cId="1052071299" sldId="430"/>
        </pc:sldMkLst>
        <pc:spChg chg="mod">
          <ac:chgData name="Manish Sharma" userId="b799adb9ba789c8f" providerId="LiveId" clId="{1E06067A-49EA-4561-BF94-0B38AACB87C5}" dt="2022-07-13T07:30:38.893" v="1259"/>
          <ac:spMkLst>
            <pc:docMk/>
            <pc:sldMk cId="1052071299" sldId="430"/>
            <ac:spMk id="2" creationId="{9CDCD38D-76F3-491D-F52D-DE594B9F73BC}"/>
          </ac:spMkLst>
        </pc:spChg>
        <pc:spChg chg="del">
          <ac:chgData name="Manish Sharma" userId="b799adb9ba789c8f" providerId="LiveId" clId="{1E06067A-49EA-4561-BF94-0B38AACB87C5}" dt="2022-07-13T07:30:49.691" v="1260" actId="478"/>
          <ac:spMkLst>
            <pc:docMk/>
            <pc:sldMk cId="1052071299" sldId="430"/>
            <ac:spMk id="3" creationId="{5A2558CB-96AF-E574-032C-6610282ED841}"/>
          </ac:spMkLst>
        </pc:spChg>
        <pc:spChg chg="add mod">
          <ac:chgData name="Manish Sharma" userId="b799adb9ba789c8f" providerId="LiveId" clId="{1E06067A-49EA-4561-BF94-0B38AACB87C5}" dt="2022-07-13T07:30:50.425" v="1261"/>
          <ac:spMkLst>
            <pc:docMk/>
            <pc:sldMk cId="1052071299" sldId="430"/>
            <ac:spMk id="4" creationId="{B3E9BEA0-FCD3-680A-BE8B-E8E93B5A973E}"/>
          </ac:spMkLst>
        </pc:spChg>
        <pc:spChg chg="add mod">
          <ac:chgData name="Manish Sharma" userId="b799adb9ba789c8f" providerId="LiveId" clId="{1E06067A-49EA-4561-BF94-0B38AACB87C5}" dt="2022-07-13T07:30:50.425" v="1261"/>
          <ac:spMkLst>
            <pc:docMk/>
            <pc:sldMk cId="1052071299" sldId="430"/>
            <ac:spMk id="5" creationId="{BC3592B5-7384-ADA4-CEE1-53ED9BAC9E6C}"/>
          </ac:spMkLst>
        </pc:spChg>
        <pc:spChg chg="add mod">
          <ac:chgData name="Manish Sharma" userId="b799adb9ba789c8f" providerId="LiveId" clId="{1E06067A-49EA-4561-BF94-0B38AACB87C5}" dt="2022-07-13T07:30:50.425" v="1261"/>
          <ac:spMkLst>
            <pc:docMk/>
            <pc:sldMk cId="1052071299" sldId="430"/>
            <ac:spMk id="6" creationId="{D14B7AD3-E0AF-C93C-1A4B-EC5AC40225CA}"/>
          </ac:spMkLst>
        </pc:spChg>
        <pc:spChg chg="add mod">
          <ac:chgData name="Manish Sharma" userId="b799adb9ba789c8f" providerId="LiveId" clId="{1E06067A-49EA-4561-BF94-0B38AACB87C5}" dt="2022-07-13T07:32:08.706" v="1262"/>
          <ac:spMkLst>
            <pc:docMk/>
            <pc:sldMk cId="1052071299" sldId="430"/>
            <ac:spMk id="9" creationId="{F8E31339-EA8F-6910-F612-4A16C005056F}"/>
          </ac:spMkLst>
        </pc:spChg>
        <pc:spChg chg="add mod">
          <ac:chgData name="Manish Sharma" userId="b799adb9ba789c8f" providerId="LiveId" clId="{1E06067A-49EA-4561-BF94-0B38AACB87C5}" dt="2022-07-13T07:32:08.706" v="1262"/>
          <ac:spMkLst>
            <pc:docMk/>
            <pc:sldMk cId="1052071299" sldId="430"/>
            <ac:spMk id="10" creationId="{F6E9DE68-D552-160B-0832-4D4C4FA5E6A7}"/>
          </ac:spMkLst>
        </pc:spChg>
        <pc:spChg chg="add mod">
          <ac:chgData name="Manish Sharma" userId="b799adb9ba789c8f" providerId="LiveId" clId="{1E06067A-49EA-4561-BF94-0B38AACB87C5}" dt="2022-07-13T07:32:33.517" v="1263"/>
          <ac:spMkLst>
            <pc:docMk/>
            <pc:sldMk cId="1052071299" sldId="430"/>
            <ac:spMk id="11" creationId="{90B93EF1-EAB6-0B3B-399C-6B9ECC5BF0DE}"/>
          </ac:spMkLst>
        </pc:spChg>
        <pc:spChg chg="add mod">
          <ac:chgData name="Manish Sharma" userId="b799adb9ba789c8f" providerId="LiveId" clId="{1E06067A-49EA-4561-BF94-0B38AACB87C5}" dt="2022-07-13T07:32:33.517" v="1263"/>
          <ac:spMkLst>
            <pc:docMk/>
            <pc:sldMk cId="1052071299" sldId="430"/>
            <ac:spMk id="12" creationId="{A12DB3FE-E2DB-366C-B456-4EAE993DD494}"/>
          </ac:spMkLst>
        </pc:spChg>
        <pc:cxnChg chg="add mod">
          <ac:chgData name="Manish Sharma" userId="b799adb9ba789c8f" providerId="LiveId" clId="{1E06067A-49EA-4561-BF94-0B38AACB87C5}" dt="2022-07-13T07:30:50.425" v="1261"/>
          <ac:cxnSpMkLst>
            <pc:docMk/>
            <pc:sldMk cId="1052071299" sldId="430"/>
            <ac:cxnSpMk id="7" creationId="{893D15B0-2702-A257-C9B5-9D12C5EEFDC3}"/>
          </ac:cxnSpMkLst>
        </pc:cxnChg>
        <pc:cxnChg chg="add mod">
          <ac:chgData name="Manish Sharma" userId="b799adb9ba789c8f" providerId="LiveId" clId="{1E06067A-49EA-4561-BF94-0B38AACB87C5}" dt="2022-07-13T07:30:50.425" v="1261"/>
          <ac:cxnSpMkLst>
            <pc:docMk/>
            <pc:sldMk cId="1052071299" sldId="430"/>
            <ac:cxnSpMk id="8" creationId="{FF666B5C-05A0-ED2C-E3BE-C8C0F09C84C5}"/>
          </ac:cxnSpMkLst>
        </pc:cxnChg>
      </pc:sldChg>
      <pc:sldChg chg="del">
        <pc:chgData name="Manish Sharma" userId="b799adb9ba789c8f" providerId="LiveId" clId="{1E06067A-49EA-4561-BF94-0B38AACB87C5}" dt="2022-07-12T03:17:21.464" v="0" actId="47"/>
        <pc:sldMkLst>
          <pc:docMk/>
          <pc:sldMk cId="1347414831" sldId="430"/>
        </pc:sldMkLst>
      </pc:sldChg>
      <pc:sldChg chg="add del">
        <pc:chgData name="Manish Sharma" userId="b799adb9ba789c8f" providerId="LiveId" clId="{1E06067A-49EA-4561-BF94-0B38AACB87C5}" dt="2022-07-13T10:07:51.539" v="1264"/>
        <pc:sldMkLst>
          <pc:docMk/>
          <pc:sldMk cId="1557044070" sldId="431"/>
        </pc:sldMkLst>
      </pc:sldChg>
      <pc:sldChg chg="del">
        <pc:chgData name="Manish Sharma" userId="b799adb9ba789c8f" providerId="LiveId" clId="{1E06067A-49EA-4561-BF94-0B38AACB87C5}" dt="2022-07-12T03:17:21.464" v="0" actId="47"/>
        <pc:sldMkLst>
          <pc:docMk/>
          <pc:sldMk cId="1267733079" sldId="432"/>
        </pc:sldMkLst>
      </pc:sldChg>
      <pc:sldChg chg="add del">
        <pc:chgData name="Manish Sharma" userId="b799adb9ba789c8f" providerId="LiveId" clId="{1E06067A-49EA-4561-BF94-0B38AACB87C5}" dt="2022-07-14T09:58:43.596" v="1271"/>
        <pc:sldMkLst>
          <pc:docMk/>
          <pc:sldMk cId="1063568358" sldId="433"/>
        </pc:sldMkLst>
      </pc:sldChg>
      <pc:sldChg chg="modSp add del mod">
        <pc:chgData name="Manish Sharma" userId="b799adb9ba789c8f" providerId="LiveId" clId="{1E06067A-49EA-4561-BF94-0B38AACB87C5}" dt="2022-07-14T10:56:59.619" v="1274" actId="1076"/>
        <pc:sldMkLst>
          <pc:docMk/>
          <pc:sldMk cId="1482665698" sldId="434"/>
        </pc:sldMkLst>
        <pc:spChg chg="mod">
          <ac:chgData name="Manish Sharma" userId="b799adb9ba789c8f" providerId="LiveId" clId="{1E06067A-49EA-4561-BF94-0B38AACB87C5}" dt="2022-07-14T10:56:59.619" v="1274" actId="1076"/>
          <ac:spMkLst>
            <pc:docMk/>
            <pc:sldMk cId="1482665698" sldId="434"/>
            <ac:spMk id="19" creationId="{B1E1805C-782C-3BB8-62CD-58343ACD2611}"/>
          </ac:spMkLst>
        </pc:spChg>
      </pc:sldChg>
      <pc:sldChg chg="add del">
        <pc:chgData name="Manish Sharma" userId="b799adb9ba789c8f" providerId="LiveId" clId="{1E06067A-49EA-4561-BF94-0B38AACB87C5}" dt="2022-07-14T10:57:22.953" v="1275"/>
        <pc:sldMkLst>
          <pc:docMk/>
          <pc:sldMk cId="952090625" sldId="435"/>
        </pc:sldMkLst>
      </pc:sldChg>
      <pc:sldChg chg="modSp add del mod">
        <pc:chgData name="Manish Sharma" userId="b799adb9ba789c8f" providerId="LiveId" clId="{1E06067A-49EA-4561-BF94-0B38AACB87C5}" dt="2022-07-14T11:43:15.083" v="1296" actId="20577"/>
        <pc:sldMkLst>
          <pc:docMk/>
          <pc:sldMk cId="2637513665" sldId="436"/>
        </pc:sldMkLst>
        <pc:spChg chg="mod">
          <ac:chgData name="Manish Sharma" userId="b799adb9ba789c8f" providerId="LiveId" clId="{1E06067A-49EA-4561-BF94-0B38AACB87C5}" dt="2022-07-14T11:43:15.083" v="1296" actId="20577"/>
          <ac:spMkLst>
            <pc:docMk/>
            <pc:sldMk cId="2637513665" sldId="436"/>
            <ac:spMk id="3" creationId="{A476240C-3707-4B09-9E8F-F2CE168415CB}"/>
          </ac:spMkLst>
        </pc:spChg>
      </pc:sldChg>
      <pc:sldChg chg="add del">
        <pc:chgData name="Manish Sharma" userId="b799adb9ba789c8f" providerId="LiveId" clId="{1E06067A-49EA-4561-BF94-0B38AACB87C5}" dt="2022-07-14T11:42:24.981" v="1276"/>
        <pc:sldMkLst>
          <pc:docMk/>
          <pc:sldMk cId="2511821346" sldId="437"/>
        </pc:sldMkLst>
      </pc:sldChg>
      <pc:sldChg chg="add del">
        <pc:chgData name="Manish Sharma" userId="b799adb9ba789c8f" providerId="LiveId" clId="{1E06067A-49EA-4561-BF94-0B38AACB87C5}" dt="2022-07-15T05:40:42.818" v="1297"/>
        <pc:sldMkLst>
          <pc:docMk/>
          <pc:sldMk cId="2424590513" sldId="438"/>
        </pc:sldMkLst>
      </pc:sldChg>
      <pc:sldChg chg="add del">
        <pc:chgData name="Manish Sharma" userId="b799adb9ba789c8f" providerId="LiveId" clId="{1E06067A-49EA-4561-BF94-0B38AACB87C5}" dt="2022-07-15T05:40:42.818" v="1297"/>
        <pc:sldMkLst>
          <pc:docMk/>
          <pc:sldMk cId="1849639710" sldId="439"/>
        </pc:sldMkLst>
      </pc:sldChg>
      <pc:sldChg chg="del">
        <pc:chgData name="Manish Sharma" userId="b799adb9ba789c8f" providerId="LiveId" clId="{1E06067A-49EA-4561-BF94-0B38AACB87C5}" dt="2022-07-12T03:17:21.464" v="0" actId="47"/>
        <pc:sldMkLst>
          <pc:docMk/>
          <pc:sldMk cId="1584829185" sldId="440"/>
        </pc:sldMkLst>
      </pc:sldChg>
      <pc:sldChg chg="addSp delSp modSp new mod">
        <pc:chgData name="Manish Sharma" userId="b799adb9ba789c8f" providerId="LiveId" clId="{1E06067A-49EA-4561-BF94-0B38AACB87C5}" dt="2022-07-15T07:46:33.026" v="1357" actId="1076"/>
        <pc:sldMkLst>
          <pc:docMk/>
          <pc:sldMk cId="1705730532" sldId="440"/>
        </pc:sldMkLst>
        <pc:spChg chg="del">
          <ac:chgData name="Manish Sharma" userId="b799adb9ba789c8f" providerId="LiveId" clId="{1E06067A-49EA-4561-BF94-0B38AACB87C5}" dt="2022-07-15T06:15:57.595" v="1301" actId="478"/>
          <ac:spMkLst>
            <pc:docMk/>
            <pc:sldMk cId="1705730532" sldId="440"/>
            <ac:spMk id="2" creationId="{33EA1A33-C308-0F31-E9BB-DB46E0FA4F90}"/>
          </ac:spMkLst>
        </pc:spChg>
        <pc:spChg chg="add mod">
          <ac:chgData name="Manish Sharma" userId="b799adb9ba789c8f" providerId="LiveId" clId="{1E06067A-49EA-4561-BF94-0B38AACB87C5}" dt="2022-07-15T06:16:38.095" v="1302"/>
          <ac:spMkLst>
            <pc:docMk/>
            <pc:sldMk cId="1705730532" sldId="440"/>
            <ac:spMk id="3" creationId="{2F5949E9-400C-AF87-2440-93C030FD0203}"/>
          </ac:spMkLst>
        </pc:spChg>
        <pc:spChg chg="add mod">
          <ac:chgData name="Manish Sharma" userId="b799adb9ba789c8f" providerId="LiveId" clId="{1E06067A-49EA-4561-BF94-0B38AACB87C5}" dt="2022-07-15T06:17:01.321" v="1303"/>
          <ac:spMkLst>
            <pc:docMk/>
            <pc:sldMk cId="1705730532" sldId="440"/>
            <ac:spMk id="4" creationId="{54FE60A7-DD46-7E37-D42D-2D31AC530314}"/>
          </ac:spMkLst>
        </pc:spChg>
        <pc:spChg chg="add mod">
          <ac:chgData name="Manish Sharma" userId="b799adb9ba789c8f" providerId="LiveId" clId="{1E06067A-49EA-4561-BF94-0B38AACB87C5}" dt="2022-07-15T06:17:01.321" v="1303"/>
          <ac:spMkLst>
            <pc:docMk/>
            <pc:sldMk cId="1705730532" sldId="440"/>
            <ac:spMk id="5" creationId="{154D24C8-FFDA-E179-411F-EB2116B6FEB7}"/>
          </ac:spMkLst>
        </pc:spChg>
        <pc:spChg chg="add mod">
          <ac:chgData name="Manish Sharma" userId="b799adb9ba789c8f" providerId="LiveId" clId="{1E06067A-49EA-4561-BF94-0B38AACB87C5}" dt="2022-07-15T06:17:42.760" v="1304"/>
          <ac:spMkLst>
            <pc:docMk/>
            <pc:sldMk cId="1705730532" sldId="440"/>
            <ac:spMk id="8" creationId="{A7CB9152-B771-77BD-1FBC-D81BB890E343}"/>
          </ac:spMkLst>
        </pc:spChg>
        <pc:spChg chg="add mod">
          <ac:chgData name="Manish Sharma" userId="b799adb9ba789c8f" providerId="LiveId" clId="{1E06067A-49EA-4561-BF94-0B38AACB87C5}" dt="2022-07-15T06:18:04.828" v="1305"/>
          <ac:spMkLst>
            <pc:docMk/>
            <pc:sldMk cId="1705730532" sldId="440"/>
            <ac:spMk id="9" creationId="{90E9594E-4534-3A8B-5ADA-3F2F85A00004}"/>
          </ac:spMkLst>
        </pc:spChg>
        <pc:spChg chg="add mod">
          <ac:chgData name="Manish Sharma" userId="b799adb9ba789c8f" providerId="LiveId" clId="{1E06067A-49EA-4561-BF94-0B38AACB87C5}" dt="2022-07-15T06:18:08.955" v="1306"/>
          <ac:spMkLst>
            <pc:docMk/>
            <pc:sldMk cId="1705730532" sldId="440"/>
            <ac:spMk id="10" creationId="{99C7B4E0-DF35-15C7-2699-0B33624B7616}"/>
          </ac:spMkLst>
        </pc:spChg>
        <pc:spChg chg="add mod">
          <ac:chgData name="Manish Sharma" userId="b799adb9ba789c8f" providerId="LiveId" clId="{1E06067A-49EA-4561-BF94-0B38AACB87C5}" dt="2022-07-15T06:18:32.206" v="1307"/>
          <ac:spMkLst>
            <pc:docMk/>
            <pc:sldMk cId="1705730532" sldId="440"/>
            <ac:spMk id="11" creationId="{FAF2A39D-2132-E913-CF45-63268681B5CF}"/>
          </ac:spMkLst>
        </pc:spChg>
        <pc:spChg chg="add mod">
          <ac:chgData name="Manish Sharma" userId="b799adb9ba789c8f" providerId="LiveId" clId="{1E06067A-49EA-4561-BF94-0B38AACB87C5}" dt="2022-07-15T06:18:32.206" v="1307"/>
          <ac:spMkLst>
            <pc:docMk/>
            <pc:sldMk cId="1705730532" sldId="440"/>
            <ac:spMk id="12" creationId="{C4E185ED-6046-3A6C-392D-031B82BDC920}"/>
          </ac:spMkLst>
        </pc:spChg>
        <pc:spChg chg="add mod">
          <ac:chgData name="Manish Sharma" userId="b799adb9ba789c8f" providerId="LiveId" clId="{1E06067A-49EA-4561-BF94-0B38AACB87C5}" dt="2022-07-15T06:18:32.206" v="1307"/>
          <ac:spMkLst>
            <pc:docMk/>
            <pc:sldMk cId="1705730532" sldId="440"/>
            <ac:spMk id="13" creationId="{9F007299-14A0-9B7E-8C24-7E7187F54DC0}"/>
          </ac:spMkLst>
        </pc:spChg>
        <pc:spChg chg="add mod">
          <ac:chgData name="Manish Sharma" userId="b799adb9ba789c8f" providerId="LiveId" clId="{1E06067A-49EA-4561-BF94-0B38AACB87C5}" dt="2022-07-15T06:18:32.206" v="1307"/>
          <ac:spMkLst>
            <pc:docMk/>
            <pc:sldMk cId="1705730532" sldId="440"/>
            <ac:spMk id="14" creationId="{D328685D-5B95-8AB1-5876-A2528F832007}"/>
          </ac:spMkLst>
        </pc:spChg>
        <pc:spChg chg="add mod">
          <ac:chgData name="Manish Sharma" userId="b799adb9ba789c8f" providerId="LiveId" clId="{1E06067A-49EA-4561-BF94-0B38AACB87C5}" dt="2022-07-15T06:19:08.027" v="1308"/>
          <ac:spMkLst>
            <pc:docMk/>
            <pc:sldMk cId="1705730532" sldId="440"/>
            <ac:spMk id="16" creationId="{1DA9AB9E-AA2C-6C19-EBC4-C5D7ADC13997}"/>
          </ac:spMkLst>
        </pc:spChg>
        <pc:spChg chg="add mod">
          <ac:chgData name="Manish Sharma" userId="b799adb9ba789c8f" providerId="LiveId" clId="{1E06067A-49EA-4561-BF94-0B38AACB87C5}" dt="2022-07-15T06:19:53.517" v="1309"/>
          <ac:spMkLst>
            <pc:docMk/>
            <pc:sldMk cId="1705730532" sldId="440"/>
            <ac:spMk id="17" creationId="{952F6D95-C8C0-992C-EEE0-76C2B7E90CE8}"/>
          </ac:spMkLst>
        </pc:spChg>
        <pc:spChg chg="add mod">
          <ac:chgData name="Manish Sharma" userId="b799adb9ba789c8f" providerId="LiveId" clId="{1E06067A-49EA-4561-BF94-0B38AACB87C5}" dt="2022-07-15T06:19:53.517" v="1309"/>
          <ac:spMkLst>
            <pc:docMk/>
            <pc:sldMk cId="1705730532" sldId="440"/>
            <ac:spMk id="19" creationId="{98B0C272-B39B-FE17-5252-DF22B2FD723A}"/>
          </ac:spMkLst>
        </pc:spChg>
        <pc:spChg chg="add mod">
          <ac:chgData name="Manish Sharma" userId="b799adb9ba789c8f" providerId="LiveId" clId="{1E06067A-49EA-4561-BF94-0B38AACB87C5}" dt="2022-07-15T06:20:19.363" v="1310"/>
          <ac:spMkLst>
            <pc:docMk/>
            <pc:sldMk cId="1705730532" sldId="440"/>
            <ac:spMk id="21" creationId="{84D64219-16C6-E3D1-1089-4B17A62CC6F6}"/>
          </ac:spMkLst>
        </pc:spChg>
        <pc:spChg chg="add mod">
          <ac:chgData name="Manish Sharma" userId="b799adb9ba789c8f" providerId="LiveId" clId="{1E06067A-49EA-4561-BF94-0B38AACB87C5}" dt="2022-07-15T06:20:55.080" v="1311"/>
          <ac:spMkLst>
            <pc:docMk/>
            <pc:sldMk cId="1705730532" sldId="440"/>
            <ac:spMk id="23" creationId="{58D91DC7-1EC2-E24E-D990-BAA9E53729E8}"/>
          </ac:spMkLst>
        </pc:spChg>
        <pc:spChg chg="add mod">
          <ac:chgData name="Manish Sharma" userId="b799adb9ba789c8f" providerId="LiveId" clId="{1E06067A-49EA-4561-BF94-0B38AACB87C5}" dt="2022-07-15T06:21:10.457" v="1312"/>
          <ac:spMkLst>
            <pc:docMk/>
            <pc:sldMk cId="1705730532" sldId="440"/>
            <ac:spMk id="25" creationId="{7DCBD724-C521-C78B-F66A-8E2349985041}"/>
          </ac:spMkLst>
        </pc:spChg>
        <pc:spChg chg="add mod">
          <ac:chgData name="Manish Sharma" userId="b799adb9ba789c8f" providerId="LiveId" clId="{1E06067A-49EA-4561-BF94-0B38AACB87C5}" dt="2022-07-15T06:22:04.734" v="1313"/>
          <ac:spMkLst>
            <pc:docMk/>
            <pc:sldMk cId="1705730532" sldId="440"/>
            <ac:spMk id="26" creationId="{01563B16-355C-C4C7-4B14-42E06F5DACB7}"/>
          </ac:spMkLst>
        </pc:spChg>
        <pc:spChg chg="add mod">
          <ac:chgData name="Manish Sharma" userId="b799adb9ba789c8f" providerId="LiveId" clId="{1E06067A-49EA-4561-BF94-0B38AACB87C5}" dt="2022-07-15T06:22:04.734" v="1313"/>
          <ac:spMkLst>
            <pc:docMk/>
            <pc:sldMk cId="1705730532" sldId="440"/>
            <ac:spMk id="27" creationId="{39896DD6-D4DD-2F50-6B6F-522CD15BDEE2}"/>
          </ac:spMkLst>
        </pc:spChg>
        <pc:spChg chg="add mod">
          <ac:chgData name="Manish Sharma" userId="b799adb9ba789c8f" providerId="LiveId" clId="{1E06067A-49EA-4561-BF94-0B38AACB87C5}" dt="2022-07-15T06:22:04.734" v="1313"/>
          <ac:spMkLst>
            <pc:docMk/>
            <pc:sldMk cId="1705730532" sldId="440"/>
            <ac:spMk id="28" creationId="{E4BB1D16-1756-B9D1-4743-DDE15506A05A}"/>
          </ac:spMkLst>
        </pc:spChg>
        <pc:spChg chg="add mod">
          <ac:chgData name="Manish Sharma" userId="b799adb9ba789c8f" providerId="LiveId" clId="{1E06067A-49EA-4561-BF94-0B38AACB87C5}" dt="2022-07-15T06:22:04.734" v="1313"/>
          <ac:spMkLst>
            <pc:docMk/>
            <pc:sldMk cId="1705730532" sldId="440"/>
            <ac:spMk id="29" creationId="{3EA6BC44-A5DD-9D5F-A357-64216F49B90F}"/>
          </ac:spMkLst>
        </pc:spChg>
        <pc:spChg chg="add mod">
          <ac:chgData name="Manish Sharma" userId="b799adb9ba789c8f" providerId="LiveId" clId="{1E06067A-49EA-4561-BF94-0B38AACB87C5}" dt="2022-07-15T06:22:04.734" v="1313"/>
          <ac:spMkLst>
            <pc:docMk/>
            <pc:sldMk cId="1705730532" sldId="440"/>
            <ac:spMk id="30" creationId="{4D603978-4FCD-DFA1-1EFA-E31DB451D4EF}"/>
          </ac:spMkLst>
        </pc:spChg>
        <pc:spChg chg="add mod">
          <ac:chgData name="Manish Sharma" userId="b799adb9ba789c8f" providerId="LiveId" clId="{1E06067A-49EA-4561-BF94-0B38AACB87C5}" dt="2022-07-15T06:22:44.413" v="1314"/>
          <ac:spMkLst>
            <pc:docMk/>
            <pc:sldMk cId="1705730532" sldId="440"/>
            <ac:spMk id="31" creationId="{FC4BB316-7376-C306-2ECF-EEEE8B18A908}"/>
          </ac:spMkLst>
        </pc:spChg>
        <pc:spChg chg="add mod">
          <ac:chgData name="Manish Sharma" userId="b799adb9ba789c8f" providerId="LiveId" clId="{1E06067A-49EA-4561-BF94-0B38AACB87C5}" dt="2022-07-15T06:22:44.413" v="1314"/>
          <ac:spMkLst>
            <pc:docMk/>
            <pc:sldMk cId="1705730532" sldId="440"/>
            <ac:spMk id="32" creationId="{B25D3D71-62A9-3CD4-C5C8-CB06FB7C412F}"/>
          </ac:spMkLst>
        </pc:spChg>
        <pc:spChg chg="add mod">
          <ac:chgData name="Manish Sharma" userId="b799adb9ba789c8f" providerId="LiveId" clId="{1E06067A-49EA-4561-BF94-0B38AACB87C5}" dt="2022-07-15T06:22:44.413" v="1314"/>
          <ac:spMkLst>
            <pc:docMk/>
            <pc:sldMk cId="1705730532" sldId="440"/>
            <ac:spMk id="33" creationId="{F8D2051B-E01C-1D33-3725-69E072CF994E}"/>
          </ac:spMkLst>
        </pc:spChg>
        <pc:spChg chg="add mod">
          <ac:chgData name="Manish Sharma" userId="b799adb9ba789c8f" providerId="LiveId" clId="{1E06067A-49EA-4561-BF94-0B38AACB87C5}" dt="2022-07-15T06:22:44.413" v="1314"/>
          <ac:spMkLst>
            <pc:docMk/>
            <pc:sldMk cId="1705730532" sldId="440"/>
            <ac:spMk id="34" creationId="{8C08853D-CAA3-A3BE-5C51-3E49876A0E3C}"/>
          </ac:spMkLst>
        </pc:spChg>
        <pc:spChg chg="add mod">
          <ac:chgData name="Manish Sharma" userId="b799adb9ba789c8f" providerId="LiveId" clId="{1E06067A-49EA-4561-BF94-0B38AACB87C5}" dt="2022-07-15T06:22:44.413" v="1314"/>
          <ac:spMkLst>
            <pc:docMk/>
            <pc:sldMk cId="1705730532" sldId="440"/>
            <ac:spMk id="35" creationId="{1176D142-A150-B15B-186B-566BD751C01F}"/>
          </ac:spMkLst>
        </pc:spChg>
        <pc:spChg chg="add mod">
          <ac:chgData name="Manish Sharma" userId="b799adb9ba789c8f" providerId="LiveId" clId="{1E06067A-49EA-4561-BF94-0B38AACB87C5}" dt="2022-07-15T06:22:44.413" v="1314"/>
          <ac:spMkLst>
            <pc:docMk/>
            <pc:sldMk cId="1705730532" sldId="440"/>
            <ac:spMk id="36" creationId="{5DA4C05D-8B85-4A76-0D28-697DB93A2170}"/>
          </ac:spMkLst>
        </pc:spChg>
        <pc:spChg chg="add mod">
          <ac:chgData name="Manish Sharma" userId="b799adb9ba789c8f" providerId="LiveId" clId="{1E06067A-49EA-4561-BF94-0B38AACB87C5}" dt="2022-07-15T07:46:13.165" v="1338" actId="1076"/>
          <ac:spMkLst>
            <pc:docMk/>
            <pc:sldMk cId="1705730532" sldId="440"/>
            <ac:spMk id="37" creationId="{8269AAB2-696B-1811-8AF8-C724F7CF66AA}"/>
          </ac:spMkLst>
        </pc:spChg>
        <pc:spChg chg="add mod">
          <ac:chgData name="Manish Sharma" userId="b799adb9ba789c8f" providerId="LiveId" clId="{1E06067A-49EA-4561-BF94-0B38AACB87C5}" dt="2022-07-15T07:46:33.026" v="1357" actId="1076"/>
          <ac:spMkLst>
            <pc:docMk/>
            <pc:sldMk cId="1705730532" sldId="440"/>
            <ac:spMk id="38" creationId="{401937CD-3758-156A-162B-41ABD598E74C}"/>
          </ac:spMkLst>
        </pc:spChg>
        <pc:cxnChg chg="add mod">
          <ac:chgData name="Manish Sharma" userId="b799adb9ba789c8f" providerId="LiveId" clId="{1E06067A-49EA-4561-BF94-0B38AACB87C5}" dt="2022-07-15T06:17:01.321" v="1303"/>
          <ac:cxnSpMkLst>
            <pc:docMk/>
            <pc:sldMk cId="1705730532" sldId="440"/>
            <ac:cxnSpMk id="6" creationId="{16D50581-2D27-41E6-7E09-87E6BAA564B4}"/>
          </ac:cxnSpMkLst>
        </pc:cxnChg>
        <pc:cxnChg chg="add mod">
          <ac:chgData name="Manish Sharma" userId="b799adb9ba789c8f" providerId="LiveId" clId="{1E06067A-49EA-4561-BF94-0B38AACB87C5}" dt="2022-07-15T06:17:42.760" v="1304"/>
          <ac:cxnSpMkLst>
            <pc:docMk/>
            <pc:sldMk cId="1705730532" sldId="440"/>
            <ac:cxnSpMk id="7" creationId="{9CDFB976-8889-B2C8-0140-320A6773F6E8}"/>
          </ac:cxnSpMkLst>
        </pc:cxnChg>
        <pc:cxnChg chg="add mod">
          <ac:chgData name="Manish Sharma" userId="b799adb9ba789c8f" providerId="LiveId" clId="{1E06067A-49EA-4561-BF94-0B38AACB87C5}" dt="2022-07-15T06:19:08.027" v="1308"/>
          <ac:cxnSpMkLst>
            <pc:docMk/>
            <pc:sldMk cId="1705730532" sldId="440"/>
            <ac:cxnSpMk id="15" creationId="{868BCEE8-4BA2-B598-E168-EB0ACE963914}"/>
          </ac:cxnSpMkLst>
        </pc:cxnChg>
        <pc:cxnChg chg="add mod">
          <ac:chgData name="Manish Sharma" userId="b799adb9ba789c8f" providerId="LiveId" clId="{1E06067A-49EA-4561-BF94-0B38AACB87C5}" dt="2022-07-15T06:19:53.517" v="1309"/>
          <ac:cxnSpMkLst>
            <pc:docMk/>
            <pc:sldMk cId="1705730532" sldId="440"/>
            <ac:cxnSpMk id="18" creationId="{EC80C3E8-3524-7296-2685-D90EE2A637A5}"/>
          </ac:cxnSpMkLst>
        </pc:cxnChg>
        <pc:cxnChg chg="add mod">
          <ac:chgData name="Manish Sharma" userId="b799adb9ba789c8f" providerId="LiveId" clId="{1E06067A-49EA-4561-BF94-0B38AACB87C5}" dt="2022-07-15T06:20:19.363" v="1310"/>
          <ac:cxnSpMkLst>
            <pc:docMk/>
            <pc:sldMk cId="1705730532" sldId="440"/>
            <ac:cxnSpMk id="20" creationId="{9E4959B2-F4E5-BD6C-2356-A90E676DDD2F}"/>
          </ac:cxnSpMkLst>
        </pc:cxnChg>
        <pc:cxnChg chg="add mod">
          <ac:chgData name="Manish Sharma" userId="b799adb9ba789c8f" providerId="LiveId" clId="{1E06067A-49EA-4561-BF94-0B38AACB87C5}" dt="2022-07-15T06:20:55.080" v="1311"/>
          <ac:cxnSpMkLst>
            <pc:docMk/>
            <pc:sldMk cId="1705730532" sldId="440"/>
            <ac:cxnSpMk id="22" creationId="{28DFAC54-B3AE-CBA2-B078-6D830598F574}"/>
          </ac:cxnSpMkLst>
        </pc:cxnChg>
        <pc:cxnChg chg="add mod">
          <ac:chgData name="Manish Sharma" userId="b799adb9ba789c8f" providerId="LiveId" clId="{1E06067A-49EA-4561-BF94-0B38AACB87C5}" dt="2022-07-15T06:21:10.457" v="1312"/>
          <ac:cxnSpMkLst>
            <pc:docMk/>
            <pc:sldMk cId="1705730532" sldId="440"/>
            <ac:cxnSpMk id="24" creationId="{D43112F5-318C-2A1D-3B0A-BD9390BACA5E}"/>
          </ac:cxnSpMkLst>
        </pc:cxnChg>
      </pc:sldChg>
      <pc:sldChg chg="add del">
        <pc:chgData name="Manish Sharma" userId="b799adb9ba789c8f" providerId="LiveId" clId="{1E06067A-49EA-4561-BF94-0B38AACB87C5}" dt="2022-07-15T09:31:58.537" v="1360"/>
        <pc:sldMkLst>
          <pc:docMk/>
          <pc:sldMk cId="345498940" sldId="441"/>
        </pc:sldMkLst>
      </pc:sldChg>
      <pc:sldChg chg="add del">
        <pc:chgData name="Manish Sharma" userId="b799adb9ba789c8f" providerId="LiveId" clId="{1E06067A-49EA-4561-BF94-0B38AACB87C5}" dt="2022-07-15T10:56:50.292" v="1361"/>
        <pc:sldMkLst>
          <pc:docMk/>
          <pc:sldMk cId="716795003" sldId="442"/>
        </pc:sldMkLst>
      </pc:sldChg>
      <pc:sldChg chg="add del">
        <pc:chgData name="Manish Sharma" userId="b799adb9ba789c8f" providerId="LiveId" clId="{1E06067A-49EA-4561-BF94-0B38AACB87C5}" dt="2022-07-15T10:56:50.292" v="1361"/>
        <pc:sldMkLst>
          <pc:docMk/>
          <pc:sldMk cId="4182215369" sldId="443"/>
        </pc:sldMkLst>
      </pc:sldChg>
      <pc:sldChg chg="modSp add del mod">
        <pc:chgData name="Manish Sharma" userId="b799adb9ba789c8f" providerId="LiveId" clId="{1E06067A-49EA-4561-BF94-0B38AACB87C5}" dt="2022-07-15T10:59:42.954" v="1362" actId="207"/>
        <pc:sldMkLst>
          <pc:docMk/>
          <pc:sldMk cId="1412042572" sldId="444"/>
        </pc:sldMkLst>
        <pc:spChg chg="mod">
          <ac:chgData name="Manish Sharma" userId="b799adb9ba789c8f" providerId="LiveId" clId="{1E06067A-49EA-4561-BF94-0B38AACB87C5}" dt="2022-07-15T10:59:42.954" v="1362" actId="207"/>
          <ac:spMkLst>
            <pc:docMk/>
            <pc:sldMk cId="1412042572" sldId="444"/>
            <ac:spMk id="5" creationId="{DA2EF01E-838D-4E22-A543-48D1290A38AE}"/>
          </ac:spMkLst>
        </pc:spChg>
      </pc:sldChg>
      <pc:sldChg chg="add del">
        <pc:chgData name="Manish Sharma" userId="b799adb9ba789c8f" providerId="LiveId" clId="{1E06067A-49EA-4561-BF94-0B38AACB87C5}" dt="2022-07-15T10:56:50.292" v="1361"/>
        <pc:sldMkLst>
          <pc:docMk/>
          <pc:sldMk cId="603927035" sldId="445"/>
        </pc:sldMkLst>
      </pc:sldChg>
      <pc:sldChg chg="add">
        <pc:chgData name="Manish Sharma" userId="b799adb9ba789c8f" providerId="LiveId" clId="{1E06067A-49EA-4561-BF94-0B38AACB87C5}" dt="2022-07-15T10:56:50.292" v="1361"/>
        <pc:sldMkLst>
          <pc:docMk/>
          <pc:sldMk cId="1755021175" sldId="446"/>
        </pc:sldMkLst>
      </pc:sldChg>
    </pc:docChg>
  </pc:docChgLst>
  <pc:docChgLst>
    <pc:chgData name="Manish Sharma" userId="b799adb9ba789c8f" providerId="LiveId" clId="{9299F720-AD1B-4DE8-AE41-CCAD55DAB69C}"/>
    <pc:docChg chg="undo redo custSel addSld delSld modSld sldOrd">
      <pc:chgData name="Manish Sharma" userId="b799adb9ba789c8f" providerId="LiveId" clId="{9299F720-AD1B-4DE8-AE41-CCAD55DAB69C}" dt="2021-11-29T07:32:08.578" v="2439"/>
      <pc:docMkLst>
        <pc:docMk/>
      </pc:docMkLst>
      <pc:sldChg chg="add">
        <pc:chgData name="Manish Sharma" userId="b799adb9ba789c8f" providerId="LiveId" clId="{9299F720-AD1B-4DE8-AE41-CCAD55DAB69C}" dt="2021-11-22T07:21:16.847" v="754"/>
        <pc:sldMkLst>
          <pc:docMk/>
          <pc:sldMk cId="0" sldId="269"/>
        </pc:sldMkLst>
      </pc:sldChg>
      <pc:sldChg chg="add">
        <pc:chgData name="Manish Sharma" userId="b799adb9ba789c8f" providerId="LiveId" clId="{9299F720-AD1B-4DE8-AE41-CCAD55DAB69C}" dt="2021-11-22T07:21:16.847" v="754"/>
        <pc:sldMkLst>
          <pc:docMk/>
          <pc:sldMk cId="354889720" sldId="272"/>
        </pc:sldMkLst>
      </pc:sldChg>
      <pc:sldChg chg="add">
        <pc:chgData name="Manish Sharma" userId="b799adb9ba789c8f" providerId="LiveId" clId="{9299F720-AD1B-4DE8-AE41-CCAD55DAB69C}" dt="2021-11-22T07:21:16.847" v="754"/>
        <pc:sldMkLst>
          <pc:docMk/>
          <pc:sldMk cId="1041794992" sldId="274"/>
        </pc:sldMkLst>
      </pc:sldChg>
      <pc:sldChg chg="add">
        <pc:chgData name="Manish Sharma" userId="b799adb9ba789c8f" providerId="LiveId" clId="{9299F720-AD1B-4DE8-AE41-CCAD55DAB69C}" dt="2021-11-22T07:21:16.847" v="754"/>
        <pc:sldMkLst>
          <pc:docMk/>
          <pc:sldMk cId="1929096108" sldId="275"/>
        </pc:sldMkLst>
      </pc:sldChg>
      <pc:sldChg chg="delSp add setBg delDesignElem">
        <pc:chgData name="Manish Sharma" userId="b799adb9ba789c8f" providerId="LiveId" clId="{9299F720-AD1B-4DE8-AE41-CCAD55DAB69C}" dt="2021-11-22T07:21:16.847" v="754"/>
        <pc:sldMkLst>
          <pc:docMk/>
          <pc:sldMk cId="1327294765" sldId="276"/>
        </pc:sldMkLst>
        <pc:spChg chg="del">
          <ac:chgData name="Manish Sharma" userId="b799adb9ba789c8f" providerId="LiveId" clId="{9299F720-AD1B-4DE8-AE41-CCAD55DAB69C}" dt="2021-11-22T07:21:16.847" v="754"/>
          <ac:spMkLst>
            <pc:docMk/>
            <pc:sldMk cId="1327294765" sldId="276"/>
            <ac:spMk id="9" creationId="{5E39A796-BE83-48B1-B33F-35C4A32AAB57}"/>
          </ac:spMkLst>
        </pc:spChg>
        <pc:spChg chg="del">
          <ac:chgData name="Manish Sharma" userId="b799adb9ba789c8f" providerId="LiveId" clId="{9299F720-AD1B-4DE8-AE41-CCAD55DAB69C}" dt="2021-11-22T07:21:16.847" v="754"/>
          <ac:spMkLst>
            <pc:docMk/>
            <pc:sldMk cId="1327294765" sldId="276"/>
            <ac:spMk id="11" creationId="{72F84B47-E267-4194-8194-831DB7B5547F}"/>
          </ac:spMkLst>
        </pc:spChg>
      </pc:sldChg>
      <pc:sldChg chg="add">
        <pc:chgData name="Manish Sharma" userId="b799adb9ba789c8f" providerId="LiveId" clId="{9299F720-AD1B-4DE8-AE41-CCAD55DAB69C}" dt="2021-11-22T10:57:05.497" v="758"/>
        <pc:sldMkLst>
          <pc:docMk/>
          <pc:sldMk cId="1476634141" sldId="277"/>
        </pc:sldMkLst>
      </pc:sldChg>
      <pc:sldChg chg="add">
        <pc:chgData name="Manish Sharma" userId="b799adb9ba789c8f" providerId="LiveId" clId="{9299F720-AD1B-4DE8-AE41-CCAD55DAB69C}" dt="2021-11-23T03:43:00.484" v="760"/>
        <pc:sldMkLst>
          <pc:docMk/>
          <pc:sldMk cId="3742683978" sldId="278"/>
        </pc:sldMkLst>
      </pc:sldChg>
      <pc:sldChg chg="add">
        <pc:chgData name="Manish Sharma" userId="b799adb9ba789c8f" providerId="LiveId" clId="{9299F720-AD1B-4DE8-AE41-CCAD55DAB69C}" dt="2021-11-22T07:21:16.847" v="754"/>
        <pc:sldMkLst>
          <pc:docMk/>
          <pc:sldMk cId="3722122107" sldId="280"/>
        </pc:sldMkLst>
      </pc:sldChg>
      <pc:sldChg chg="add">
        <pc:chgData name="Manish Sharma" userId="b799adb9ba789c8f" providerId="LiveId" clId="{9299F720-AD1B-4DE8-AE41-CCAD55DAB69C}" dt="2021-11-22T07:21:16.847" v="754"/>
        <pc:sldMkLst>
          <pc:docMk/>
          <pc:sldMk cId="1870224024" sldId="281"/>
        </pc:sldMkLst>
      </pc:sldChg>
      <pc:sldChg chg="add">
        <pc:chgData name="Manish Sharma" userId="b799adb9ba789c8f" providerId="LiveId" clId="{9299F720-AD1B-4DE8-AE41-CCAD55DAB69C}" dt="2021-11-24T05:03:45.944" v="1536"/>
        <pc:sldMkLst>
          <pc:docMk/>
          <pc:sldMk cId="2868707546" sldId="282"/>
        </pc:sldMkLst>
      </pc:sldChg>
      <pc:sldChg chg="add">
        <pc:chgData name="Manish Sharma" userId="b799adb9ba789c8f" providerId="LiveId" clId="{9299F720-AD1B-4DE8-AE41-CCAD55DAB69C}" dt="2021-11-23T05:33:29.962" v="763"/>
        <pc:sldMkLst>
          <pc:docMk/>
          <pc:sldMk cId="4112244625" sldId="283"/>
        </pc:sldMkLst>
      </pc:sldChg>
      <pc:sldChg chg="add">
        <pc:chgData name="Manish Sharma" userId="b799adb9ba789c8f" providerId="LiveId" clId="{9299F720-AD1B-4DE8-AE41-CCAD55DAB69C}" dt="2021-11-23T05:33:29.962" v="763"/>
        <pc:sldMkLst>
          <pc:docMk/>
          <pc:sldMk cId="3526466874" sldId="284"/>
        </pc:sldMkLst>
      </pc:sldChg>
      <pc:sldChg chg="addSp delSp add mod setBg delDesignElem">
        <pc:chgData name="Manish Sharma" userId="b799adb9ba789c8f" providerId="LiveId" clId="{9299F720-AD1B-4DE8-AE41-CCAD55DAB69C}" dt="2021-11-23T05:33:38.691" v="764" actId="26606"/>
        <pc:sldMkLst>
          <pc:docMk/>
          <pc:sldMk cId="3130506059" sldId="285"/>
        </pc:sldMkLst>
        <pc:spChg chg="del">
          <ac:chgData name="Manish Sharma" userId="b799adb9ba789c8f" providerId="LiveId" clId="{9299F720-AD1B-4DE8-AE41-CCAD55DAB69C}" dt="2021-11-23T05:33:29.962" v="763"/>
          <ac:spMkLst>
            <pc:docMk/>
            <pc:sldMk cId="3130506059" sldId="285"/>
            <ac:spMk id="8" creationId="{A4AC5506-6312-4701-8D3C-40187889A947}"/>
          </ac:spMkLst>
        </pc:spChg>
        <pc:spChg chg="add">
          <ac:chgData name="Manish Sharma" userId="b799adb9ba789c8f" providerId="LiveId" clId="{9299F720-AD1B-4DE8-AE41-CCAD55DAB69C}" dt="2021-11-23T05:33:38.691" v="764" actId="26606"/>
          <ac:spMkLst>
            <pc:docMk/>
            <pc:sldMk cId="3130506059" sldId="285"/>
            <ac:spMk id="9" creationId="{A4AC5506-6312-4701-8D3C-40187889A947}"/>
          </ac:spMkLst>
        </pc:spChg>
      </pc:sldChg>
      <pc:sldChg chg="addSp delSp add mod setBg delDesignElem">
        <pc:chgData name="Manish Sharma" userId="b799adb9ba789c8f" providerId="LiveId" clId="{9299F720-AD1B-4DE8-AE41-CCAD55DAB69C}" dt="2021-11-23T05:33:46.038" v="765" actId="26606"/>
        <pc:sldMkLst>
          <pc:docMk/>
          <pc:sldMk cId="1121659111" sldId="286"/>
        </pc:sldMkLst>
        <pc:spChg chg="del">
          <ac:chgData name="Manish Sharma" userId="b799adb9ba789c8f" providerId="LiveId" clId="{9299F720-AD1B-4DE8-AE41-CCAD55DAB69C}" dt="2021-11-23T05:33:29.962" v="763"/>
          <ac:spMkLst>
            <pc:docMk/>
            <pc:sldMk cId="1121659111" sldId="286"/>
            <ac:spMk id="10" creationId="{D4771268-CB57-404A-9271-370EB28F6090}"/>
          </ac:spMkLst>
        </pc:spChg>
        <pc:spChg chg="add">
          <ac:chgData name="Manish Sharma" userId="b799adb9ba789c8f" providerId="LiveId" clId="{9299F720-AD1B-4DE8-AE41-CCAD55DAB69C}" dt="2021-11-23T05:33:46.038" v="765" actId="26606"/>
          <ac:spMkLst>
            <pc:docMk/>
            <pc:sldMk cId="1121659111" sldId="286"/>
            <ac:spMk id="13" creationId="{D4771268-CB57-404A-9271-370EB28F6090}"/>
          </ac:spMkLst>
        </pc:spChg>
      </pc:sldChg>
      <pc:sldChg chg="add">
        <pc:chgData name="Manish Sharma" userId="b799adb9ba789c8f" providerId="LiveId" clId="{9299F720-AD1B-4DE8-AE41-CCAD55DAB69C}" dt="2021-11-24T06:47:59.089" v="1539"/>
        <pc:sldMkLst>
          <pc:docMk/>
          <pc:sldMk cId="3166340807" sldId="287"/>
        </pc:sldMkLst>
      </pc:sldChg>
      <pc:sldChg chg="add">
        <pc:chgData name="Manish Sharma" userId="b799adb9ba789c8f" providerId="LiveId" clId="{9299F720-AD1B-4DE8-AE41-CCAD55DAB69C}" dt="2021-11-22T10:57:05.497" v="758"/>
        <pc:sldMkLst>
          <pc:docMk/>
          <pc:sldMk cId="4016984177" sldId="288"/>
        </pc:sldMkLst>
      </pc:sldChg>
      <pc:sldChg chg="addSp delSp add mod setBg delDesignElem">
        <pc:chgData name="Manish Sharma" userId="b799adb9ba789c8f" providerId="LiveId" clId="{9299F720-AD1B-4DE8-AE41-CCAD55DAB69C}" dt="2021-11-22T10:57:17.377" v="759" actId="26606"/>
        <pc:sldMkLst>
          <pc:docMk/>
          <pc:sldMk cId="4019827636" sldId="289"/>
        </pc:sldMkLst>
        <pc:spChg chg="add">
          <ac:chgData name="Manish Sharma" userId="b799adb9ba789c8f" providerId="LiveId" clId="{9299F720-AD1B-4DE8-AE41-CCAD55DAB69C}" dt="2021-11-22T10:57:17.377" v="759" actId="26606"/>
          <ac:spMkLst>
            <pc:docMk/>
            <pc:sldMk cId="4019827636" sldId="289"/>
            <ac:spMk id="6" creationId="{D4771268-CB57-404A-9271-370EB28F6090}"/>
          </ac:spMkLst>
        </pc:spChg>
        <pc:spChg chg="del">
          <ac:chgData name="Manish Sharma" userId="b799adb9ba789c8f" providerId="LiveId" clId="{9299F720-AD1B-4DE8-AE41-CCAD55DAB69C}" dt="2021-11-22T10:57:05.497" v="758"/>
          <ac:spMkLst>
            <pc:docMk/>
            <pc:sldMk cId="4019827636" sldId="289"/>
            <ac:spMk id="9" creationId="{D4771268-CB57-404A-9271-370EB28F6090}"/>
          </ac:spMkLst>
        </pc:spChg>
      </pc:sldChg>
      <pc:sldChg chg="add">
        <pc:chgData name="Manish Sharma" userId="b799adb9ba789c8f" providerId="LiveId" clId="{9299F720-AD1B-4DE8-AE41-CCAD55DAB69C}" dt="2021-11-22T07:21:16.847" v="754"/>
        <pc:sldMkLst>
          <pc:docMk/>
          <pc:sldMk cId="4234741750" sldId="290"/>
        </pc:sldMkLst>
      </pc:sldChg>
      <pc:sldChg chg="addSp delSp modSp add mod setBg delDesignElem">
        <pc:chgData name="Manish Sharma" userId="b799adb9ba789c8f" providerId="LiveId" clId="{9299F720-AD1B-4DE8-AE41-CCAD55DAB69C}" dt="2021-11-22T10:56:39.437" v="756" actId="27614"/>
        <pc:sldMkLst>
          <pc:docMk/>
          <pc:sldMk cId="3252480271" sldId="291"/>
        </pc:sldMkLst>
        <pc:spChg chg="add">
          <ac:chgData name="Manish Sharma" userId="b799adb9ba789c8f" providerId="LiveId" clId="{9299F720-AD1B-4DE8-AE41-CCAD55DAB69C}" dt="2021-11-22T10:56:35.345" v="755" actId="26606"/>
          <ac:spMkLst>
            <pc:docMk/>
            <pc:sldMk cId="3252480271" sldId="291"/>
            <ac:spMk id="16" creationId="{A4AC5506-6312-4701-8D3C-40187889A947}"/>
          </ac:spMkLst>
        </pc:spChg>
        <pc:spChg chg="del">
          <ac:chgData name="Manish Sharma" userId="b799adb9ba789c8f" providerId="LiveId" clId="{9299F720-AD1B-4DE8-AE41-CCAD55DAB69C}" dt="2021-11-22T07:21:16.847" v="754"/>
          <ac:spMkLst>
            <pc:docMk/>
            <pc:sldMk cId="3252480271" sldId="291"/>
            <ac:spMk id="19" creationId="{A4AC5506-6312-4701-8D3C-40187889A947}"/>
          </ac:spMkLst>
        </pc:spChg>
        <pc:picChg chg="mod">
          <ac:chgData name="Manish Sharma" userId="b799adb9ba789c8f" providerId="LiveId" clId="{9299F720-AD1B-4DE8-AE41-CCAD55DAB69C}" dt="2021-11-22T10:56:39.437" v="756" actId="27614"/>
          <ac:picMkLst>
            <pc:docMk/>
            <pc:sldMk cId="3252480271" sldId="291"/>
            <ac:picMk id="14" creationId="{6C05340D-8FDD-488B-B517-22572644CC52}"/>
          </ac:picMkLst>
        </pc:picChg>
      </pc:sldChg>
      <pc:sldChg chg="add">
        <pc:chgData name="Manish Sharma" userId="b799adb9ba789c8f" providerId="LiveId" clId="{9299F720-AD1B-4DE8-AE41-CCAD55DAB69C}" dt="2021-11-24T09:37:49.179" v="1953"/>
        <pc:sldMkLst>
          <pc:docMk/>
          <pc:sldMk cId="4049329401" sldId="292"/>
        </pc:sldMkLst>
      </pc:sldChg>
      <pc:sldChg chg="add">
        <pc:chgData name="Manish Sharma" userId="b799adb9ba789c8f" providerId="LiveId" clId="{9299F720-AD1B-4DE8-AE41-CCAD55DAB69C}" dt="2021-11-25T03:54:14.960" v="2133"/>
        <pc:sldMkLst>
          <pc:docMk/>
          <pc:sldMk cId="2791508209" sldId="295"/>
        </pc:sldMkLst>
      </pc:sldChg>
      <pc:sldChg chg="add">
        <pc:chgData name="Manish Sharma" userId="b799adb9ba789c8f" providerId="LiveId" clId="{9299F720-AD1B-4DE8-AE41-CCAD55DAB69C}" dt="2021-11-25T08:01:43.509" v="2144"/>
        <pc:sldMkLst>
          <pc:docMk/>
          <pc:sldMk cId="3655672511" sldId="297"/>
        </pc:sldMkLst>
      </pc:sldChg>
      <pc:sldChg chg="add">
        <pc:chgData name="Manish Sharma" userId="b799adb9ba789c8f" providerId="LiveId" clId="{9299F720-AD1B-4DE8-AE41-CCAD55DAB69C}" dt="2021-11-25T10:41:57.343" v="2146"/>
        <pc:sldMkLst>
          <pc:docMk/>
          <pc:sldMk cId="2048991383" sldId="298"/>
        </pc:sldMkLst>
      </pc:sldChg>
      <pc:sldChg chg="add">
        <pc:chgData name="Manish Sharma" userId="b799adb9ba789c8f" providerId="LiveId" clId="{9299F720-AD1B-4DE8-AE41-CCAD55DAB69C}" dt="2021-11-26T04:28:26.448" v="2149"/>
        <pc:sldMkLst>
          <pc:docMk/>
          <pc:sldMk cId="2680455687" sldId="299"/>
        </pc:sldMkLst>
      </pc:sldChg>
      <pc:sldChg chg="add">
        <pc:chgData name="Manish Sharma" userId="b799adb9ba789c8f" providerId="LiveId" clId="{9299F720-AD1B-4DE8-AE41-CCAD55DAB69C}" dt="2021-11-26T10:14:25.247" v="2185"/>
        <pc:sldMkLst>
          <pc:docMk/>
          <pc:sldMk cId="551039886" sldId="300"/>
        </pc:sldMkLst>
      </pc:sldChg>
      <pc:sldChg chg="add">
        <pc:chgData name="Manish Sharma" userId="b799adb9ba789c8f" providerId="LiveId" clId="{9299F720-AD1B-4DE8-AE41-CCAD55DAB69C}" dt="2021-11-26T11:31:30.511" v="2391"/>
        <pc:sldMkLst>
          <pc:docMk/>
          <pc:sldMk cId="631516676" sldId="301"/>
        </pc:sldMkLst>
      </pc:sldChg>
      <pc:sldChg chg="modSp add mod">
        <pc:chgData name="Manish Sharma" userId="b799adb9ba789c8f" providerId="LiveId" clId="{9299F720-AD1B-4DE8-AE41-CCAD55DAB69C}" dt="2021-11-22T04:22:55.757" v="26" actId="20577"/>
        <pc:sldMkLst>
          <pc:docMk/>
          <pc:sldMk cId="1440802295" sldId="307"/>
        </pc:sldMkLst>
        <pc:spChg chg="mod">
          <ac:chgData name="Manish Sharma" userId="b799adb9ba789c8f" providerId="LiveId" clId="{9299F720-AD1B-4DE8-AE41-CCAD55DAB69C}" dt="2021-11-22T04:22:55.757" v="26" actId="20577"/>
          <ac:spMkLst>
            <pc:docMk/>
            <pc:sldMk cId="1440802295" sldId="307"/>
            <ac:spMk id="3" creationId="{089CC8D7-F603-4D60-B49E-BA0BCA93B9FC}"/>
          </ac:spMkLst>
        </pc:spChg>
      </pc:sldChg>
      <pc:sldChg chg="addSp delSp modSp new mod">
        <pc:chgData name="Manish Sharma" userId="b799adb9ba789c8f" providerId="LiveId" clId="{9299F720-AD1B-4DE8-AE41-CCAD55DAB69C}" dt="2021-11-22T04:59:52.571" v="128" actId="1076"/>
        <pc:sldMkLst>
          <pc:docMk/>
          <pc:sldMk cId="1385470561" sldId="308"/>
        </pc:sldMkLst>
        <pc:spChg chg="mod">
          <ac:chgData name="Manish Sharma" userId="b799adb9ba789c8f" providerId="LiveId" clId="{9299F720-AD1B-4DE8-AE41-CCAD55DAB69C}" dt="2021-11-22T04:59:44.534" v="127" actId="1076"/>
          <ac:spMkLst>
            <pc:docMk/>
            <pc:sldMk cId="1385470561" sldId="308"/>
            <ac:spMk id="2" creationId="{955C6B59-62CE-43E4-A2EA-B1E9586F02F5}"/>
          </ac:spMkLst>
        </pc:spChg>
        <pc:spChg chg="del">
          <ac:chgData name="Manish Sharma" userId="b799adb9ba789c8f" providerId="LiveId" clId="{9299F720-AD1B-4DE8-AE41-CCAD55DAB69C}" dt="2021-11-22T04:35:24.714" v="35" actId="478"/>
          <ac:spMkLst>
            <pc:docMk/>
            <pc:sldMk cId="1385470561" sldId="308"/>
            <ac:spMk id="3" creationId="{2DF48A2A-BC9D-44A7-B35E-73B4C749AE16}"/>
          </ac:spMkLst>
        </pc:spChg>
        <pc:spChg chg="add mod">
          <ac:chgData name="Manish Sharma" userId="b799adb9ba789c8f" providerId="LiveId" clId="{9299F720-AD1B-4DE8-AE41-CCAD55DAB69C}" dt="2021-11-22T04:59:52.571" v="128" actId="1076"/>
          <ac:spMkLst>
            <pc:docMk/>
            <pc:sldMk cId="1385470561" sldId="308"/>
            <ac:spMk id="4" creationId="{CB99847D-3804-452B-ABE5-A3E7BD4E22CF}"/>
          </ac:spMkLst>
        </pc:spChg>
        <pc:spChg chg="add mod">
          <ac:chgData name="Manish Sharma" userId="b799adb9ba789c8f" providerId="LiveId" clId="{9299F720-AD1B-4DE8-AE41-CCAD55DAB69C}" dt="2021-11-22T04:59:52.571" v="128" actId="1076"/>
          <ac:spMkLst>
            <pc:docMk/>
            <pc:sldMk cId="1385470561" sldId="308"/>
            <ac:spMk id="5" creationId="{5D801E28-1633-4FB5-B849-E61E9F114C19}"/>
          </ac:spMkLst>
        </pc:spChg>
        <pc:spChg chg="add mod">
          <ac:chgData name="Manish Sharma" userId="b799adb9ba789c8f" providerId="LiveId" clId="{9299F720-AD1B-4DE8-AE41-CCAD55DAB69C}" dt="2021-11-22T04:59:52.571" v="128" actId="1076"/>
          <ac:spMkLst>
            <pc:docMk/>
            <pc:sldMk cId="1385470561" sldId="308"/>
            <ac:spMk id="6" creationId="{A9014BAA-8680-489C-B41F-B677C8A9D40E}"/>
          </ac:spMkLst>
        </pc:spChg>
        <pc:spChg chg="add mod">
          <ac:chgData name="Manish Sharma" userId="b799adb9ba789c8f" providerId="LiveId" clId="{9299F720-AD1B-4DE8-AE41-CCAD55DAB69C}" dt="2021-11-22T04:59:52.571" v="128" actId="1076"/>
          <ac:spMkLst>
            <pc:docMk/>
            <pc:sldMk cId="1385470561" sldId="308"/>
            <ac:spMk id="7" creationId="{85A23E64-065E-406B-944B-221E4FD2CF38}"/>
          </ac:spMkLst>
        </pc:spChg>
        <pc:spChg chg="add mod">
          <ac:chgData name="Manish Sharma" userId="b799adb9ba789c8f" providerId="LiveId" clId="{9299F720-AD1B-4DE8-AE41-CCAD55DAB69C}" dt="2021-11-22T04:59:52.571" v="128" actId="1076"/>
          <ac:spMkLst>
            <pc:docMk/>
            <pc:sldMk cId="1385470561" sldId="308"/>
            <ac:spMk id="8" creationId="{379FCE82-1D13-4CC0-98EC-06BEB87D4291}"/>
          </ac:spMkLst>
        </pc:spChg>
        <pc:spChg chg="add mod">
          <ac:chgData name="Manish Sharma" userId="b799adb9ba789c8f" providerId="LiveId" clId="{9299F720-AD1B-4DE8-AE41-CCAD55DAB69C}" dt="2021-11-22T04:56:05.946" v="122" actId="20577"/>
          <ac:spMkLst>
            <pc:docMk/>
            <pc:sldMk cId="1385470561" sldId="308"/>
            <ac:spMk id="17" creationId="{B794694B-77AE-4194-BC8A-C3307BDA0038}"/>
          </ac:spMkLst>
        </pc:spChg>
        <pc:spChg chg="add mod">
          <ac:chgData name="Manish Sharma" userId="b799adb9ba789c8f" providerId="LiveId" clId="{9299F720-AD1B-4DE8-AE41-CCAD55DAB69C}" dt="2021-11-22T04:37:35.889" v="104" actId="20577"/>
          <ac:spMkLst>
            <pc:docMk/>
            <pc:sldMk cId="1385470561" sldId="308"/>
            <ac:spMk id="18" creationId="{07D8EBD9-A3FD-4AED-9B7D-52D2CA3DEBF9}"/>
          </ac:spMkLst>
        </pc:spChg>
        <pc:spChg chg="add mod">
          <ac:chgData name="Manish Sharma" userId="b799adb9ba789c8f" providerId="LiveId" clId="{9299F720-AD1B-4DE8-AE41-CCAD55DAB69C}" dt="2021-11-22T04:56:13.219" v="125" actId="20577"/>
          <ac:spMkLst>
            <pc:docMk/>
            <pc:sldMk cId="1385470561" sldId="308"/>
            <ac:spMk id="19" creationId="{30993A66-8322-4AD3-A5B9-2CA659FC671C}"/>
          </ac:spMkLst>
        </pc:spChg>
        <pc:spChg chg="add mod">
          <ac:chgData name="Manish Sharma" userId="b799adb9ba789c8f" providerId="LiveId" clId="{9299F720-AD1B-4DE8-AE41-CCAD55DAB69C}" dt="2021-11-22T04:37:19.054" v="94" actId="20577"/>
          <ac:spMkLst>
            <pc:docMk/>
            <pc:sldMk cId="1385470561" sldId="308"/>
            <ac:spMk id="20" creationId="{91703674-9299-49BA-9038-251F7C9311AB}"/>
          </ac:spMkLst>
        </pc:spChg>
        <pc:spChg chg="add mod">
          <ac:chgData name="Manish Sharma" userId="b799adb9ba789c8f" providerId="LiveId" clId="{9299F720-AD1B-4DE8-AE41-CCAD55DAB69C}" dt="2021-11-22T04:37:08.348" v="76" actId="1076"/>
          <ac:spMkLst>
            <pc:docMk/>
            <pc:sldMk cId="1385470561" sldId="308"/>
            <ac:spMk id="21" creationId="{12603915-B59D-405A-B7F8-40C32C8DAC54}"/>
          </ac:spMkLst>
        </pc:spChg>
        <pc:cxnChg chg="add mod">
          <ac:chgData name="Manish Sharma" userId="b799adb9ba789c8f" providerId="LiveId" clId="{9299F720-AD1B-4DE8-AE41-CCAD55DAB69C}" dt="2021-11-22T04:59:52.571" v="128" actId="1076"/>
          <ac:cxnSpMkLst>
            <pc:docMk/>
            <pc:sldMk cId="1385470561" sldId="308"/>
            <ac:cxnSpMk id="10" creationId="{15AF5826-BDD6-468B-8C51-63DF531DEECC}"/>
          </ac:cxnSpMkLst>
        </pc:cxnChg>
        <pc:cxnChg chg="add mod">
          <ac:chgData name="Manish Sharma" userId="b799adb9ba789c8f" providerId="LiveId" clId="{9299F720-AD1B-4DE8-AE41-CCAD55DAB69C}" dt="2021-11-22T04:59:52.571" v="128" actId="1076"/>
          <ac:cxnSpMkLst>
            <pc:docMk/>
            <pc:sldMk cId="1385470561" sldId="308"/>
            <ac:cxnSpMk id="12" creationId="{D5AF05EE-01A7-4F87-974B-91EF9A426FA9}"/>
          </ac:cxnSpMkLst>
        </pc:cxnChg>
        <pc:cxnChg chg="add mod">
          <ac:chgData name="Manish Sharma" userId="b799adb9ba789c8f" providerId="LiveId" clId="{9299F720-AD1B-4DE8-AE41-CCAD55DAB69C}" dt="2021-11-22T04:59:52.571" v="128" actId="1076"/>
          <ac:cxnSpMkLst>
            <pc:docMk/>
            <pc:sldMk cId="1385470561" sldId="308"/>
            <ac:cxnSpMk id="14" creationId="{6E680EA4-9A15-4DAD-ABF2-DE75FEFC8A69}"/>
          </ac:cxnSpMkLst>
        </pc:cxnChg>
        <pc:cxnChg chg="add mod">
          <ac:chgData name="Manish Sharma" userId="b799adb9ba789c8f" providerId="LiveId" clId="{9299F720-AD1B-4DE8-AE41-CCAD55DAB69C}" dt="2021-11-22T04:59:52.571" v="128" actId="1076"/>
          <ac:cxnSpMkLst>
            <pc:docMk/>
            <pc:sldMk cId="1385470561" sldId="308"/>
            <ac:cxnSpMk id="16" creationId="{4A420968-C085-46B2-A625-31FE698C708E}"/>
          </ac:cxnSpMkLst>
        </pc:cxnChg>
        <pc:cxnChg chg="add mod">
          <ac:chgData name="Manish Sharma" userId="b799adb9ba789c8f" providerId="LiveId" clId="{9299F720-AD1B-4DE8-AE41-CCAD55DAB69C}" dt="2021-11-22T04:37:08.348" v="76" actId="1076"/>
          <ac:cxnSpMkLst>
            <pc:docMk/>
            <pc:sldMk cId="1385470561" sldId="308"/>
            <ac:cxnSpMk id="22" creationId="{BC72539F-22C2-49F3-AEB6-31BD5419D9C5}"/>
          </ac:cxnSpMkLst>
        </pc:cxnChg>
        <pc:cxnChg chg="add mod">
          <ac:chgData name="Manish Sharma" userId="b799adb9ba789c8f" providerId="LiveId" clId="{9299F720-AD1B-4DE8-AE41-CCAD55DAB69C}" dt="2021-11-22T04:37:08.348" v="76" actId="1076"/>
          <ac:cxnSpMkLst>
            <pc:docMk/>
            <pc:sldMk cId="1385470561" sldId="308"/>
            <ac:cxnSpMk id="23" creationId="{B469D434-12B9-49BF-BD9B-9E5AE4E9331F}"/>
          </ac:cxnSpMkLst>
        </pc:cxnChg>
        <pc:cxnChg chg="add mod">
          <ac:chgData name="Manish Sharma" userId="b799adb9ba789c8f" providerId="LiveId" clId="{9299F720-AD1B-4DE8-AE41-CCAD55DAB69C}" dt="2021-11-22T04:37:08.348" v="76" actId="1076"/>
          <ac:cxnSpMkLst>
            <pc:docMk/>
            <pc:sldMk cId="1385470561" sldId="308"/>
            <ac:cxnSpMk id="24" creationId="{FF5B59F9-C231-4967-8CD3-0EF8A420464A}"/>
          </ac:cxnSpMkLst>
        </pc:cxnChg>
        <pc:cxnChg chg="add mod">
          <ac:chgData name="Manish Sharma" userId="b799adb9ba789c8f" providerId="LiveId" clId="{9299F720-AD1B-4DE8-AE41-CCAD55DAB69C}" dt="2021-11-22T04:37:08.348" v="76" actId="1076"/>
          <ac:cxnSpMkLst>
            <pc:docMk/>
            <pc:sldMk cId="1385470561" sldId="308"/>
            <ac:cxnSpMk id="25" creationId="{46584824-1ADD-4027-83C8-73BFBB1B0B5B}"/>
          </ac:cxnSpMkLst>
        </pc:cxnChg>
      </pc:sldChg>
      <pc:sldChg chg="add">
        <pc:chgData name="Manish Sharma" userId="b799adb9ba789c8f" providerId="LiveId" clId="{9299F720-AD1B-4DE8-AE41-CCAD55DAB69C}" dt="2021-11-22T05:01:21.766" v="129"/>
        <pc:sldMkLst>
          <pc:docMk/>
          <pc:sldMk cId="1222050639" sldId="309"/>
        </pc:sldMkLst>
      </pc:sldChg>
      <pc:sldChg chg="add">
        <pc:chgData name="Manish Sharma" userId="b799adb9ba789c8f" providerId="LiveId" clId="{9299F720-AD1B-4DE8-AE41-CCAD55DAB69C}" dt="2021-11-22T05:03:44.827" v="130"/>
        <pc:sldMkLst>
          <pc:docMk/>
          <pc:sldMk cId="154785864" sldId="310"/>
        </pc:sldMkLst>
      </pc:sldChg>
      <pc:sldChg chg="add">
        <pc:chgData name="Manish Sharma" userId="b799adb9ba789c8f" providerId="LiveId" clId="{9299F720-AD1B-4DE8-AE41-CCAD55DAB69C}" dt="2021-11-22T05:03:44.827" v="130"/>
        <pc:sldMkLst>
          <pc:docMk/>
          <pc:sldMk cId="600639858" sldId="311"/>
        </pc:sldMkLst>
      </pc:sldChg>
      <pc:sldChg chg="addSp modSp new mod modClrScheme chgLayout">
        <pc:chgData name="Manish Sharma" userId="b799adb9ba789c8f" providerId="LiveId" clId="{9299F720-AD1B-4DE8-AE41-CCAD55DAB69C}" dt="2021-11-22T05:05:38.390" v="226" actId="20577"/>
        <pc:sldMkLst>
          <pc:docMk/>
          <pc:sldMk cId="2719420891" sldId="312"/>
        </pc:sldMkLst>
        <pc:spChg chg="add mod">
          <ac:chgData name="Manish Sharma" userId="b799adb9ba789c8f" providerId="LiveId" clId="{9299F720-AD1B-4DE8-AE41-CCAD55DAB69C}" dt="2021-11-22T05:04:37.032" v="142" actId="20577"/>
          <ac:spMkLst>
            <pc:docMk/>
            <pc:sldMk cId="2719420891" sldId="312"/>
            <ac:spMk id="2" creationId="{AE7BACC2-C720-4BAB-93AB-411958DEE1B5}"/>
          </ac:spMkLst>
        </pc:spChg>
        <pc:spChg chg="add mod">
          <ac:chgData name="Manish Sharma" userId="b799adb9ba789c8f" providerId="LiveId" clId="{9299F720-AD1B-4DE8-AE41-CCAD55DAB69C}" dt="2021-11-22T05:05:38.390" v="226" actId="20577"/>
          <ac:spMkLst>
            <pc:docMk/>
            <pc:sldMk cId="2719420891" sldId="312"/>
            <ac:spMk id="3" creationId="{D5641AC2-D75F-4078-B9B3-99EC7306A8FE}"/>
          </ac:spMkLst>
        </pc:spChg>
      </pc:sldChg>
      <pc:sldChg chg="addSp delSp modSp new mod ord">
        <pc:chgData name="Manish Sharma" userId="b799adb9ba789c8f" providerId="LiveId" clId="{9299F720-AD1B-4DE8-AE41-CCAD55DAB69C}" dt="2021-11-22T05:40:39.353" v="570" actId="14100"/>
        <pc:sldMkLst>
          <pc:docMk/>
          <pc:sldMk cId="4142986020" sldId="313"/>
        </pc:sldMkLst>
        <pc:spChg chg="del">
          <ac:chgData name="Manish Sharma" userId="b799adb9ba789c8f" providerId="LiveId" clId="{9299F720-AD1B-4DE8-AE41-CCAD55DAB69C}" dt="2021-11-22T05:06:06.771" v="228" actId="478"/>
          <ac:spMkLst>
            <pc:docMk/>
            <pc:sldMk cId="4142986020" sldId="313"/>
            <ac:spMk id="2" creationId="{7081F2C8-66BB-479A-B14F-AB13173282A5}"/>
          </ac:spMkLst>
        </pc:spChg>
        <pc:spChg chg="del">
          <ac:chgData name="Manish Sharma" userId="b799adb9ba789c8f" providerId="LiveId" clId="{9299F720-AD1B-4DE8-AE41-CCAD55DAB69C}" dt="2021-11-22T05:06:06.771" v="228" actId="478"/>
          <ac:spMkLst>
            <pc:docMk/>
            <pc:sldMk cId="4142986020" sldId="313"/>
            <ac:spMk id="3" creationId="{BA16187C-53EA-439C-B423-EB661A367569}"/>
          </ac:spMkLst>
        </pc:spChg>
        <pc:spChg chg="add mod">
          <ac:chgData name="Manish Sharma" userId="b799adb9ba789c8f" providerId="LiveId" clId="{9299F720-AD1B-4DE8-AE41-CCAD55DAB69C}" dt="2021-11-22T05:06:20.366" v="229"/>
          <ac:spMkLst>
            <pc:docMk/>
            <pc:sldMk cId="4142986020" sldId="313"/>
            <ac:spMk id="4" creationId="{C14F2BFB-E90A-43C0-98DB-D74B9A4666F8}"/>
          </ac:spMkLst>
        </pc:spChg>
        <pc:spChg chg="add mod">
          <ac:chgData name="Manish Sharma" userId="b799adb9ba789c8f" providerId="LiveId" clId="{9299F720-AD1B-4DE8-AE41-CCAD55DAB69C}" dt="2021-11-22T05:39:53.856" v="565" actId="11530"/>
          <ac:spMkLst>
            <pc:docMk/>
            <pc:sldMk cId="4142986020" sldId="313"/>
            <ac:spMk id="5" creationId="{4CF36B02-C9B9-486F-B96C-1B7EA6A228FA}"/>
          </ac:spMkLst>
        </pc:spChg>
        <pc:spChg chg="add mod">
          <ac:chgData name="Manish Sharma" userId="b799adb9ba789c8f" providerId="LiveId" clId="{9299F720-AD1B-4DE8-AE41-CCAD55DAB69C}" dt="2021-11-22T05:06:20.366" v="229"/>
          <ac:spMkLst>
            <pc:docMk/>
            <pc:sldMk cId="4142986020" sldId="313"/>
            <ac:spMk id="6" creationId="{A622F57C-2496-48F6-8643-2BF92E61CD3F}"/>
          </ac:spMkLst>
        </pc:spChg>
        <pc:spChg chg="add mod">
          <ac:chgData name="Manish Sharma" userId="b799adb9ba789c8f" providerId="LiveId" clId="{9299F720-AD1B-4DE8-AE41-CCAD55DAB69C}" dt="2021-11-22T05:06:20.366" v="229"/>
          <ac:spMkLst>
            <pc:docMk/>
            <pc:sldMk cId="4142986020" sldId="313"/>
            <ac:spMk id="8" creationId="{A5AEE70C-99C5-4376-8785-CFCF563B5E6C}"/>
          </ac:spMkLst>
        </pc:spChg>
        <pc:spChg chg="add mod">
          <ac:chgData name="Manish Sharma" userId="b799adb9ba789c8f" providerId="LiveId" clId="{9299F720-AD1B-4DE8-AE41-CCAD55DAB69C}" dt="2021-11-22T05:06:24.896" v="232" actId="20577"/>
          <ac:spMkLst>
            <pc:docMk/>
            <pc:sldMk cId="4142986020" sldId="313"/>
            <ac:spMk id="10" creationId="{6F946CC3-ACAF-43D4-9C1B-220D72F8569B}"/>
          </ac:spMkLst>
        </pc:spChg>
        <pc:spChg chg="add mod">
          <ac:chgData name="Manish Sharma" userId="b799adb9ba789c8f" providerId="LiveId" clId="{9299F720-AD1B-4DE8-AE41-CCAD55DAB69C}" dt="2021-11-22T05:06:40.577" v="233"/>
          <ac:spMkLst>
            <pc:docMk/>
            <pc:sldMk cId="4142986020" sldId="313"/>
            <ac:spMk id="11" creationId="{869641C1-1EB7-409A-A8C4-ADDC0454580F}"/>
          </ac:spMkLst>
        </pc:spChg>
        <pc:spChg chg="add mod">
          <ac:chgData name="Manish Sharma" userId="b799adb9ba789c8f" providerId="LiveId" clId="{9299F720-AD1B-4DE8-AE41-CCAD55DAB69C}" dt="2021-11-22T05:06:40.577" v="233"/>
          <ac:spMkLst>
            <pc:docMk/>
            <pc:sldMk cId="4142986020" sldId="313"/>
            <ac:spMk id="13" creationId="{24377905-AF96-4540-B7DF-996F43DB86C6}"/>
          </ac:spMkLst>
        </pc:spChg>
        <pc:spChg chg="add mod">
          <ac:chgData name="Manish Sharma" userId="b799adb9ba789c8f" providerId="LiveId" clId="{9299F720-AD1B-4DE8-AE41-CCAD55DAB69C}" dt="2021-11-22T05:06:48.077" v="234"/>
          <ac:spMkLst>
            <pc:docMk/>
            <pc:sldMk cId="4142986020" sldId="313"/>
            <ac:spMk id="14" creationId="{D9D1ECCE-5FA7-4971-83FB-9511DBB93942}"/>
          </ac:spMkLst>
        </pc:spChg>
        <pc:spChg chg="add mod">
          <ac:chgData name="Manish Sharma" userId="b799adb9ba789c8f" providerId="LiveId" clId="{9299F720-AD1B-4DE8-AE41-CCAD55DAB69C}" dt="2021-11-22T05:06:48.077" v="234"/>
          <ac:spMkLst>
            <pc:docMk/>
            <pc:sldMk cId="4142986020" sldId="313"/>
            <ac:spMk id="16" creationId="{641A2B4F-EF48-4704-A924-A3D11F31800D}"/>
          </ac:spMkLst>
        </pc:spChg>
        <pc:spChg chg="add mod">
          <ac:chgData name="Manish Sharma" userId="b799adb9ba789c8f" providerId="LiveId" clId="{9299F720-AD1B-4DE8-AE41-CCAD55DAB69C}" dt="2021-11-22T05:39:38.784" v="564" actId="1076"/>
          <ac:spMkLst>
            <pc:docMk/>
            <pc:sldMk cId="4142986020" sldId="313"/>
            <ac:spMk id="17" creationId="{7757A556-85F0-4799-BD0C-E3AD3C93E13A}"/>
          </ac:spMkLst>
        </pc:spChg>
        <pc:spChg chg="add mod">
          <ac:chgData name="Manish Sharma" userId="b799adb9ba789c8f" providerId="LiveId" clId="{9299F720-AD1B-4DE8-AE41-CCAD55DAB69C}" dt="2021-11-22T05:39:38.784" v="564" actId="1076"/>
          <ac:spMkLst>
            <pc:docMk/>
            <pc:sldMk cId="4142986020" sldId="313"/>
            <ac:spMk id="18" creationId="{16299780-EBBB-4A5B-8749-910DDB7107DD}"/>
          </ac:spMkLst>
        </pc:spChg>
        <pc:spChg chg="add mod">
          <ac:chgData name="Manish Sharma" userId="b799adb9ba789c8f" providerId="LiveId" clId="{9299F720-AD1B-4DE8-AE41-CCAD55DAB69C}" dt="2021-11-22T05:39:38.784" v="564" actId="1076"/>
          <ac:spMkLst>
            <pc:docMk/>
            <pc:sldMk cId="4142986020" sldId="313"/>
            <ac:spMk id="19" creationId="{30ABE053-93F6-4CC9-9BCE-6647400BC21D}"/>
          </ac:spMkLst>
        </pc:spChg>
        <pc:spChg chg="add mod">
          <ac:chgData name="Manish Sharma" userId="b799adb9ba789c8f" providerId="LiveId" clId="{9299F720-AD1B-4DE8-AE41-CCAD55DAB69C}" dt="2021-11-22T05:39:38.784" v="564" actId="1076"/>
          <ac:spMkLst>
            <pc:docMk/>
            <pc:sldMk cId="4142986020" sldId="313"/>
            <ac:spMk id="21" creationId="{4282AFDB-05F3-4C28-A88E-53A598C6D99B}"/>
          </ac:spMkLst>
        </pc:spChg>
        <pc:spChg chg="add mod">
          <ac:chgData name="Manish Sharma" userId="b799adb9ba789c8f" providerId="LiveId" clId="{9299F720-AD1B-4DE8-AE41-CCAD55DAB69C}" dt="2021-11-22T05:39:38.784" v="564" actId="1076"/>
          <ac:spMkLst>
            <pc:docMk/>
            <pc:sldMk cId="4142986020" sldId="313"/>
            <ac:spMk id="23" creationId="{39931CF5-C8B1-4C91-B7E6-196153658BCF}"/>
          </ac:spMkLst>
        </pc:spChg>
        <pc:spChg chg="add mod">
          <ac:chgData name="Manish Sharma" userId="b799adb9ba789c8f" providerId="LiveId" clId="{9299F720-AD1B-4DE8-AE41-CCAD55DAB69C}" dt="2021-11-22T05:39:38.784" v="564" actId="1076"/>
          <ac:spMkLst>
            <pc:docMk/>
            <pc:sldMk cId="4142986020" sldId="313"/>
            <ac:spMk id="24" creationId="{74B27C2C-84BE-4CF9-9402-35380D75A4FE}"/>
          </ac:spMkLst>
        </pc:spChg>
        <pc:spChg chg="add mod">
          <ac:chgData name="Manish Sharma" userId="b799adb9ba789c8f" providerId="LiveId" clId="{9299F720-AD1B-4DE8-AE41-CCAD55DAB69C}" dt="2021-11-22T05:39:38.784" v="564" actId="1076"/>
          <ac:spMkLst>
            <pc:docMk/>
            <pc:sldMk cId="4142986020" sldId="313"/>
            <ac:spMk id="26" creationId="{8BB63770-931D-4B1C-90D8-044D4633C7E3}"/>
          </ac:spMkLst>
        </pc:spChg>
        <pc:spChg chg="add mod">
          <ac:chgData name="Manish Sharma" userId="b799adb9ba789c8f" providerId="LiveId" clId="{9299F720-AD1B-4DE8-AE41-CCAD55DAB69C}" dt="2021-11-22T05:39:38.784" v="564" actId="1076"/>
          <ac:spMkLst>
            <pc:docMk/>
            <pc:sldMk cId="4142986020" sldId="313"/>
            <ac:spMk id="27" creationId="{45DD3584-B82D-4D7F-8C5F-F85C38411B28}"/>
          </ac:spMkLst>
        </pc:spChg>
        <pc:spChg chg="add mod">
          <ac:chgData name="Manish Sharma" userId="b799adb9ba789c8f" providerId="LiveId" clId="{9299F720-AD1B-4DE8-AE41-CCAD55DAB69C}" dt="2021-11-22T05:39:38.784" v="564" actId="1076"/>
          <ac:spMkLst>
            <pc:docMk/>
            <pc:sldMk cId="4142986020" sldId="313"/>
            <ac:spMk id="29" creationId="{B83213D1-7837-4A3B-902F-3A157DFE8CE5}"/>
          </ac:spMkLst>
        </pc:spChg>
        <pc:spChg chg="add mod">
          <ac:chgData name="Manish Sharma" userId="b799adb9ba789c8f" providerId="LiveId" clId="{9299F720-AD1B-4DE8-AE41-CCAD55DAB69C}" dt="2021-11-22T05:40:39.353" v="570" actId="14100"/>
          <ac:spMkLst>
            <pc:docMk/>
            <pc:sldMk cId="4142986020" sldId="313"/>
            <ac:spMk id="30" creationId="{32C8EA9C-FC92-4D5B-B99C-FD94FFFFB655}"/>
          </ac:spMkLst>
        </pc:spChg>
        <pc:spChg chg="add mod">
          <ac:chgData name="Manish Sharma" userId="b799adb9ba789c8f" providerId="LiveId" clId="{9299F720-AD1B-4DE8-AE41-CCAD55DAB69C}" dt="2021-11-22T05:40:23.908" v="567"/>
          <ac:spMkLst>
            <pc:docMk/>
            <pc:sldMk cId="4142986020" sldId="313"/>
            <ac:spMk id="31" creationId="{275AC2FE-F5A6-454D-BC9B-4DC681465A74}"/>
          </ac:spMkLst>
        </pc:spChg>
        <pc:cxnChg chg="add mod">
          <ac:chgData name="Manish Sharma" userId="b799adb9ba789c8f" providerId="LiveId" clId="{9299F720-AD1B-4DE8-AE41-CCAD55DAB69C}" dt="2021-11-22T05:06:20.366" v="229"/>
          <ac:cxnSpMkLst>
            <pc:docMk/>
            <pc:sldMk cId="4142986020" sldId="313"/>
            <ac:cxnSpMk id="7" creationId="{C523F5AD-B14E-4016-AD58-42C6630C22EC}"/>
          </ac:cxnSpMkLst>
        </pc:cxnChg>
        <pc:cxnChg chg="add mod">
          <ac:chgData name="Manish Sharma" userId="b799adb9ba789c8f" providerId="LiveId" clId="{9299F720-AD1B-4DE8-AE41-CCAD55DAB69C}" dt="2021-11-22T05:06:20.366" v="229"/>
          <ac:cxnSpMkLst>
            <pc:docMk/>
            <pc:sldMk cId="4142986020" sldId="313"/>
            <ac:cxnSpMk id="9" creationId="{4E19125E-619F-496B-B6F6-7123BA24AAB1}"/>
          </ac:cxnSpMkLst>
        </pc:cxnChg>
        <pc:cxnChg chg="add mod">
          <ac:chgData name="Manish Sharma" userId="b799adb9ba789c8f" providerId="LiveId" clId="{9299F720-AD1B-4DE8-AE41-CCAD55DAB69C}" dt="2021-11-22T05:06:40.577" v="233"/>
          <ac:cxnSpMkLst>
            <pc:docMk/>
            <pc:sldMk cId="4142986020" sldId="313"/>
            <ac:cxnSpMk id="12" creationId="{6B6BB7AA-3267-4801-8C57-1FEDEDCBFBAC}"/>
          </ac:cxnSpMkLst>
        </pc:cxnChg>
        <pc:cxnChg chg="add mod">
          <ac:chgData name="Manish Sharma" userId="b799adb9ba789c8f" providerId="LiveId" clId="{9299F720-AD1B-4DE8-AE41-CCAD55DAB69C}" dt="2021-11-22T05:06:48.077" v="234"/>
          <ac:cxnSpMkLst>
            <pc:docMk/>
            <pc:sldMk cId="4142986020" sldId="313"/>
            <ac:cxnSpMk id="15" creationId="{2BBB50DD-2263-44C7-8815-3FA248996C18}"/>
          </ac:cxnSpMkLst>
        </pc:cxnChg>
        <pc:cxnChg chg="add mod">
          <ac:chgData name="Manish Sharma" userId="b799adb9ba789c8f" providerId="LiveId" clId="{9299F720-AD1B-4DE8-AE41-CCAD55DAB69C}" dt="2021-11-22T05:39:38.784" v="564" actId="1076"/>
          <ac:cxnSpMkLst>
            <pc:docMk/>
            <pc:sldMk cId="4142986020" sldId="313"/>
            <ac:cxnSpMk id="20" creationId="{9F72BB2B-4305-4185-9C94-A71D64936952}"/>
          </ac:cxnSpMkLst>
        </pc:cxnChg>
        <pc:cxnChg chg="add mod">
          <ac:chgData name="Manish Sharma" userId="b799adb9ba789c8f" providerId="LiveId" clId="{9299F720-AD1B-4DE8-AE41-CCAD55DAB69C}" dt="2021-11-22T05:39:38.784" v="564" actId="1076"/>
          <ac:cxnSpMkLst>
            <pc:docMk/>
            <pc:sldMk cId="4142986020" sldId="313"/>
            <ac:cxnSpMk id="22" creationId="{CF95E019-32E9-4E6F-BA5F-11AFB3ECC60C}"/>
          </ac:cxnSpMkLst>
        </pc:cxnChg>
        <pc:cxnChg chg="add mod">
          <ac:chgData name="Manish Sharma" userId="b799adb9ba789c8f" providerId="LiveId" clId="{9299F720-AD1B-4DE8-AE41-CCAD55DAB69C}" dt="2021-11-22T05:39:38.784" v="564" actId="1076"/>
          <ac:cxnSpMkLst>
            <pc:docMk/>
            <pc:sldMk cId="4142986020" sldId="313"/>
            <ac:cxnSpMk id="25" creationId="{73D8D597-9F5E-463C-94A2-5043A7B7AA31}"/>
          </ac:cxnSpMkLst>
        </pc:cxnChg>
        <pc:cxnChg chg="add mod">
          <ac:chgData name="Manish Sharma" userId="b799adb9ba789c8f" providerId="LiveId" clId="{9299F720-AD1B-4DE8-AE41-CCAD55DAB69C}" dt="2021-11-22T05:39:38.784" v="564" actId="1076"/>
          <ac:cxnSpMkLst>
            <pc:docMk/>
            <pc:sldMk cId="4142986020" sldId="313"/>
            <ac:cxnSpMk id="28" creationId="{2921610A-0258-4BEF-BB3E-744103FC3289}"/>
          </ac:cxnSpMkLst>
        </pc:cxnChg>
      </pc:sldChg>
      <pc:sldChg chg="modSp new mod">
        <pc:chgData name="Manish Sharma" userId="b799adb9ba789c8f" providerId="LiveId" clId="{9299F720-AD1B-4DE8-AE41-CCAD55DAB69C}" dt="2021-11-22T05:27:26.929" v="560" actId="12"/>
        <pc:sldMkLst>
          <pc:docMk/>
          <pc:sldMk cId="1841233370" sldId="314"/>
        </pc:sldMkLst>
        <pc:spChg chg="mod">
          <ac:chgData name="Manish Sharma" userId="b799adb9ba789c8f" providerId="LiveId" clId="{9299F720-AD1B-4DE8-AE41-CCAD55DAB69C}" dt="2021-11-22T05:27:18.036" v="559" actId="20577"/>
          <ac:spMkLst>
            <pc:docMk/>
            <pc:sldMk cId="1841233370" sldId="314"/>
            <ac:spMk id="2" creationId="{90915BB0-6ED7-4DBB-B862-6086B449ABC9}"/>
          </ac:spMkLst>
        </pc:spChg>
        <pc:spChg chg="mod">
          <ac:chgData name="Manish Sharma" userId="b799adb9ba789c8f" providerId="LiveId" clId="{9299F720-AD1B-4DE8-AE41-CCAD55DAB69C}" dt="2021-11-22T05:27:26.929" v="560" actId="12"/>
          <ac:spMkLst>
            <pc:docMk/>
            <pc:sldMk cId="1841233370" sldId="314"/>
            <ac:spMk id="3" creationId="{EA29A2C7-73AD-4C3A-8789-296E49364DDA}"/>
          </ac:spMkLst>
        </pc:spChg>
      </pc:sldChg>
      <pc:sldChg chg="modSp new mod">
        <pc:chgData name="Manish Sharma" userId="b799adb9ba789c8f" providerId="LiveId" clId="{9299F720-AD1B-4DE8-AE41-CCAD55DAB69C}" dt="2021-11-22T05:46:56.704" v="751" actId="20577"/>
        <pc:sldMkLst>
          <pc:docMk/>
          <pc:sldMk cId="91050736" sldId="315"/>
        </pc:sldMkLst>
        <pc:spChg chg="mod">
          <ac:chgData name="Manish Sharma" userId="b799adb9ba789c8f" providerId="LiveId" clId="{9299F720-AD1B-4DE8-AE41-CCAD55DAB69C}" dt="2021-11-22T05:45:28.480" v="606" actId="20577"/>
          <ac:spMkLst>
            <pc:docMk/>
            <pc:sldMk cId="91050736" sldId="315"/>
            <ac:spMk id="2" creationId="{2BE6F860-4060-4C3F-9480-5DE0513E132C}"/>
          </ac:spMkLst>
        </pc:spChg>
        <pc:spChg chg="mod">
          <ac:chgData name="Manish Sharma" userId="b799adb9ba789c8f" providerId="LiveId" clId="{9299F720-AD1B-4DE8-AE41-CCAD55DAB69C}" dt="2021-11-22T05:46:56.704" v="751" actId="20577"/>
          <ac:spMkLst>
            <pc:docMk/>
            <pc:sldMk cId="91050736" sldId="315"/>
            <ac:spMk id="3" creationId="{FD400B18-DEEF-44D2-BEDB-772F49D413D6}"/>
          </ac:spMkLst>
        </pc:spChg>
      </pc:sldChg>
      <pc:sldChg chg="add">
        <pc:chgData name="Manish Sharma" userId="b799adb9ba789c8f" providerId="LiveId" clId="{9299F720-AD1B-4DE8-AE41-CCAD55DAB69C}" dt="2021-11-22T10:57:05.497" v="758"/>
        <pc:sldMkLst>
          <pc:docMk/>
          <pc:sldMk cId="3578439419" sldId="316"/>
        </pc:sldMkLst>
      </pc:sldChg>
      <pc:sldChg chg="add">
        <pc:chgData name="Manish Sharma" userId="b799adb9ba789c8f" providerId="LiveId" clId="{9299F720-AD1B-4DE8-AE41-CCAD55DAB69C}" dt="2021-11-22T10:57:05.497" v="758"/>
        <pc:sldMkLst>
          <pc:docMk/>
          <pc:sldMk cId="2483723510" sldId="317"/>
        </pc:sldMkLst>
      </pc:sldChg>
      <pc:sldChg chg="add">
        <pc:chgData name="Manish Sharma" userId="b799adb9ba789c8f" providerId="LiveId" clId="{9299F720-AD1B-4DE8-AE41-CCAD55DAB69C}" dt="2021-11-22T10:57:05.497" v="758"/>
        <pc:sldMkLst>
          <pc:docMk/>
          <pc:sldMk cId="2383157330" sldId="318"/>
        </pc:sldMkLst>
      </pc:sldChg>
      <pc:sldChg chg="add">
        <pc:chgData name="Manish Sharma" userId="b799adb9ba789c8f" providerId="LiveId" clId="{9299F720-AD1B-4DE8-AE41-CCAD55DAB69C}" dt="2021-11-22T10:57:05.497" v="758"/>
        <pc:sldMkLst>
          <pc:docMk/>
          <pc:sldMk cId="1542734719" sldId="319"/>
        </pc:sldMkLst>
      </pc:sldChg>
      <pc:sldChg chg="add">
        <pc:chgData name="Manish Sharma" userId="b799adb9ba789c8f" providerId="LiveId" clId="{9299F720-AD1B-4DE8-AE41-CCAD55DAB69C}" dt="2021-11-22T10:57:05.497" v="758"/>
        <pc:sldMkLst>
          <pc:docMk/>
          <pc:sldMk cId="1771078964" sldId="320"/>
        </pc:sldMkLst>
      </pc:sldChg>
      <pc:sldChg chg="add">
        <pc:chgData name="Manish Sharma" userId="b799adb9ba789c8f" providerId="LiveId" clId="{9299F720-AD1B-4DE8-AE41-CCAD55DAB69C}" dt="2021-11-22T10:57:05.497" v="758"/>
        <pc:sldMkLst>
          <pc:docMk/>
          <pc:sldMk cId="2175462724" sldId="321"/>
        </pc:sldMkLst>
      </pc:sldChg>
      <pc:sldChg chg="add">
        <pc:chgData name="Manish Sharma" userId="b799adb9ba789c8f" providerId="LiveId" clId="{9299F720-AD1B-4DE8-AE41-CCAD55DAB69C}" dt="2021-11-22T10:57:05.497" v="758"/>
        <pc:sldMkLst>
          <pc:docMk/>
          <pc:sldMk cId="2020432023" sldId="322"/>
        </pc:sldMkLst>
      </pc:sldChg>
      <pc:sldChg chg="add">
        <pc:chgData name="Manish Sharma" userId="b799adb9ba789c8f" providerId="LiveId" clId="{9299F720-AD1B-4DE8-AE41-CCAD55DAB69C}" dt="2021-11-23T03:43:00.484" v="760"/>
        <pc:sldMkLst>
          <pc:docMk/>
          <pc:sldMk cId="992083087" sldId="323"/>
        </pc:sldMkLst>
      </pc:sldChg>
      <pc:sldChg chg="add">
        <pc:chgData name="Manish Sharma" userId="b799adb9ba789c8f" providerId="LiveId" clId="{9299F720-AD1B-4DE8-AE41-CCAD55DAB69C}" dt="2021-11-23T05:33:29.962" v="763"/>
        <pc:sldMkLst>
          <pc:docMk/>
          <pc:sldMk cId="2677077442" sldId="324"/>
        </pc:sldMkLst>
      </pc:sldChg>
      <pc:sldChg chg="add">
        <pc:chgData name="Manish Sharma" userId="b799adb9ba789c8f" providerId="LiveId" clId="{9299F720-AD1B-4DE8-AE41-CCAD55DAB69C}" dt="2021-11-23T05:33:29.962" v="763"/>
        <pc:sldMkLst>
          <pc:docMk/>
          <pc:sldMk cId="976549785" sldId="325"/>
        </pc:sldMkLst>
      </pc:sldChg>
      <pc:sldChg chg="add">
        <pc:chgData name="Manish Sharma" userId="b799adb9ba789c8f" providerId="LiveId" clId="{9299F720-AD1B-4DE8-AE41-CCAD55DAB69C}" dt="2021-11-23T05:33:29.962" v="763"/>
        <pc:sldMkLst>
          <pc:docMk/>
          <pc:sldMk cId="1393763600" sldId="326"/>
        </pc:sldMkLst>
      </pc:sldChg>
      <pc:sldChg chg="add">
        <pc:chgData name="Manish Sharma" userId="b799adb9ba789c8f" providerId="LiveId" clId="{9299F720-AD1B-4DE8-AE41-CCAD55DAB69C}" dt="2021-11-23T06:18:11.968" v="766"/>
        <pc:sldMkLst>
          <pc:docMk/>
          <pc:sldMk cId="1562318406" sldId="327"/>
        </pc:sldMkLst>
      </pc:sldChg>
      <pc:sldChg chg="addSp delSp modSp add mod chgLayout">
        <pc:chgData name="Manish Sharma" userId="b799adb9ba789c8f" providerId="LiveId" clId="{9299F720-AD1B-4DE8-AE41-CCAD55DAB69C}" dt="2021-11-23T06:48:13.809" v="769" actId="6264"/>
        <pc:sldMkLst>
          <pc:docMk/>
          <pc:sldMk cId="869922491" sldId="328"/>
        </pc:sldMkLst>
        <pc:spChg chg="mod ord">
          <ac:chgData name="Manish Sharma" userId="b799adb9ba789c8f" providerId="LiveId" clId="{9299F720-AD1B-4DE8-AE41-CCAD55DAB69C}" dt="2021-11-23T06:48:13.809" v="769" actId="6264"/>
          <ac:spMkLst>
            <pc:docMk/>
            <pc:sldMk cId="869922491" sldId="328"/>
            <ac:spMk id="2" creationId="{3A291CB4-660A-45D3-8EC5-FAEE393ECF51}"/>
          </ac:spMkLst>
        </pc:spChg>
        <pc:spChg chg="mod ord">
          <ac:chgData name="Manish Sharma" userId="b799adb9ba789c8f" providerId="LiveId" clId="{9299F720-AD1B-4DE8-AE41-CCAD55DAB69C}" dt="2021-11-23T06:48:13.809" v="769" actId="6264"/>
          <ac:spMkLst>
            <pc:docMk/>
            <pc:sldMk cId="869922491" sldId="328"/>
            <ac:spMk id="3" creationId="{A413D11A-F06B-411F-845F-855D717885A6}"/>
          </ac:spMkLst>
        </pc:spChg>
        <pc:spChg chg="add del mod">
          <ac:chgData name="Manish Sharma" userId="b799adb9ba789c8f" providerId="LiveId" clId="{9299F720-AD1B-4DE8-AE41-CCAD55DAB69C}" dt="2021-11-23T06:48:13.809" v="769" actId="6264"/>
          <ac:spMkLst>
            <pc:docMk/>
            <pc:sldMk cId="869922491" sldId="328"/>
            <ac:spMk id="4" creationId="{5FA4956B-0CDE-4AC1-BCCE-AAEBE2AF8EAF}"/>
          </ac:spMkLst>
        </pc:spChg>
        <pc:spChg chg="add del mod">
          <ac:chgData name="Manish Sharma" userId="b799adb9ba789c8f" providerId="LiveId" clId="{9299F720-AD1B-4DE8-AE41-CCAD55DAB69C}" dt="2021-11-23T06:48:13.809" v="769" actId="6264"/>
          <ac:spMkLst>
            <pc:docMk/>
            <pc:sldMk cId="869922491" sldId="328"/>
            <ac:spMk id="5" creationId="{70272B34-B8AB-482D-9B20-0318CA08B950}"/>
          </ac:spMkLst>
        </pc:spChg>
      </pc:sldChg>
      <pc:sldChg chg="add">
        <pc:chgData name="Manish Sharma" userId="b799adb9ba789c8f" providerId="LiveId" clId="{9299F720-AD1B-4DE8-AE41-CCAD55DAB69C}" dt="2021-11-23T06:18:11.968" v="766"/>
        <pc:sldMkLst>
          <pc:docMk/>
          <pc:sldMk cId="2301145384" sldId="329"/>
        </pc:sldMkLst>
      </pc:sldChg>
      <pc:sldChg chg="add">
        <pc:chgData name="Manish Sharma" userId="b799adb9ba789c8f" providerId="LiveId" clId="{9299F720-AD1B-4DE8-AE41-CCAD55DAB69C}" dt="2021-11-23T06:18:11.968" v="766"/>
        <pc:sldMkLst>
          <pc:docMk/>
          <pc:sldMk cId="743372294" sldId="330"/>
        </pc:sldMkLst>
      </pc:sldChg>
      <pc:sldChg chg="add">
        <pc:chgData name="Manish Sharma" userId="b799adb9ba789c8f" providerId="LiveId" clId="{9299F720-AD1B-4DE8-AE41-CCAD55DAB69C}" dt="2021-11-23T06:18:11.968" v="766"/>
        <pc:sldMkLst>
          <pc:docMk/>
          <pc:sldMk cId="2086204329" sldId="331"/>
        </pc:sldMkLst>
      </pc:sldChg>
      <pc:sldChg chg="modSp add mod">
        <pc:chgData name="Manish Sharma" userId="b799adb9ba789c8f" providerId="LiveId" clId="{9299F720-AD1B-4DE8-AE41-CCAD55DAB69C}" dt="2021-11-23T09:16:16.491" v="839" actId="113"/>
        <pc:sldMkLst>
          <pc:docMk/>
          <pc:sldMk cId="4024640257" sldId="332"/>
        </pc:sldMkLst>
        <pc:spChg chg="mod">
          <ac:chgData name="Manish Sharma" userId="b799adb9ba789c8f" providerId="LiveId" clId="{9299F720-AD1B-4DE8-AE41-CCAD55DAB69C}" dt="2021-11-23T09:16:16.491" v="839" actId="113"/>
          <ac:spMkLst>
            <pc:docMk/>
            <pc:sldMk cId="4024640257" sldId="332"/>
            <ac:spMk id="3" creationId="{EF029748-2426-4E7C-90BC-D05E0011CDD1}"/>
          </ac:spMkLst>
        </pc:spChg>
      </pc:sldChg>
      <pc:sldChg chg="modSp add mod">
        <pc:chgData name="Manish Sharma" userId="b799adb9ba789c8f" providerId="LiveId" clId="{9299F720-AD1B-4DE8-AE41-CCAD55DAB69C}" dt="2021-11-29T05:25:19.178" v="2418" actId="20577"/>
        <pc:sldMkLst>
          <pc:docMk/>
          <pc:sldMk cId="2986602669" sldId="347"/>
        </pc:sldMkLst>
        <pc:spChg chg="mod">
          <ac:chgData name="Manish Sharma" userId="b799adb9ba789c8f" providerId="LiveId" clId="{9299F720-AD1B-4DE8-AE41-CCAD55DAB69C}" dt="2021-11-29T05:25:19.178" v="2418" actId="20577"/>
          <ac:spMkLst>
            <pc:docMk/>
            <pc:sldMk cId="2986602669" sldId="347"/>
            <ac:spMk id="6" creationId="{23E7895E-D929-4855-9EAF-892D4917DFE9}"/>
          </ac:spMkLst>
        </pc:spChg>
        <pc:spChg chg="mod">
          <ac:chgData name="Manish Sharma" userId="b799adb9ba789c8f" providerId="LiveId" clId="{9299F720-AD1B-4DE8-AE41-CCAD55DAB69C}" dt="2021-11-29T05:10:16.270" v="2409" actId="20577"/>
          <ac:spMkLst>
            <pc:docMk/>
            <pc:sldMk cId="2986602669" sldId="347"/>
            <ac:spMk id="16" creationId="{F04ECF6A-818E-44C5-AFC7-B28901966F3E}"/>
          </ac:spMkLst>
        </pc:spChg>
      </pc:sldChg>
      <pc:sldChg chg="modSp add mod">
        <pc:chgData name="Manish Sharma" userId="b799adb9ba789c8f" providerId="LiveId" clId="{9299F720-AD1B-4DE8-AE41-CCAD55DAB69C}" dt="2021-11-23T09:23:11.290" v="860" actId="20577"/>
        <pc:sldMkLst>
          <pc:docMk/>
          <pc:sldMk cId="3787089593" sldId="358"/>
        </pc:sldMkLst>
        <pc:spChg chg="mod">
          <ac:chgData name="Manish Sharma" userId="b799adb9ba789c8f" providerId="LiveId" clId="{9299F720-AD1B-4DE8-AE41-CCAD55DAB69C}" dt="2021-11-23T09:23:11.290" v="860" actId="20577"/>
          <ac:spMkLst>
            <pc:docMk/>
            <pc:sldMk cId="3787089593" sldId="358"/>
            <ac:spMk id="3" creationId="{91E8C4B2-18E1-4D13-AF33-1D0657731E6B}"/>
          </ac:spMkLst>
        </pc:spChg>
      </pc:sldChg>
      <pc:sldChg chg="addSp delSp modSp add del mod setBg chgLayout">
        <pc:chgData name="Manish Sharma" userId="b799adb9ba789c8f" providerId="LiveId" clId="{9299F720-AD1B-4DE8-AE41-CCAD55DAB69C}" dt="2021-11-23T09:26:40.134" v="861" actId="6264"/>
        <pc:sldMkLst>
          <pc:docMk/>
          <pc:sldMk cId="945998607" sldId="359"/>
        </pc:sldMkLst>
        <pc:spChg chg="mod ord">
          <ac:chgData name="Manish Sharma" userId="b799adb9ba789c8f" providerId="LiveId" clId="{9299F720-AD1B-4DE8-AE41-CCAD55DAB69C}" dt="2021-11-23T09:26:40.134" v="861" actId="6264"/>
          <ac:spMkLst>
            <pc:docMk/>
            <pc:sldMk cId="945998607" sldId="359"/>
            <ac:spMk id="2" creationId="{ED25F978-08F0-49E8-B0C9-52698B47583F}"/>
          </ac:spMkLst>
        </pc:spChg>
        <pc:spChg chg="add del mod">
          <ac:chgData name="Manish Sharma" userId="b799adb9ba789c8f" providerId="LiveId" clId="{9299F720-AD1B-4DE8-AE41-CCAD55DAB69C}" dt="2021-11-23T09:26:40.134" v="861" actId="6264"/>
          <ac:spMkLst>
            <pc:docMk/>
            <pc:sldMk cId="945998607" sldId="359"/>
            <ac:spMk id="3" creationId="{28648E4C-197B-4F95-9DDA-F641B4A53E35}"/>
          </ac:spMkLst>
        </pc:spChg>
        <pc:spChg chg="add del mod">
          <ac:chgData name="Manish Sharma" userId="b799adb9ba789c8f" providerId="LiveId" clId="{9299F720-AD1B-4DE8-AE41-CCAD55DAB69C}" dt="2021-11-23T09:26:40.134" v="861" actId="6264"/>
          <ac:spMkLst>
            <pc:docMk/>
            <pc:sldMk cId="945998607" sldId="359"/>
            <ac:spMk id="5" creationId="{57E9C21E-E4F3-47DA-A768-DD8A9B58709D}"/>
          </ac:spMkLst>
        </pc:spChg>
        <pc:graphicFrameChg chg="mod ord modGraphic">
          <ac:chgData name="Manish Sharma" userId="b799adb9ba789c8f" providerId="LiveId" clId="{9299F720-AD1B-4DE8-AE41-CCAD55DAB69C}" dt="2021-11-23T09:26:40.134" v="861" actId="6264"/>
          <ac:graphicFrameMkLst>
            <pc:docMk/>
            <pc:sldMk cId="945998607" sldId="359"/>
            <ac:graphicFrameMk id="4" creationId="{904E6885-875C-4199-9B84-D895799E3784}"/>
          </ac:graphicFrameMkLst>
        </pc:graphicFrameChg>
      </pc:sldChg>
      <pc:sldChg chg="addSp delSp modSp add mod">
        <pc:chgData name="Manish Sharma" userId="b799adb9ba789c8f" providerId="LiveId" clId="{9299F720-AD1B-4DE8-AE41-CCAD55DAB69C}" dt="2021-11-23T09:39:17.187" v="893" actId="1076"/>
        <pc:sldMkLst>
          <pc:docMk/>
          <pc:sldMk cId="1292131962" sldId="360"/>
        </pc:sldMkLst>
        <pc:spChg chg="del">
          <ac:chgData name="Manish Sharma" userId="b799adb9ba789c8f" providerId="LiveId" clId="{9299F720-AD1B-4DE8-AE41-CCAD55DAB69C}" dt="2021-11-23T09:38:04.663" v="862" actId="478"/>
          <ac:spMkLst>
            <pc:docMk/>
            <pc:sldMk cId="1292131962" sldId="360"/>
            <ac:spMk id="4" creationId="{C14F2BFB-E90A-43C0-98DB-D74B9A4666F8}"/>
          </ac:spMkLst>
        </pc:spChg>
        <pc:spChg chg="del">
          <ac:chgData name="Manish Sharma" userId="b799adb9ba789c8f" providerId="LiveId" clId="{9299F720-AD1B-4DE8-AE41-CCAD55DAB69C}" dt="2021-11-23T09:38:04.663" v="862" actId="478"/>
          <ac:spMkLst>
            <pc:docMk/>
            <pc:sldMk cId="1292131962" sldId="360"/>
            <ac:spMk id="5" creationId="{4CF36B02-C9B9-486F-B96C-1B7EA6A228FA}"/>
          </ac:spMkLst>
        </pc:spChg>
        <pc:spChg chg="del">
          <ac:chgData name="Manish Sharma" userId="b799adb9ba789c8f" providerId="LiveId" clId="{9299F720-AD1B-4DE8-AE41-CCAD55DAB69C}" dt="2021-11-23T09:38:04.663" v="862" actId="478"/>
          <ac:spMkLst>
            <pc:docMk/>
            <pc:sldMk cId="1292131962" sldId="360"/>
            <ac:spMk id="6" creationId="{A622F57C-2496-48F6-8643-2BF92E61CD3F}"/>
          </ac:spMkLst>
        </pc:spChg>
        <pc:spChg chg="del">
          <ac:chgData name="Manish Sharma" userId="b799adb9ba789c8f" providerId="LiveId" clId="{9299F720-AD1B-4DE8-AE41-CCAD55DAB69C}" dt="2021-11-23T09:38:04.663" v="862" actId="478"/>
          <ac:spMkLst>
            <pc:docMk/>
            <pc:sldMk cId="1292131962" sldId="360"/>
            <ac:spMk id="8" creationId="{A5AEE70C-99C5-4376-8785-CFCF563B5E6C}"/>
          </ac:spMkLst>
        </pc:spChg>
        <pc:spChg chg="del">
          <ac:chgData name="Manish Sharma" userId="b799adb9ba789c8f" providerId="LiveId" clId="{9299F720-AD1B-4DE8-AE41-CCAD55DAB69C}" dt="2021-11-23T09:38:04.663" v="862" actId="478"/>
          <ac:spMkLst>
            <pc:docMk/>
            <pc:sldMk cId="1292131962" sldId="360"/>
            <ac:spMk id="10" creationId="{6F946CC3-ACAF-43D4-9C1B-220D72F8569B}"/>
          </ac:spMkLst>
        </pc:spChg>
        <pc:spChg chg="del">
          <ac:chgData name="Manish Sharma" userId="b799adb9ba789c8f" providerId="LiveId" clId="{9299F720-AD1B-4DE8-AE41-CCAD55DAB69C}" dt="2021-11-23T09:38:04.663" v="862" actId="478"/>
          <ac:spMkLst>
            <pc:docMk/>
            <pc:sldMk cId="1292131962" sldId="360"/>
            <ac:spMk id="11" creationId="{869641C1-1EB7-409A-A8C4-ADDC0454580F}"/>
          </ac:spMkLst>
        </pc:spChg>
        <pc:spChg chg="del">
          <ac:chgData name="Manish Sharma" userId="b799adb9ba789c8f" providerId="LiveId" clId="{9299F720-AD1B-4DE8-AE41-CCAD55DAB69C}" dt="2021-11-23T09:38:04.663" v="862" actId="478"/>
          <ac:spMkLst>
            <pc:docMk/>
            <pc:sldMk cId="1292131962" sldId="360"/>
            <ac:spMk id="13" creationId="{24377905-AF96-4540-B7DF-996F43DB86C6}"/>
          </ac:spMkLst>
        </pc:spChg>
        <pc:spChg chg="del">
          <ac:chgData name="Manish Sharma" userId="b799adb9ba789c8f" providerId="LiveId" clId="{9299F720-AD1B-4DE8-AE41-CCAD55DAB69C}" dt="2021-11-23T09:38:04.663" v="862" actId="478"/>
          <ac:spMkLst>
            <pc:docMk/>
            <pc:sldMk cId="1292131962" sldId="360"/>
            <ac:spMk id="14" creationId="{D9D1ECCE-5FA7-4971-83FB-9511DBB93942}"/>
          </ac:spMkLst>
        </pc:spChg>
        <pc:spChg chg="del">
          <ac:chgData name="Manish Sharma" userId="b799adb9ba789c8f" providerId="LiveId" clId="{9299F720-AD1B-4DE8-AE41-CCAD55DAB69C}" dt="2021-11-23T09:38:04.663" v="862" actId="478"/>
          <ac:spMkLst>
            <pc:docMk/>
            <pc:sldMk cId="1292131962" sldId="360"/>
            <ac:spMk id="16" creationId="{641A2B4F-EF48-4704-A924-A3D11F31800D}"/>
          </ac:spMkLst>
        </pc:spChg>
        <pc:spChg chg="mod">
          <ac:chgData name="Manish Sharma" userId="b799adb9ba789c8f" providerId="LiveId" clId="{9299F720-AD1B-4DE8-AE41-CCAD55DAB69C}" dt="2021-11-23T09:38:10.621" v="863" actId="1076"/>
          <ac:spMkLst>
            <pc:docMk/>
            <pc:sldMk cId="1292131962" sldId="360"/>
            <ac:spMk id="17" creationId="{7757A556-85F0-4799-BD0C-E3AD3C93E13A}"/>
          </ac:spMkLst>
        </pc:spChg>
        <pc:spChg chg="mod">
          <ac:chgData name="Manish Sharma" userId="b799adb9ba789c8f" providerId="LiveId" clId="{9299F720-AD1B-4DE8-AE41-CCAD55DAB69C}" dt="2021-11-23T09:38:10.621" v="863" actId="1076"/>
          <ac:spMkLst>
            <pc:docMk/>
            <pc:sldMk cId="1292131962" sldId="360"/>
            <ac:spMk id="18" creationId="{16299780-EBBB-4A5B-8749-910DDB7107DD}"/>
          </ac:spMkLst>
        </pc:spChg>
        <pc:spChg chg="mod">
          <ac:chgData name="Manish Sharma" userId="b799adb9ba789c8f" providerId="LiveId" clId="{9299F720-AD1B-4DE8-AE41-CCAD55DAB69C}" dt="2021-11-23T09:38:10.621" v="863" actId="1076"/>
          <ac:spMkLst>
            <pc:docMk/>
            <pc:sldMk cId="1292131962" sldId="360"/>
            <ac:spMk id="19" creationId="{30ABE053-93F6-4CC9-9BCE-6647400BC21D}"/>
          </ac:spMkLst>
        </pc:spChg>
        <pc:spChg chg="mod">
          <ac:chgData name="Manish Sharma" userId="b799adb9ba789c8f" providerId="LiveId" clId="{9299F720-AD1B-4DE8-AE41-CCAD55DAB69C}" dt="2021-11-23T09:38:10.621" v="863" actId="1076"/>
          <ac:spMkLst>
            <pc:docMk/>
            <pc:sldMk cId="1292131962" sldId="360"/>
            <ac:spMk id="21" creationId="{4282AFDB-05F3-4C28-A88E-53A598C6D99B}"/>
          </ac:spMkLst>
        </pc:spChg>
        <pc:spChg chg="mod">
          <ac:chgData name="Manish Sharma" userId="b799adb9ba789c8f" providerId="LiveId" clId="{9299F720-AD1B-4DE8-AE41-CCAD55DAB69C}" dt="2021-11-23T09:38:10.621" v="863" actId="1076"/>
          <ac:spMkLst>
            <pc:docMk/>
            <pc:sldMk cId="1292131962" sldId="360"/>
            <ac:spMk id="23" creationId="{39931CF5-C8B1-4C91-B7E6-196153658BCF}"/>
          </ac:spMkLst>
        </pc:spChg>
        <pc:spChg chg="mod">
          <ac:chgData name="Manish Sharma" userId="b799adb9ba789c8f" providerId="LiveId" clId="{9299F720-AD1B-4DE8-AE41-CCAD55DAB69C}" dt="2021-11-23T09:38:10.621" v="863" actId="1076"/>
          <ac:spMkLst>
            <pc:docMk/>
            <pc:sldMk cId="1292131962" sldId="360"/>
            <ac:spMk id="24" creationId="{74B27C2C-84BE-4CF9-9402-35380D75A4FE}"/>
          </ac:spMkLst>
        </pc:spChg>
        <pc:spChg chg="mod">
          <ac:chgData name="Manish Sharma" userId="b799adb9ba789c8f" providerId="LiveId" clId="{9299F720-AD1B-4DE8-AE41-CCAD55DAB69C}" dt="2021-11-23T09:38:10.621" v="863" actId="1076"/>
          <ac:spMkLst>
            <pc:docMk/>
            <pc:sldMk cId="1292131962" sldId="360"/>
            <ac:spMk id="26" creationId="{8BB63770-931D-4B1C-90D8-044D4633C7E3}"/>
          </ac:spMkLst>
        </pc:spChg>
        <pc:spChg chg="mod">
          <ac:chgData name="Manish Sharma" userId="b799adb9ba789c8f" providerId="LiveId" clId="{9299F720-AD1B-4DE8-AE41-CCAD55DAB69C}" dt="2021-11-23T09:38:10.621" v="863" actId="1076"/>
          <ac:spMkLst>
            <pc:docMk/>
            <pc:sldMk cId="1292131962" sldId="360"/>
            <ac:spMk id="27" creationId="{45DD3584-B82D-4D7F-8C5F-F85C38411B28}"/>
          </ac:spMkLst>
        </pc:spChg>
        <pc:spChg chg="mod">
          <ac:chgData name="Manish Sharma" userId="b799adb9ba789c8f" providerId="LiveId" clId="{9299F720-AD1B-4DE8-AE41-CCAD55DAB69C}" dt="2021-11-23T09:38:10.621" v="863" actId="1076"/>
          <ac:spMkLst>
            <pc:docMk/>
            <pc:sldMk cId="1292131962" sldId="360"/>
            <ac:spMk id="29" creationId="{B83213D1-7837-4A3B-902F-3A157DFE8CE5}"/>
          </ac:spMkLst>
        </pc:spChg>
        <pc:spChg chg="mod">
          <ac:chgData name="Manish Sharma" userId="b799adb9ba789c8f" providerId="LiveId" clId="{9299F720-AD1B-4DE8-AE41-CCAD55DAB69C}" dt="2021-11-23T09:38:10.621" v="863" actId="1076"/>
          <ac:spMkLst>
            <pc:docMk/>
            <pc:sldMk cId="1292131962" sldId="360"/>
            <ac:spMk id="30" creationId="{32C8EA9C-FC92-4D5B-B99C-FD94FFFFB655}"/>
          </ac:spMkLst>
        </pc:spChg>
        <pc:spChg chg="mod">
          <ac:chgData name="Manish Sharma" userId="b799adb9ba789c8f" providerId="LiveId" clId="{9299F720-AD1B-4DE8-AE41-CCAD55DAB69C}" dt="2021-11-23T09:38:10.621" v="863" actId="1076"/>
          <ac:spMkLst>
            <pc:docMk/>
            <pc:sldMk cId="1292131962" sldId="360"/>
            <ac:spMk id="31" creationId="{275AC2FE-F5A6-454D-BC9B-4DC681465A74}"/>
          </ac:spMkLst>
        </pc:spChg>
        <pc:spChg chg="add mod">
          <ac:chgData name="Manish Sharma" userId="b799adb9ba789c8f" providerId="LiveId" clId="{9299F720-AD1B-4DE8-AE41-CCAD55DAB69C}" dt="2021-11-23T09:38:22.776" v="865" actId="1076"/>
          <ac:spMkLst>
            <pc:docMk/>
            <pc:sldMk cId="1292131962" sldId="360"/>
            <ac:spMk id="32" creationId="{74023376-CEA2-42F0-A4FC-5F1C764F53D9}"/>
          </ac:spMkLst>
        </pc:spChg>
        <pc:spChg chg="add mod">
          <ac:chgData name="Manish Sharma" userId="b799adb9ba789c8f" providerId="LiveId" clId="{9299F720-AD1B-4DE8-AE41-CCAD55DAB69C}" dt="2021-11-23T09:38:22.776" v="865" actId="1076"/>
          <ac:spMkLst>
            <pc:docMk/>
            <pc:sldMk cId="1292131962" sldId="360"/>
            <ac:spMk id="33" creationId="{C392D5EA-A414-494F-8A81-E0C086182181}"/>
          </ac:spMkLst>
        </pc:spChg>
        <pc:spChg chg="add mod">
          <ac:chgData name="Manish Sharma" userId="b799adb9ba789c8f" providerId="LiveId" clId="{9299F720-AD1B-4DE8-AE41-CCAD55DAB69C}" dt="2021-11-23T09:38:22.776" v="865" actId="1076"/>
          <ac:spMkLst>
            <pc:docMk/>
            <pc:sldMk cId="1292131962" sldId="360"/>
            <ac:spMk id="34" creationId="{63F884FB-79C6-4859-977B-BF3CED2B0172}"/>
          </ac:spMkLst>
        </pc:spChg>
        <pc:spChg chg="add mod">
          <ac:chgData name="Manish Sharma" userId="b799adb9ba789c8f" providerId="LiveId" clId="{9299F720-AD1B-4DE8-AE41-CCAD55DAB69C}" dt="2021-11-23T09:38:22.776" v="865" actId="1076"/>
          <ac:spMkLst>
            <pc:docMk/>
            <pc:sldMk cId="1292131962" sldId="360"/>
            <ac:spMk id="36" creationId="{7220BB5A-7212-40EC-B40B-59F5AD1272B4}"/>
          </ac:spMkLst>
        </pc:spChg>
        <pc:spChg chg="add mod">
          <ac:chgData name="Manish Sharma" userId="b799adb9ba789c8f" providerId="LiveId" clId="{9299F720-AD1B-4DE8-AE41-CCAD55DAB69C}" dt="2021-11-23T09:38:22.776" v="865" actId="1076"/>
          <ac:spMkLst>
            <pc:docMk/>
            <pc:sldMk cId="1292131962" sldId="360"/>
            <ac:spMk id="38" creationId="{0E05EF67-DEE9-4D8E-BF60-6310B6595CB7}"/>
          </ac:spMkLst>
        </pc:spChg>
        <pc:spChg chg="add mod">
          <ac:chgData name="Manish Sharma" userId="b799adb9ba789c8f" providerId="LiveId" clId="{9299F720-AD1B-4DE8-AE41-CCAD55DAB69C}" dt="2021-11-23T09:38:22.776" v="865" actId="1076"/>
          <ac:spMkLst>
            <pc:docMk/>
            <pc:sldMk cId="1292131962" sldId="360"/>
            <ac:spMk id="39" creationId="{63CC1CA1-D625-4168-AD1D-1C616DE07763}"/>
          </ac:spMkLst>
        </pc:spChg>
        <pc:spChg chg="add mod">
          <ac:chgData name="Manish Sharma" userId="b799adb9ba789c8f" providerId="LiveId" clId="{9299F720-AD1B-4DE8-AE41-CCAD55DAB69C}" dt="2021-11-23T09:38:22.776" v="865" actId="1076"/>
          <ac:spMkLst>
            <pc:docMk/>
            <pc:sldMk cId="1292131962" sldId="360"/>
            <ac:spMk id="41" creationId="{F1E2D831-724A-440B-BD92-0A734513103E}"/>
          </ac:spMkLst>
        </pc:spChg>
        <pc:spChg chg="add mod">
          <ac:chgData name="Manish Sharma" userId="b799adb9ba789c8f" providerId="LiveId" clId="{9299F720-AD1B-4DE8-AE41-CCAD55DAB69C}" dt="2021-11-23T09:38:22.776" v="865" actId="1076"/>
          <ac:spMkLst>
            <pc:docMk/>
            <pc:sldMk cId="1292131962" sldId="360"/>
            <ac:spMk id="42" creationId="{5F6F93B1-4FB4-4D7C-A9B4-C07AC3B29643}"/>
          </ac:spMkLst>
        </pc:spChg>
        <pc:spChg chg="add mod">
          <ac:chgData name="Manish Sharma" userId="b799adb9ba789c8f" providerId="LiveId" clId="{9299F720-AD1B-4DE8-AE41-CCAD55DAB69C}" dt="2021-11-23T09:38:22.776" v="865" actId="1076"/>
          <ac:spMkLst>
            <pc:docMk/>
            <pc:sldMk cId="1292131962" sldId="360"/>
            <ac:spMk id="44" creationId="{8A9CEE81-C251-4600-B588-C09A32409C69}"/>
          </ac:spMkLst>
        </pc:spChg>
        <pc:spChg chg="add mod">
          <ac:chgData name="Manish Sharma" userId="b799adb9ba789c8f" providerId="LiveId" clId="{9299F720-AD1B-4DE8-AE41-CCAD55DAB69C}" dt="2021-11-23T09:38:28.511" v="866" actId="14100"/>
          <ac:spMkLst>
            <pc:docMk/>
            <pc:sldMk cId="1292131962" sldId="360"/>
            <ac:spMk id="45" creationId="{9ABF8990-97AA-4333-807C-716148EC147B}"/>
          </ac:spMkLst>
        </pc:spChg>
        <pc:spChg chg="add mod">
          <ac:chgData name="Manish Sharma" userId="b799adb9ba789c8f" providerId="LiveId" clId="{9299F720-AD1B-4DE8-AE41-CCAD55DAB69C}" dt="2021-11-23T09:39:17.187" v="893" actId="1076"/>
          <ac:spMkLst>
            <pc:docMk/>
            <pc:sldMk cId="1292131962" sldId="360"/>
            <ac:spMk id="46" creationId="{7ABAB26F-2832-438B-B16B-3FE6D0D7461A}"/>
          </ac:spMkLst>
        </pc:spChg>
        <pc:cxnChg chg="del mod">
          <ac:chgData name="Manish Sharma" userId="b799adb9ba789c8f" providerId="LiveId" clId="{9299F720-AD1B-4DE8-AE41-CCAD55DAB69C}" dt="2021-11-23T09:38:04.663" v="862" actId="478"/>
          <ac:cxnSpMkLst>
            <pc:docMk/>
            <pc:sldMk cId="1292131962" sldId="360"/>
            <ac:cxnSpMk id="7" creationId="{C523F5AD-B14E-4016-AD58-42C6630C22EC}"/>
          </ac:cxnSpMkLst>
        </pc:cxnChg>
        <pc:cxnChg chg="del mod">
          <ac:chgData name="Manish Sharma" userId="b799adb9ba789c8f" providerId="LiveId" clId="{9299F720-AD1B-4DE8-AE41-CCAD55DAB69C}" dt="2021-11-23T09:38:04.663" v="862" actId="478"/>
          <ac:cxnSpMkLst>
            <pc:docMk/>
            <pc:sldMk cId="1292131962" sldId="360"/>
            <ac:cxnSpMk id="9" creationId="{4E19125E-619F-496B-B6F6-7123BA24AAB1}"/>
          </ac:cxnSpMkLst>
        </pc:cxnChg>
        <pc:cxnChg chg="del mod">
          <ac:chgData name="Manish Sharma" userId="b799adb9ba789c8f" providerId="LiveId" clId="{9299F720-AD1B-4DE8-AE41-CCAD55DAB69C}" dt="2021-11-23T09:38:04.663" v="862" actId="478"/>
          <ac:cxnSpMkLst>
            <pc:docMk/>
            <pc:sldMk cId="1292131962" sldId="360"/>
            <ac:cxnSpMk id="12" creationId="{6B6BB7AA-3267-4801-8C57-1FEDEDCBFBAC}"/>
          </ac:cxnSpMkLst>
        </pc:cxnChg>
        <pc:cxnChg chg="del mod">
          <ac:chgData name="Manish Sharma" userId="b799adb9ba789c8f" providerId="LiveId" clId="{9299F720-AD1B-4DE8-AE41-CCAD55DAB69C}" dt="2021-11-23T09:38:04.663" v="862" actId="478"/>
          <ac:cxnSpMkLst>
            <pc:docMk/>
            <pc:sldMk cId="1292131962" sldId="360"/>
            <ac:cxnSpMk id="15" creationId="{2BBB50DD-2263-44C7-8815-3FA248996C18}"/>
          </ac:cxnSpMkLst>
        </pc:cxnChg>
        <pc:cxnChg chg="mod">
          <ac:chgData name="Manish Sharma" userId="b799adb9ba789c8f" providerId="LiveId" clId="{9299F720-AD1B-4DE8-AE41-CCAD55DAB69C}" dt="2021-11-23T09:38:10.621" v="863" actId="1076"/>
          <ac:cxnSpMkLst>
            <pc:docMk/>
            <pc:sldMk cId="1292131962" sldId="360"/>
            <ac:cxnSpMk id="20" creationId="{9F72BB2B-4305-4185-9C94-A71D64936952}"/>
          </ac:cxnSpMkLst>
        </pc:cxnChg>
        <pc:cxnChg chg="mod">
          <ac:chgData name="Manish Sharma" userId="b799adb9ba789c8f" providerId="LiveId" clId="{9299F720-AD1B-4DE8-AE41-CCAD55DAB69C}" dt="2021-11-23T09:38:10.621" v="863" actId="1076"/>
          <ac:cxnSpMkLst>
            <pc:docMk/>
            <pc:sldMk cId="1292131962" sldId="360"/>
            <ac:cxnSpMk id="22" creationId="{CF95E019-32E9-4E6F-BA5F-11AFB3ECC60C}"/>
          </ac:cxnSpMkLst>
        </pc:cxnChg>
        <pc:cxnChg chg="mod">
          <ac:chgData name="Manish Sharma" userId="b799adb9ba789c8f" providerId="LiveId" clId="{9299F720-AD1B-4DE8-AE41-CCAD55DAB69C}" dt="2021-11-23T09:38:10.621" v="863" actId="1076"/>
          <ac:cxnSpMkLst>
            <pc:docMk/>
            <pc:sldMk cId="1292131962" sldId="360"/>
            <ac:cxnSpMk id="25" creationId="{73D8D597-9F5E-463C-94A2-5043A7B7AA31}"/>
          </ac:cxnSpMkLst>
        </pc:cxnChg>
        <pc:cxnChg chg="mod">
          <ac:chgData name="Manish Sharma" userId="b799adb9ba789c8f" providerId="LiveId" clId="{9299F720-AD1B-4DE8-AE41-CCAD55DAB69C}" dt="2021-11-23T09:38:10.621" v="863" actId="1076"/>
          <ac:cxnSpMkLst>
            <pc:docMk/>
            <pc:sldMk cId="1292131962" sldId="360"/>
            <ac:cxnSpMk id="28" creationId="{2921610A-0258-4BEF-BB3E-744103FC3289}"/>
          </ac:cxnSpMkLst>
        </pc:cxnChg>
        <pc:cxnChg chg="add mod">
          <ac:chgData name="Manish Sharma" userId="b799adb9ba789c8f" providerId="LiveId" clId="{9299F720-AD1B-4DE8-AE41-CCAD55DAB69C}" dt="2021-11-23T09:38:22.776" v="865" actId="1076"/>
          <ac:cxnSpMkLst>
            <pc:docMk/>
            <pc:sldMk cId="1292131962" sldId="360"/>
            <ac:cxnSpMk id="35" creationId="{5D0DB240-5B94-4A53-8DE4-E10F9B966642}"/>
          </ac:cxnSpMkLst>
        </pc:cxnChg>
        <pc:cxnChg chg="add mod">
          <ac:chgData name="Manish Sharma" userId="b799adb9ba789c8f" providerId="LiveId" clId="{9299F720-AD1B-4DE8-AE41-CCAD55DAB69C}" dt="2021-11-23T09:38:22.776" v="865" actId="1076"/>
          <ac:cxnSpMkLst>
            <pc:docMk/>
            <pc:sldMk cId="1292131962" sldId="360"/>
            <ac:cxnSpMk id="37" creationId="{8B9D478D-61CA-4702-9FA6-F39CE5E32CF0}"/>
          </ac:cxnSpMkLst>
        </pc:cxnChg>
        <pc:cxnChg chg="add mod">
          <ac:chgData name="Manish Sharma" userId="b799adb9ba789c8f" providerId="LiveId" clId="{9299F720-AD1B-4DE8-AE41-CCAD55DAB69C}" dt="2021-11-23T09:38:22.776" v="865" actId="1076"/>
          <ac:cxnSpMkLst>
            <pc:docMk/>
            <pc:sldMk cId="1292131962" sldId="360"/>
            <ac:cxnSpMk id="40" creationId="{95D15A07-BC87-4171-A442-A0E8D4EF32B9}"/>
          </ac:cxnSpMkLst>
        </pc:cxnChg>
        <pc:cxnChg chg="add mod">
          <ac:chgData name="Manish Sharma" userId="b799adb9ba789c8f" providerId="LiveId" clId="{9299F720-AD1B-4DE8-AE41-CCAD55DAB69C}" dt="2021-11-23T09:38:22.776" v="865" actId="1076"/>
          <ac:cxnSpMkLst>
            <pc:docMk/>
            <pc:sldMk cId="1292131962" sldId="360"/>
            <ac:cxnSpMk id="43" creationId="{453D6571-D122-4569-A411-E635B734144F}"/>
          </ac:cxnSpMkLst>
        </pc:cxnChg>
      </pc:sldChg>
      <pc:sldChg chg="add">
        <pc:chgData name="Manish Sharma" userId="b799adb9ba789c8f" providerId="LiveId" clId="{9299F720-AD1B-4DE8-AE41-CCAD55DAB69C}" dt="2021-11-23T06:19:06.853" v="768"/>
        <pc:sldMkLst>
          <pc:docMk/>
          <pc:sldMk cId="972214110" sldId="361"/>
        </pc:sldMkLst>
      </pc:sldChg>
      <pc:sldChg chg="add">
        <pc:chgData name="Manish Sharma" userId="b799adb9ba789c8f" providerId="LiveId" clId="{9299F720-AD1B-4DE8-AE41-CCAD55DAB69C}" dt="2021-11-23T06:19:06.853" v="768"/>
        <pc:sldMkLst>
          <pc:docMk/>
          <pc:sldMk cId="3609562850" sldId="362"/>
        </pc:sldMkLst>
      </pc:sldChg>
      <pc:sldChg chg="add ord">
        <pc:chgData name="Manish Sharma" userId="b799adb9ba789c8f" providerId="LiveId" clId="{9299F720-AD1B-4DE8-AE41-CCAD55DAB69C}" dt="2021-11-23T09:43:15.858" v="904"/>
        <pc:sldMkLst>
          <pc:docMk/>
          <pc:sldMk cId="3959681348" sldId="363"/>
        </pc:sldMkLst>
      </pc:sldChg>
      <pc:sldChg chg="add">
        <pc:chgData name="Manish Sharma" userId="b799adb9ba789c8f" providerId="LiveId" clId="{9299F720-AD1B-4DE8-AE41-CCAD55DAB69C}" dt="2021-11-23T06:19:06.853" v="768"/>
        <pc:sldMkLst>
          <pc:docMk/>
          <pc:sldMk cId="3963583470" sldId="364"/>
        </pc:sldMkLst>
      </pc:sldChg>
      <pc:sldChg chg="modSp new mod">
        <pc:chgData name="Manish Sharma" userId="b799adb9ba789c8f" providerId="LiveId" clId="{9299F720-AD1B-4DE8-AE41-CCAD55DAB69C}" dt="2021-11-23T07:54:56.911" v="809" actId="207"/>
        <pc:sldMkLst>
          <pc:docMk/>
          <pc:sldMk cId="199736760" sldId="365"/>
        </pc:sldMkLst>
        <pc:spChg chg="mod">
          <ac:chgData name="Manish Sharma" userId="b799adb9ba789c8f" providerId="LiveId" clId="{9299F720-AD1B-4DE8-AE41-CCAD55DAB69C}" dt="2021-11-23T07:52:37.890" v="773"/>
          <ac:spMkLst>
            <pc:docMk/>
            <pc:sldMk cId="199736760" sldId="365"/>
            <ac:spMk id="2" creationId="{72DC2989-6E00-4B96-A69A-0B4211199005}"/>
          </ac:spMkLst>
        </pc:spChg>
        <pc:spChg chg="mod">
          <ac:chgData name="Manish Sharma" userId="b799adb9ba789c8f" providerId="LiveId" clId="{9299F720-AD1B-4DE8-AE41-CCAD55DAB69C}" dt="2021-11-23T07:54:56.911" v="809" actId="207"/>
          <ac:spMkLst>
            <pc:docMk/>
            <pc:sldMk cId="199736760" sldId="365"/>
            <ac:spMk id="3" creationId="{FB2BC2BF-1518-4A25-AA26-5BE6A414707D}"/>
          </ac:spMkLst>
        </pc:spChg>
      </pc:sldChg>
      <pc:sldChg chg="addSp delSp modSp new mod">
        <pc:chgData name="Manish Sharma" userId="b799adb9ba789c8f" providerId="LiveId" clId="{9299F720-AD1B-4DE8-AE41-CCAD55DAB69C}" dt="2021-11-23T07:57:28.098" v="831" actId="20577"/>
        <pc:sldMkLst>
          <pc:docMk/>
          <pc:sldMk cId="1637558743" sldId="366"/>
        </pc:sldMkLst>
        <pc:spChg chg="mod">
          <ac:chgData name="Manish Sharma" userId="b799adb9ba789c8f" providerId="LiveId" clId="{9299F720-AD1B-4DE8-AE41-CCAD55DAB69C}" dt="2021-11-23T07:57:28.098" v="831" actId="20577"/>
          <ac:spMkLst>
            <pc:docMk/>
            <pc:sldMk cId="1637558743" sldId="366"/>
            <ac:spMk id="2" creationId="{96DB91BE-29F5-4C66-A057-7275D43912E1}"/>
          </ac:spMkLst>
        </pc:spChg>
        <pc:spChg chg="add del mod">
          <ac:chgData name="Manish Sharma" userId="b799adb9ba789c8f" providerId="LiveId" clId="{9299F720-AD1B-4DE8-AE41-CCAD55DAB69C}" dt="2021-11-23T07:57:05.348" v="820" actId="113"/>
          <ac:spMkLst>
            <pc:docMk/>
            <pc:sldMk cId="1637558743" sldId="366"/>
            <ac:spMk id="3" creationId="{A4A05415-F767-415C-AB93-4FC1D219B07F}"/>
          </ac:spMkLst>
        </pc:spChg>
        <pc:spChg chg="add del mod">
          <ac:chgData name="Manish Sharma" userId="b799adb9ba789c8f" providerId="LiveId" clId="{9299F720-AD1B-4DE8-AE41-CCAD55DAB69C}" dt="2021-11-23T07:56:44.750" v="814"/>
          <ac:spMkLst>
            <pc:docMk/>
            <pc:sldMk cId="1637558743" sldId="366"/>
            <ac:spMk id="4" creationId="{EC4BADCE-BF8A-4BA3-B95E-8E385B74CD9F}"/>
          </ac:spMkLst>
        </pc:spChg>
      </pc:sldChg>
      <pc:sldChg chg="modSp new mod">
        <pc:chgData name="Manish Sharma" userId="b799adb9ba789c8f" providerId="LiveId" clId="{9299F720-AD1B-4DE8-AE41-CCAD55DAB69C}" dt="2021-11-23T09:42:01.622" v="902"/>
        <pc:sldMkLst>
          <pc:docMk/>
          <pc:sldMk cId="1880727731" sldId="367"/>
        </pc:sldMkLst>
        <pc:spChg chg="mod">
          <ac:chgData name="Manish Sharma" userId="b799adb9ba789c8f" providerId="LiveId" clId="{9299F720-AD1B-4DE8-AE41-CCAD55DAB69C}" dt="2021-11-23T09:42:01.622" v="902"/>
          <ac:spMkLst>
            <pc:docMk/>
            <pc:sldMk cId="1880727731" sldId="367"/>
            <ac:spMk id="2" creationId="{4B91D95E-CBC4-412A-B9FA-2C5FA3D71DEA}"/>
          </ac:spMkLst>
        </pc:spChg>
        <pc:spChg chg="mod">
          <ac:chgData name="Manish Sharma" userId="b799adb9ba789c8f" providerId="LiveId" clId="{9299F720-AD1B-4DE8-AE41-CCAD55DAB69C}" dt="2021-11-23T09:41:43.649" v="899" actId="113"/>
          <ac:spMkLst>
            <pc:docMk/>
            <pc:sldMk cId="1880727731" sldId="367"/>
            <ac:spMk id="3" creationId="{640409D5-3B87-4B1B-928D-C046AF53F550}"/>
          </ac:spMkLst>
        </pc:spChg>
      </pc:sldChg>
      <pc:sldChg chg="addSp delSp modSp new mod">
        <pc:chgData name="Manish Sharma" userId="b799adb9ba789c8f" providerId="LiveId" clId="{9299F720-AD1B-4DE8-AE41-CCAD55DAB69C}" dt="2021-11-23T10:58:39.261" v="997" actId="33524"/>
        <pc:sldMkLst>
          <pc:docMk/>
          <pc:sldMk cId="2506147202" sldId="368"/>
        </pc:sldMkLst>
        <pc:spChg chg="mod">
          <ac:chgData name="Manish Sharma" userId="b799adb9ba789c8f" providerId="LiveId" clId="{9299F720-AD1B-4DE8-AE41-CCAD55DAB69C}" dt="2021-11-23T10:53:54.756" v="962"/>
          <ac:spMkLst>
            <pc:docMk/>
            <pc:sldMk cId="2506147202" sldId="368"/>
            <ac:spMk id="2" creationId="{628009AF-DE2B-4B1F-A8E3-7677A2840FF3}"/>
          </ac:spMkLst>
        </pc:spChg>
        <pc:spChg chg="add del mod">
          <ac:chgData name="Manish Sharma" userId="b799adb9ba789c8f" providerId="LiveId" clId="{9299F720-AD1B-4DE8-AE41-CCAD55DAB69C}" dt="2021-11-23T10:58:39.261" v="997" actId="33524"/>
          <ac:spMkLst>
            <pc:docMk/>
            <pc:sldMk cId="2506147202" sldId="368"/>
            <ac:spMk id="3" creationId="{35DECFFA-2705-428E-94CA-D0D583648A1B}"/>
          </ac:spMkLst>
        </pc:spChg>
        <pc:spChg chg="add del mod">
          <ac:chgData name="Manish Sharma" userId="b799adb9ba789c8f" providerId="LiveId" clId="{9299F720-AD1B-4DE8-AE41-CCAD55DAB69C}" dt="2021-11-23T10:54:04.407" v="964"/>
          <ac:spMkLst>
            <pc:docMk/>
            <pc:sldMk cId="2506147202" sldId="368"/>
            <ac:spMk id="4" creationId="{A3241C71-5612-464A-A077-1EE37914CC4A}"/>
          </ac:spMkLst>
        </pc:spChg>
        <pc:spChg chg="add del">
          <ac:chgData name="Manish Sharma" userId="b799adb9ba789c8f" providerId="LiveId" clId="{9299F720-AD1B-4DE8-AE41-CCAD55DAB69C}" dt="2021-11-23T10:56:48.918" v="977"/>
          <ac:spMkLst>
            <pc:docMk/>
            <pc:sldMk cId="2506147202" sldId="368"/>
            <ac:spMk id="5" creationId="{53647F1F-8EBC-4635-AA48-D0488DD1A95A}"/>
          </ac:spMkLst>
        </pc:spChg>
      </pc:sldChg>
      <pc:sldChg chg="addSp delSp add mod setBg delDesignElem">
        <pc:chgData name="Manish Sharma" userId="b799adb9ba789c8f" providerId="LiveId" clId="{9299F720-AD1B-4DE8-AE41-CCAD55DAB69C}" dt="2021-11-23T11:00:50.820" v="1000" actId="26606"/>
        <pc:sldMkLst>
          <pc:docMk/>
          <pc:sldMk cId="754349178" sldId="369"/>
        </pc:sldMkLst>
        <pc:spChg chg="add">
          <ac:chgData name="Manish Sharma" userId="b799adb9ba789c8f" providerId="LiveId" clId="{9299F720-AD1B-4DE8-AE41-CCAD55DAB69C}" dt="2021-11-23T11:00:50.820" v="1000" actId="26606"/>
          <ac:spMkLst>
            <pc:docMk/>
            <pc:sldMk cId="754349178" sldId="369"/>
            <ac:spMk id="7" creationId="{934F1179-B481-4F9E-BCA3-AFB972070F83}"/>
          </ac:spMkLst>
        </pc:spChg>
        <pc:spChg chg="add">
          <ac:chgData name="Manish Sharma" userId="b799adb9ba789c8f" providerId="LiveId" clId="{9299F720-AD1B-4DE8-AE41-CCAD55DAB69C}" dt="2021-11-23T11:00:50.820" v="1000" actId="26606"/>
          <ac:spMkLst>
            <pc:docMk/>
            <pc:sldMk cId="754349178" sldId="369"/>
            <ac:spMk id="8" creationId="{827DC2C4-B485-428A-BF4A-472D2967F47F}"/>
          </ac:spMkLst>
        </pc:spChg>
        <pc:spChg chg="add">
          <ac:chgData name="Manish Sharma" userId="b799adb9ba789c8f" providerId="LiveId" clId="{9299F720-AD1B-4DE8-AE41-CCAD55DAB69C}" dt="2021-11-23T11:00:50.820" v="1000" actId="26606"/>
          <ac:spMkLst>
            <pc:docMk/>
            <pc:sldMk cId="754349178" sldId="369"/>
            <ac:spMk id="9" creationId="{EE04B5EB-F158-4507-90DD-BD23620C7CC9}"/>
          </ac:spMkLst>
        </pc:spChg>
        <pc:spChg chg="del">
          <ac:chgData name="Manish Sharma" userId="b799adb9ba789c8f" providerId="LiveId" clId="{9299F720-AD1B-4DE8-AE41-CCAD55DAB69C}" dt="2021-11-23T11:00:41.687" v="999"/>
          <ac:spMkLst>
            <pc:docMk/>
            <pc:sldMk cId="754349178" sldId="369"/>
            <ac:spMk id="10" creationId="{934F1179-B481-4F9E-BCA3-AFB972070F83}"/>
          </ac:spMkLst>
        </pc:spChg>
        <pc:spChg chg="del">
          <ac:chgData name="Manish Sharma" userId="b799adb9ba789c8f" providerId="LiveId" clId="{9299F720-AD1B-4DE8-AE41-CCAD55DAB69C}" dt="2021-11-23T11:00:41.687" v="999"/>
          <ac:spMkLst>
            <pc:docMk/>
            <pc:sldMk cId="754349178" sldId="369"/>
            <ac:spMk id="12" creationId="{827DC2C4-B485-428A-BF4A-472D2967F47F}"/>
          </ac:spMkLst>
        </pc:spChg>
        <pc:spChg chg="del">
          <ac:chgData name="Manish Sharma" userId="b799adb9ba789c8f" providerId="LiveId" clId="{9299F720-AD1B-4DE8-AE41-CCAD55DAB69C}" dt="2021-11-23T11:00:41.687" v="999"/>
          <ac:spMkLst>
            <pc:docMk/>
            <pc:sldMk cId="754349178" sldId="369"/>
            <ac:spMk id="14" creationId="{EE04B5EB-F158-4507-90DD-BD23620C7CC9}"/>
          </ac:spMkLst>
        </pc:spChg>
      </pc:sldChg>
      <pc:sldChg chg="modSp add mod">
        <pc:chgData name="Manish Sharma" userId="b799adb9ba789c8f" providerId="LiveId" clId="{9299F720-AD1B-4DE8-AE41-CCAD55DAB69C}" dt="2021-11-23T11:05:56.921" v="1005" actId="20577"/>
        <pc:sldMkLst>
          <pc:docMk/>
          <pc:sldMk cId="493138841" sldId="370"/>
        </pc:sldMkLst>
        <pc:spChg chg="mod">
          <ac:chgData name="Manish Sharma" userId="b799adb9ba789c8f" providerId="LiveId" clId="{9299F720-AD1B-4DE8-AE41-CCAD55DAB69C}" dt="2021-11-23T11:05:56.921" v="1005" actId="20577"/>
          <ac:spMkLst>
            <pc:docMk/>
            <pc:sldMk cId="493138841" sldId="370"/>
            <ac:spMk id="3" creationId="{00D03CB7-7F7A-4376-9693-4163852D9499}"/>
          </ac:spMkLst>
        </pc:spChg>
      </pc:sldChg>
      <pc:sldChg chg="addSp delSp modSp add mod setBg delDesignElem">
        <pc:chgData name="Manish Sharma" userId="b799adb9ba789c8f" providerId="LiveId" clId="{9299F720-AD1B-4DE8-AE41-CCAD55DAB69C}" dt="2021-11-23T11:06:42.595" v="1014"/>
        <pc:sldMkLst>
          <pc:docMk/>
          <pc:sldMk cId="1828995850" sldId="371"/>
        </pc:sldMkLst>
        <pc:spChg chg="add">
          <ac:chgData name="Manish Sharma" userId="b799adb9ba789c8f" providerId="LiveId" clId="{9299F720-AD1B-4DE8-AE41-CCAD55DAB69C}" dt="2021-11-23T11:06:16.768" v="1006" actId="26606"/>
          <ac:spMkLst>
            <pc:docMk/>
            <pc:sldMk cId="1828995850" sldId="371"/>
            <ac:spMk id="12" creationId="{A1F6BF70-C7D1-4AF9-8DB4-BEEB8A9C3529}"/>
          </ac:spMkLst>
        </pc:spChg>
        <pc:spChg chg="del">
          <ac:chgData name="Manish Sharma" userId="b799adb9ba789c8f" providerId="LiveId" clId="{9299F720-AD1B-4DE8-AE41-CCAD55DAB69C}" dt="2021-11-23T11:05:33.990" v="1002"/>
          <ac:spMkLst>
            <pc:docMk/>
            <pc:sldMk cId="1828995850" sldId="371"/>
            <ac:spMk id="17" creationId="{A1F6BF70-C7D1-4AF9-8DB4-BEEB8A9C3529}"/>
          </ac:spMkLst>
        </pc:spChg>
        <pc:spChg chg="add">
          <ac:chgData name="Manish Sharma" userId="b799adb9ba789c8f" providerId="LiveId" clId="{9299F720-AD1B-4DE8-AE41-CCAD55DAB69C}" dt="2021-11-23T11:06:16.768" v="1006" actId="26606"/>
          <ac:spMkLst>
            <pc:docMk/>
            <pc:sldMk cId="1828995850" sldId="371"/>
            <ac:spMk id="18" creationId="{2C1BBA94-3F40-40AA-8BB9-E69E25E537C1}"/>
          </ac:spMkLst>
        </pc:spChg>
        <pc:spChg chg="del">
          <ac:chgData name="Manish Sharma" userId="b799adb9ba789c8f" providerId="LiveId" clId="{9299F720-AD1B-4DE8-AE41-CCAD55DAB69C}" dt="2021-11-23T11:05:33.990" v="1002"/>
          <ac:spMkLst>
            <pc:docMk/>
            <pc:sldMk cId="1828995850" sldId="371"/>
            <ac:spMk id="20" creationId="{2C1BBA94-3F40-40AA-8BB9-E69E25E537C1}"/>
          </ac:spMkLst>
        </pc:spChg>
        <pc:grpChg chg="add">
          <ac:chgData name="Manish Sharma" userId="b799adb9ba789c8f" providerId="LiveId" clId="{9299F720-AD1B-4DE8-AE41-CCAD55DAB69C}" dt="2021-11-23T11:06:16.768" v="1006" actId="26606"/>
          <ac:grpSpMkLst>
            <pc:docMk/>
            <pc:sldMk cId="1828995850" sldId="371"/>
            <ac:grpSpMk id="14" creationId="{0C66A8B6-1F6E-4FCC-93B9-B9986B6FD111}"/>
          </ac:grpSpMkLst>
        </pc:grpChg>
        <pc:grpChg chg="del">
          <ac:chgData name="Manish Sharma" userId="b799adb9ba789c8f" providerId="LiveId" clId="{9299F720-AD1B-4DE8-AE41-CCAD55DAB69C}" dt="2021-11-23T11:05:33.990" v="1002"/>
          <ac:grpSpMkLst>
            <pc:docMk/>
            <pc:sldMk cId="1828995850" sldId="371"/>
            <ac:grpSpMk id="19" creationId="{0C66A8B6-1F6E-4FCC-93B9-B9986B6FD111}"/>
          </ac:grpSpMkLst>
        </pc:grpChg>
        <pc:graphicFrameChg chg="mod modGraphic">
          <ac:chgData name="Manish Sharma" userId="b799adb9ba789c8f" providerId="LiveId" clId="{9299F720-AD1B-4DE8-AE41-CCAD55DAB69C}" dt="2021-11-23T11:06:42.595" v="1014"/>
          <ac:graphicFrameMkLst>
            <pc:docMk/>
            <pc:sldMk cId="1828995850" sldId="371"/>
            <ac:graphicFrameMk id="7" creationId="{3BD316A2-0619-463A-98AF-99E90FD451FD}"/>
          </ac:graphicFrameMkLst>
        </pc:graphicFrameChg>
      </pc:sldChg>
      <pc:sldChg chg="modSp add mod">
        <pc:chgData name="Manish Sharma" userId="b799adb9ba789c8f" providerId="LiveId" clId="{9299F720-AD1B-4DE8-AE41-CCAD55DAB69C}" dt="2021-11-23T11:07:31.727" v="1040" actId="1076"/>
        <pc:sldMkLst>
          <pc:docMk/>
          <pc:sldMk cId="2861925348" sldId="372"/>
        </pc:sldMkLst>
        <pc:spChg chg="mod">
          <ac:chgData name="Manish Sharma" userId="b799adb9ba789c8f" providerId="LiveId" clId="{9299F720-AD1B-4DE8-AE41-CCAD55DAB69C}" dt="2021-11-23T11:07:14.120" v="1024" actId="1076"/>
          <ac:spMkLst>
            <pc:docMk/>
            <pc:sldMk cId="2861925348" sldId="372"/>
            <ac:spMk id="28" creationId="{653C8F34-11C6-4540-A883-D4CFAA163347}"/>
          </ac:spMkLst>
        </pc:spChg>
        <pc:spChg chg="mod">
          <ac:chgData name="Manish Sharma" userId="b799adb9ba789c8f" providerId="LiveId" clId="{9299F720-AD1B-4DE8-AE41-CCAD55DAB69C}" dt="2021-11-23T11:07:31.727" v="1040" actId="1076"/>
          <ac:spMkLst>
            <pc:docMk/>
            <pc:sldMk cId="2861925348" sldId="372"/>
            <ac:spMk id="29" creationId="{A145F430-7423-4523-8ED5-79FB29331EC1}"/>
          </ac:spMkLst>
        </pc:spChg>
      </pc:sldChg>
      <pc:sldChg chg="delSp modSp add mod">
        <pc:chgData name="Manish Sharma" userId="b799adb9ba789c8f" providerId="LiveId" clId="{9299F720-AD1B-4DE8-AE41-CCAD55DAB69C}" dt="2021-11-23T11:11:37.682" v="1134" actId="1076"/>
        <pc:sldMkLst>
          <pc:docMk/>
          <pc:sldMk cId="2646288447" sldId="373"/>
        </pc:sldMkLst>
        <pc:spChg chg="mod">
          <ac:chgData name="Manish Sharma" userId="b799adb9ba789c8f" providerId="LiveId" clId="{9299F720-AD1B-4DE8-AE41-CCAD55DAB69C}" dt="2021-11-23T11:10:49.784" v="1131" actId="20577"/>
          <ac:spMkLst>
            <pc:docMk/>
            <pc:sldMk cId="2646288447" sldId="373"/>
            <ac:spMk id="2" creationId="{84405B57-21FB-4D1C-AAB8-6A80E4300EB0}"/>
          </ac:spMkLst>
        </pc:spChg>
        <pc:spChg chg="del topLvl">
          <ac:chgData name="Manish Sharma" userId="b799adb9ba789c8f" providerId="LiveId" clId="{9299F720-AD1B-4DE8-AE41-CCAD55DAB69C}" dt="2021-11-23T11:09:58.456" v="1103" actId="478"/>
          <ac:spMkLst>
            <pc:docMk/>
            <pc:sldMk cId="2646288447" sldId="373"/>
            <ac:spMk id="4" creationId="{CA66922E-49E4-4E4C-A899-9416C8D25CB3}"/>
          </ac:spMkLst>
        </pc:spChg>
        <pc:spChg chg="mod topLvl">
          <ac:chgData name="Manish Sharma" userId="b799adb9ba789c8f" providerId="LiveId" clId="{9299F720-AD1B-4DE8-AE41-CCAD55DAB69C}" dt="2021-11-23T11:11:13.679" v="1133" actId="6549"/>
          <ac:spMkLst>
            <pc:docMk/>
            <pc:sldMk cId="2646288447" sldId="373"/>
            <ac:spMk id="5" creationId="{1797CDA6-EC6B-4F5A-8C8E-6FD09FD7D257}"/>
          </ac:spMkLst>
        </pc:spChg>
        <pc:spChg chg="mod">
          <ac:chgData name="Manish Sharma" userId="b799adb9ba789c8f" providerId="LiveId" clId="{9299F720-AD1B-4DE8-AE41-CCAD55DAB69C}" dt="2021-11-23T11:10:28.700" v="1113" actId="20577"/>
          <ac:spMkLst>
            <pc:docMk/>
            <pc:sldMk cId="2646288447" sldId="373"/>
            <ac:spMk id="11" creationId="{7DBBDC43-FE73-48AD-95B4-9D809AD8D97F}"/>
          </ac:spMkLst>
        </pc:spChg>
        <pc:spChg chg="del">
          <ac:chgData name="Manish Sharma" userId="b799adb9ba789c8f" providerId="LiveId" clId="{9299F720-AD1B-4DE8-AE41-CCAD55DAB69C}" dt="2021-11-23T11:10:07.817" v="1105" actId="478"/>
          <ac:spMkLst>
            <pc:docMk/>
            <pc:sldMk cId="2646288447" sldId="373"/>
            <ac:spMk id="13" creationId="{1CFC4683-A985-44A9-B73D-044BD986E42B}"/>
          </ac:spMkLst>
        </pc:spChg>
        <pc:spChg chg="del">
          <ac:chgData name="Manish Sharma" userId="b799adb9ba789c8f" providerId="LiveId" clId="{9299F720-AD1B-4DE8-AE41-CCAD55DAB69C}" dt="2021-11-23T11:10:07.817" v="1105" actId="478"/>
          <ac:spMkLst>
            <pc:docMk/>
            <pc:sldMk cId="2646288447" sldId="373"/>
            <ac:spMk id="14" creationId="{D17F77B4-B0E4-4ED8-BF30-6C991D687ACA}"/>
          </ac:spMkLst>
        </pc:spChg>
        <pc:spChg chg="mod">
          <ac:chgData name="Manish Sharma" userId="b799adb9ba789c8f" providerId="LiveId" clId="{9299F720-AD1B-4DE8-AE41-CCAD55DAB69C}" dt="2021-11-23T11:09:35.339" v="1091" actId="20577"/>
          <ac:spMkLst>
            <pc:docMk/>
            <pc:sldMk cId="2646288447" sldId="373"/>
            <ac:spMk id="30" creationId="{E2CAF12B-20B8-4E91-9BAF-ACCFB68143D8}"/>
          </ac:spMkLst>
        </pc:spChg>
        <pc:spChg chg="mod">
          <ac:chgData name="Manish Sharma" userId="b799adb9ba789c8f" providerId="LiveId" clId="{9299F720-AD1B-4DE8-AE41-CCAD55DAB69C}" dt="2021-11-23T11:09:22.930" v="1080" actId="1076"/>
          <ac:spMkLst>
            <pc:docMk/>
            <pc:sldMk cId="2646288447" sldId="373"/>
            <ac:spMk id="37" creationId="{F626A99A-915C-4339-87E3-B5848010FC3F}"/>
          </ac:spMkLst>
        </pc:spChg>
        <pc:spChg chg="mod">
          <ac:chgData name="Manish Sharma" userId="b799adb9ba789c8f" providerId="LiveId" clId="{9299F720-AD1B-4DE8-AE41-CCAD55DAB69C}" dt="2021-11-23T11:11:37.682" v="1134" actId="1076"/>
          <ac:spMkLst>
            <pc:docMk/>
            <pc:sldMk cId="2646288447" sldId="373"/>
            <ac:spMk id="39" creationId="{2BD7293B-919A-4203-9B1B-070F601CA867}"/>
          </ac:spMkLst>
        </pc:spChg>
        <pc:grpChg chg="del">
          <ac:chgData name="Manish Sharma" userId="b799adb9ba789c8f" providerId="LiveId" clId="{9299F720-AD1B-4DE8-AE41-CCAD55DAB69C}" dt="2021-11-23T11:09:58.456" v="1103" actId="478"/>
          <ac:grpSpMkLst>
            <pc:docMk/>
            <pc:sldMk cId="2646288447" sldId="373"/>
            <ac:grpSpMk id="3" creationId="{579E2EAF-9768-4A96-8464-E8E3BBF4ADCA}"/>
          </ac:grpSpMkLst>
        </pc:grpChg>
        <pc:grpChg chg="mod">
          <ac:chgData name="Manish Sharma" userId="b799adb9ba789c8f" providerId="LiveId" clId="{9299F720-AD1B-4DE8-AE41-CCAD55DAB69C}" dt="2021-11-23T11:10:58.327" v="1132" actId="1076"/>
          <ac:grpSpMkLst>
            <pc:docMk/>
            <pc:sldMk cId="2646288447" sldId="373"/>
            <ac:grpSpMk id="6" creationId="{48744790-23AA-4274-833F-D771A615A109}"/>
          </ac:grpSpMkLst>
        </pc:grpChg>
        <pc:grpChg chg="mod">
          <ac:chgData name="Manish Sharma" userId="b799adb9ba789c8f" providerId="LiveId" clId="{9299F720-AD1B-4DE8-AE41-CCAD55DAB69C}" dt="2021-11-23T11:10:58.327" v="1132" actId="1076"/>
          <ac:grpSpMkLst>
            <pc:docMk/>
            <pc:sldMk cId="2646288447" sldId="373"/>
            <ac:grpSpMk id="9" creationId="{7A46D6CF-1831-4497-A6CC-C4ADAC8D4F14}"/>
          </ac:grpSpMkLst>
        </pc:grpChg>
        <pc:cxnChg chg="del">
          <ac:chgData name="Manish Sharma" userId="b799adb9ba789c8f" providerId="LiveId" clId="{9299F720-AD1B-4DE8-AE41-CCAD55DAB69C}" dt="2021-11-23T11:10:07.817" v="1105" actId="478"/>
          <ac:cxnSpMkLst>
            <pc:docMk/>
            <pc:sldMk cId="2646288447" sldId="373"/>
            <ac:cxnSpMk id="12" creationId="{6132F39B-369F-4285-891F-EDDE7DEC36FD}"/>
          </ac:cxnSpMkLst>
        </pc:cxnChg>
      </pc:sldChg>
      <pc:sldChg chg="addSp modSp new mod">
        <pc:chgData name="Manish Sharma" userId="b799adb9ba789c8f" providerId="LiveId" clId="{9299F720-AD1B-4DE8-AE41-CCAD55DAB69C}" dt="2021-11-23T11:17:43.028" v="1304" actId="1076"/>
        <pc:sldMkLst>
          <pc:docMk/>
          <pc:sldMk cId="110170452" sldId="374"/>
        </pc:sldMkLst>
        <pc:spChg chg="add mod">
          <ac:chgData name="Manish Sharma" userId="b799adb9ba789c8f" providerId="LiveId" clId="{9299F720-AD1B-4DE8-AE41-CCAD55DAB69C}" dt="2021-11-23T11:13:14.496" v="1149" actId="1076"/>
          <ac:spMkLst>
            <pc:docMk/>
            <pc:sldMk cId="110170452" sldId="374"/>
            <ac:spMk id="2" creationId="{B112D47F-13A2-4989-8121-31CC01D5235C}"/>
          </ac:spMkLst>
        </pc:spChg>
        <pc:spChg chg="add mod">
          <ac:chgData name="Manish Sharma" userId="b799adb9ba789c8f" providerId="LiveId" clId="{9299F720-AD1B-4DE8-AE41-CCAD55DAB69C}" dt="2021-11-23T11:13:14.496" v="1149" actId="1076"/>
          <ac:spMkLst>
            <pc:docMk/>
            <pc:sldMk cId="110170452" sldId="374"/>
            <ac:spMk id="3" creationId="{0341F6DB-C809-44A2-8A4A-C1BCC000647D}"/>
          </ac:spMkLst>
        </pc:spChg>
        <pc:spChg chg="add mod">
          <ac:chgData name="Manish Sharma" userId="b799adb9ba789c8f" providerId="LiveId" clId="{9299F720-AD1B-4DE8-AE41-CCAD55DAB69C}" dt="2021-11-23T11:13:14.496" v="1149" actId="1076"/>
          <ac:spMkLst>
            <pc:docMk/>
            <pc:sldMk cId="110170452" sldId="374"/>
            <ac:spMk id="4" creationId="{EBE6F3E6-5805-4C6F-A888-83412F408D35}"/>
          </ac:spMkLst>
        </pc:spChg>
        <pc:spChg chg="add mod">
          <ac:chgData name="Manish Sharma" userId="b799adb9ba789c8f" providerId="LiveId" clId="{9299F720-AD1B-4DE8-AE41-CCAD55DAB69C}" dt="2021-11-23T11:14:32.784" v="1243" actId="1076"/>
          <ac:spMkLst>
            <pc:docMk/>
            <pc:sldMk cId="110170452" sldId="374"/>
            <ac:spMk id="5" creationId="{4748A1CC-CDA1-47F8-AE48-39850ECB5B4A}"/>
          </ac:spMkLst>
        </pc:spChg>
        <pc:spChg chg="add mod">
          <ac:chgData name="Manish Sharma" userId="b799adb9ba789c8f" providerId="LiveId" clId="{9299F720-AD1B-4DE8-AE41-CCAD55DAB69C}" dt="2021-11-23T11:16:08.228" v="1267" actId="1076"/>
          <ac:spMkLst>
            <pc:docMk/>
            <pc:sldMk cId="110170452" sldId="374"/>
            <ac:spMk id="12" creationId="{E5030A73-E3E0-4E5E-9375-1D2259E21DF9}"/>
          </ac:spMkLst>
        </pc:spChg>
        <pc:spChg chg="add mod">
          <ac:chgData name="Manish Sharma" userId="b799adb9ba789c8f" providerId="LiveId" clId="{9299F720-AD1B-4DE8-AE41-CCAD55DAB69C}" dt="2021-11-23T11:16:27.801" v="1269" actId="1076"/>
          <ac:spMkLst>
            <pc:docMk/>
            <pc:sldMk cId="110170452" sldId="374"/>
            <ac:spMk id="13" creationId="{1CD810D0-5090-45F3-95CC-7F52503911F8}"/>
          </ac:spMkLst>
        </pc:spChg>
        <pc:spChg chg="add mod">
          <ac:chgData name="Manish Sharma" userId="b799adb9ba789c8f" providerId="LiveId" clId="{9299F720-AD1B-4DE8-AE41-CCAD55DAB69C}" dt="2021-11-23T11:16:27.801" v="1269" actId="1076"/>
          <ac:spMkLst>
            <pc:docMk/>
            <pc:sldMk cId="110170452" sldId="374"/>
            <ac:spMk id="14" creationId="{DD3EFDA5-85E9-4A3C-85B5-95E00D98D84B}"/>
          </ac:spMkLst>
        </pc:spChg>
        <pc:spChg chg="add mod">
          <ac:chgData name="Manish Sharma" userId="b799adb9ba789c8f" providerId="LiveId" clId="{9299F720-AD1B-4DE8-AE41-CCAD55DAB69C}" dt="2021-11-23T11:16:27.801" v="1269" actId="1076"/>
          <ac:spMkLst>
            <pc:docMk/>
            <pc:sldMk cId="110170452" sldId="374"/>
            <ac:spMk id="15" creationId="{CAFAC244-0359-4E9A-9559-234D4C65C660}"/>
          </ac:spMkLst>
        </pc:spChg>
        <pc:spChg chg="add mod">
          <ac:chgData name="Manish Sharma" userId="b799adb9ba789c8f" providerId="LiveId" clId="{9299F720-AD1B-4DE8-AE41-CCAD55DAB69C}" dt="2021-11-23T11:16:38.960" v="1271" actId="20577"/>
          <ac:spMkLst>
            <pc:docMk/>
            <pc:sldMk cId="110170452" sldId="374"/>
            <ac:spMk id="16" creationId="{80A42224-DE1E-4D89-A4D9-9962E51B8FDA}"/>
          </ac:spMkLst>
        </pc:spChg>
        <pc:spChg chg="add mod">
          <ac:chgData name="Manish Sharma" userId="b799adb9ba789c8f" providerId="LiveId" clId="{9299F720-AD1B-4DE8-AE41-CCAD55DAB69C}" dt="2021-11-23T11:16:27.801" v="1269" actId="1076"/>
          <ac:spMkLst>
            <pc:docMk/>
            <pc:sldMk cId="110170452" sldId="374"/>
            <ac:spMk id="20" creationId="{EF7770C2-0B86-45E8-8302-31A270C8B771}"/>
          </ac:spMkLst>
        </pc:spChg>
        <pc:spChg chg="add mod">
          <ac:chgData name="Manish Sharma" userId="b799adb9ba789c8f" providerId="LiveId" clId="{9299F720-AD1B-4DE8-AE41-CCAD55DAB69C}" dt="2021-11-23T11:17:24.334" v="1286" actId="1076"/>
          <ac:spMkLst>
            <pc:docMk/>
            <pc:sldMk cId="110170452" sldId="374"/>
            <ac:spMk id="23" creationId="{32D436A2-19FA-4CC6-989A-0ED58EAA962E}"/>
          </ac:spMkLst>
        </pc:spChg>
        <pc:spChg chg="add mod">
          <ac:chgData name="Manish Sharma" userId="b799adb9ba789c8f" providerId="LiveId" clId="{9299F720-AD1B-4DE8-AE41-CCAD55DAB69C}" dt="2021-11-23T11:17:43.028" v="1304" actId="1076"/>
          <ac:spMkLst>
            <pc:docMk/>
            <pc:sldMk cId="110170452" sldId="374"/>
            <ac:spMk id="24" creationId="{3245434B-607D-410C-970D-AD2DF1DB3726}"/>
          </ac:spMkLst>
        </pc:spChg>
        <pc:cxnChg chg="add">
          <ac:chgData name="Manish Sharma" userId="b799adb9ba789c8f" providerId="LiveId" clId="{9299F720-AD1B-4DE8-AE41-CCAD55DAB69C}" dt="2021-11-23T11:14:40.601" v="1244" actId="11529"/>
          <ac:cxnSpMkLst>
            <pc:docMk/>
            <pc:sldMk cId="110170452" sldId="374"/>
            <ac:cxnSpMk id="7" creationId="{F6C34FC4-6BAF-441E-A9DF-4449E98D676E}"/>
          </ac:cxnSpMkLst>
        </pc:cxnChg>
        <pc:cxnChg chg="add">
          <ac:chgData name="Manish Sharma" userId="b799adb9ba789c8f" providerId="LiveId" clId="{9299F720-AD1B-4DE8-AE41-CCAD55DAB69C}" dt="2021-11-23T11:14:51.269" v="1245" actId="11529"/>
          <ac:cxnSpMkLst>
            <pc:docMk/>
            <pc:sldMk cId="110170452" sldId="374"/>
            <ac:cxnSpMk id="9" creationId="{546099AE-F49D-4502-87F8-E34CE86F74C5}"/>
          </ac:cxnSpMkLst>
        </pc:cxnChg>
        <pc:cxnChg chg="add">
          <ac:chgData name="Manish Sharma" userId="b799adb9ba789c8f" providerId="LiveId" clId="{9299F720-AD1B-4DE8-AE41-CCAD55DAB69C}" dt="2021-11-23T11:14:59.339" v="1246" actId="11529"/>
          <ac:cxnSpMkLst>
            <pc:docMk/>
            <pc:sldMk cId="110170452" sldId="374"/>
            <ac:cxnSpMk id="11" creationId="{D08B76DE-D8F3-4C06-99D6-1133976128B8}"/>
          </ac:cxnSpMkLst>
        </pc:cxnChg>
        <pc:cxnChg chg="add mod">
          <ac:chgData name="Manish Sharma" userId="b799adb9ba789c8f" providerId="LiveId" clId="{9299F720-AD1B-4DE8-AE41-CCAD55DAB69C}" dt="2021-11-23T11:16:27.801" v="1269" actId="1076"/>
          <ac:cxnSpMkLst>
            <pc:docMk/>
            <pc:sldMk cId="110170452" sldId="374"/>
            <ac:cxnSpMk id="17" creationId="{44258330-DDFE-4905-8F7C-3ACD2C870892}"/>
          </ac:cxnSpMkLst>
        </pc:cxnChg>
        <pc:cxnChg chg="add mod">
          <ac:chgData name="Manish Sharma" userId="b799adb9ba789c8f" providerId="LiveId" clId="{9299F720-AD1B-4DE8-AE41-CCAD55DAB69C}" dt="2021-11-23T11:16:27.801" v="1269" actId="1076"/>
          <ac:cxnSpMkLst>
            <pc:docMk/>
            <pc:sldMk cId="110170452" sldId="374"/>
            <ac:cxnSpMk id="18" creationId="{DCB9E8F7-835F-4F1D-9ECA-E40FB3FD881B}"/>
          </ac:cxnSpMkLst>
        </pc:cxnChg>
        <pc:cxnChg chg="add mod">
          <ac:chgData name="Manish Sharma" userId="b799adb9ba789c8f" providerId="LiveId" clId="{9299F720-AD1B-4DE8-AE41-CCAD55DAB69C}" dt="2021-11-23T11:16:27.801" v="1269" actId="1076"/>
          <ac:cxnSpMkLst>
            <pc:docMk/>
            <pc:sldMk cId="110170452" sldId="374"/>
            <ac:cxnSpMk id="19" creationId="{62E7EC5E-2665-46BA-B32E-B92017250F3F}"/>
          </ac:cxnSpMkLst>
        </pc:cxnChg>
        <pc:cxnChg chg="add mod">
          <ac:chgData name="Manish Sharma" userId="b799adb9ba789c8f" providerId="LiveId" clId="{9299F720-AD1B-4DE8-AE41-CCAD55DAB69C}" dt="2021-11-23T11:17:09.119" v="1273" actId="1582"/>
          <ac:cxnSpMkLst>
            <pc:docMk/>
            <pc:sldMk cId="110170452" sldId="374"/>
            <ac:cxnSpMk id="22" creationId="{9EA9200A-7F7F-432A-8FBF-A7512769CAEC}"/>
          </ac:cxnSpMkLst>
        </pc:cxnChg>
      </pc:sldChg>
      <pc:sldChg chg="addSp modSp new mod modClrScheme chgLayout">
        <pc:chgData name="Manish Sharma" userId="b799adb9ba789c8f" providerId="LiveId" clId="{9299F720-AD1B-4DE8-AE41-CCAD55DAB69C}" dt="2021-11-23T11:23:14.249" v="1464" actId="15"/>
        <pc:sldMkLst>
          <pc:docMk/>
          <pc:sldMk cId="2504461139" sldId="375"/>
        </pc:sldMkLst>
        <pc:spChg chg="add mod">
          <ac:chgData name="Manish Sharma" userId="b799adb9ba789c8f" providerId="LiveId" clId="{9299F720-AD1B-4DE8-AE41-CCAD55DAB69C}" dt="2021-11-23T11:21:36.408" v="1455" actId="20577"/>
          <ac:spMkLst>
            <pc:docMk/>
            <pc:sldMk cId="2504461139" sldId="375"/>
            <ac:spMk id="2" creationId="{52AD23DF-46A4-4325-9592-F17FA65E3936}"/>
          </ac:spMkLst>
        </pc:spChg>
        <pc:spChg chg="add mod">
          <ac:chgData name="Manish Sharma" userId="b799adb9ba789c8f" providerId="LiveId" clId="{9299F720-AD1B-4DE8-AE41-CCAD55DAB69C}" dt="2021-11-23T11:23:14.249" v="1464" actId="15"/>
          <ac:spMkLst>
            <pc:docMk/>
            <pc:sldMk cId="2504461139" sldId="375"/>
            <ac:spMk id="3" creationId="{E1976CB6-36A4-4E02-BF60-5F0393180B82}"/>
          </ac:spMkLst>
        </pc:spChg>
      </pc:sldChg>
      <pc:sldChg chg="addSp delSp modSp new mod">
        <pc:chgData name="Manish Sharma" userId="b799adb9ba789c8f" providerId="LiveId" clId="{9299F720-AD1B-4DE8-AE41-CCAD55DAB69C}" dt="2021-11-23T11:24:09.635" v="1485"/>
        <pc:sldMkLst>
          <pc:docMk/>
          <pc:sldMk cId="1356356675" sldId="376"/>
        </pc:sldMkLst>
        <pc:spChg chg="mod">
          <ac:chgData name="Manish Sharma" userId="b799adb9ba789c8f" providerId="LiveId" clId="{9299F720-AD1B-4DE8-AE41-CCAD55DAB69C}" dt="2021-11-23T11:23:28.617" v="1479" actId="20577"/>
          <ac:spMkLst>
            <pc:docMk/>
            <pc:sldMk cId="1356356675" sldId="376"/>
            <ac:spMk id="2" creationId="{380DD4C4-9C6C-4666-B7D3-2A3E4F4D25D8}"/>
          </ac:spMkLst>
        </pc:spChg>
        <pc:spChg chg="del">
          <ac:chgData name="Manish Sharma" userId="b799adb9ba789c8f" providerId="LiveId" clId="{9299F720-AD1B-4DE8-AE41-CCAD55DAB69C}" dt="2021-11-23T11:23:32.419" v="1480" actId="478"/>
          <ac:spMkLst>
            <pc:docMk/>
            <pc:sldMk cId="1356356675" sldId="376"/>
            <ac:spMk id="3" creationId="{A9B94F43-FC3A-419E-B2E9-F58717D9789C}"/>
          </ac:spMkLst>
        </pc:spChg>
        <pc:spChg chg="add mod">
          <ac:chgData name="Manish Sharma" userId="b799adb9ba789c8f" providerId="LiveId" clId="{9299F720-AD1B-4DE8-AE41-CCAD55DAB69C}" dt="2021-11-23T11:23:43.101" v="1481"/>
          <ac:spMkLst>
            <pc:docMk/>
            <pc:sldMk cId="1356356675" sldId="376"/>
            <ac:spMk id="4" creationId="{2D1860B6-E512-406C-A06B-2D3609BC259B}"/>
          </ac:spMkLst>
        </pc:spChg>
        <pc:spChg chg="add mod">
          <ac:chgData name="Manish Sharma" userId="b799adb9ba789c8f" providerId="LiveId" clId="{9299F720-AD1B-4DE8-AE41-CCAD55DAB69C}" dt="2021-11-23T11:23:47.712" v="1482"/>
          <ac:spMkLst>
            <pc:docMk/>
            <pc:sldMk cId="1356356675" sldId="376"/>
            <ac:spMk id="5" creationId="{5F445E28-BE2C-4AD8-B7F5-6ACC0FD6DD7B}"/>
          </ac:spMkLst>
        </pc:spChg>
        <pc:spChg chg="add mod">
          <ac:chgData name="Manish Sharma" userId="b799adb9ba789c8f" providerId="LiveId" clId="{9299F720-AD1B-4DE8-AE41-CCAD55DAB69C}" dt="2021-11-23T11:23:57.168" v="1483"/>
          <ac:spMkLst>
            <pc:docMk/>
            <pc:sldMk cId="1356356675" sldId="376"/>
            <ac:spMk id="6" creationId="{ADA937FF-F08D-47CA-BA80-8792A4929F5A}"/>
          </ac:spMkLst>
        </pc:spChg>
        <pc:spChg chg="add mod">
          <ac:chgData name="Manish Sharma" userId="b799adb9ba789c8f" providerId="LiveId" clId="{9299F720-AD1B-4DE8-AE41-CCAD55DAB69C}" dt="2021-11-23T11:24:03.595" v="1484"/>
          <ac:spMkLst>
            <pc:docMk/>
            <pc:sldMk cId="1356356675" sldId="376"/>
            <ac:spMk id="7" creationId="{9E2B71D5-C773-4C3B-8EB4-1E0CB6B45636}"/>
          </ac:spMkLst>
        </pc:spChg>
        <pc:spChg chg="add mod">
          <ac:chgData name="Manish Sharma" userId="b799adb9ba789c8f" providerId="LiveId" clId="{9299F720-AD1B-4DE8-AE41-CCAD55DAB69C}" dt="2021-11-23T11:24:03.595" v="1484"/>
          <ac:spMkLst>
            <pc:docMk/>
            <pc:sldMk cId="1356356675" sldId="376"/>
            <ac:spMk id="8" creationId="{574B931C-D785-468A-A6AF-318C15958D05}"/>
          </ac:spMkLst>
        </pc:spChg>
        <pc:spChg chg="add mod">
          <ac:chgData name="Manish Sharma" userId="b799adb9ba789c8f" providerId="LiveId" clId="{9299F720-AD1B-4DE8-AE41-CCAD55DAB69C}" dt="2021-11-23T11:24:09.635" v="1485"/>
          <ac:spMkLst>
            <pc:docMk/>
            <pc:sldMk cId="1356356675" sldId="376"/>
            <ac:spMk id="9" creationId="{BC9E2469-9758-45FB-94C1-87C1A0EED6D3}"/>
          </ac:spMkLst>
        </pc:spChg>
      </pc:sldChg>
      <pc:sldChg chg="modSp add mod">
        <pc:chgData name="Manish Sharma" userId="b799adb9ba789c8f" providerId="LiveId" clId="{9299F720-AD1B-4DE8-AE41-CCAD55DAB69C}" dt="2021-11-24T03:59:05.304" v="1516" actId="20577"/>
        <pc:sldMkLst>
          <pc:docMk/>
          <pc:sldMk cId="3996413173" sldId="377"/>
        </pc:sldMkLst>
        <pc:spChg chg="mod">
          <ac:chgData name="Manish Sharma" userId="b799adb9ba789c8f" providerId="LiveId" clId="{9299F720-AD1B-4DE8-AE41-CCAD55DAB69C}" dt="2021-11-24T03:59:05.304" v="1516" actId="20577"/>
          <ac:spMkLst>
            <pc:docMk/>
            <pc:sldMk cId="3996413173" sldId="377"/>
            <ac:spMk id="3" creationId="{DB4144A5-1FEA-4E7F-966B-484A5CEC69D9}"/>
          </ac:spMkLst>
        </pc:spChg>
      </pc:sldChg>
      <pc:sldChg chg="modSp add mod">
        <pc:chgData name="Manish Sharma" userId="b799adb9ba789c8f" providerId="LiveId" clId="{9299F720-AD1B-4DE8-AE41-CCAD55DAB69C}" dt="2021-11-24T04:02:55.761" v="1527" actId="20577"/>
        <pc:sldMkLst>
          <pc:docMk/>
          <pc:sldMk cId="1122893291" sldId="378"/>
        </pc:sldMkLst>
        <pc:spChg chg="mod">
          <ac:chgData name="Manish Sharma" userId="b799adb9ba789c8f" providerId="LiveId" clId="{9299F720-AD1B-4DE8-AE41-CCAD55DAB69C}" dt="2021-11-24T04:02:55.761" v="1527" actId="20577"/>
          <ac:spMkLst>
            <pc:docMk/>
            <pc:sldMk cId="1122893291" sldId="378"/>
            <ac:spMk id="3" creationId="{DB4144A5-1FEA-4E7F-966B-484A5CEC69D9}"/>
          </ac:spMkLst>
        </pc:spChg>
      </pc:sldChg>
      <pc:sldChg chg="add">
        <pc:chgData name="Manish Sharma" userId="b799adb9ba789c8f" providerId="LiveId" clId="{9299F720-AD1B-4DE8-AE41-CCAD55DAB69C}" dt="2021-11-24T04:53:35.026" v="1528"/>
        <pc:sldMkLst>
          <pc:docMk/>
          <pc:sldMk cId="2235251600" sldId="379"/>
        </pc:sldMkLst>
      </pc:sldChg>
      <pc:sldChg chg="addSp delSp modSp new mod">
        <pc:chgData name="Manish Sharma" userId="b799adb9ba789c8f" providerId="LiveId" clId="{9299F720-AD1B-4DE8-AE41-CCAD55DAB69C}" dt="2021-11-24T05:00:20.571" v="1535"/>
        <pc:sldMkLst>
          <pc:docMk/>
          <pc:sldMk cId="2694981293" sldId="380"/>
        </pc:sldMkLst>
        <pc:spChg chg="del">
          <ac:chgData name="Manish Sharma" userId="b799adb9ba789c8f" providerId="LiveId" clId="{9299F720-AD1B-4DE8-AE41-CCAD55DAB69C}" dt="2021-11-24T04:59:56.855" v="1530" actId="478"/>
          <ac:spMkLst>
            <pc:docMk/>
            <pc:sldMk cId="2694981293" sldId="380"/>
            <ac:spMk id="2" creationId="{ED77269B-F665-4C6F-B1FA-34FF551F4F85}"/>
          </ac:spMkLst>
        </pc:spChg>
        <pc:spChg chg="del">
          <ac:chgData name="Manish Sharma" userId="b799adb9ba789c8f" providerId="LiveId" clId="{9299F720-AD1B-4DE8-AE41-CCAD55DAB69C}" dt="2021-11-24T04:59:56.855" v="1530" actId="478"/>
          <ac:spMkLst>
            <pc:docMk/>
            <pc:sldMk cId="2694981293" sldId="380"/>
            <ac:spMk id="3" creationId="{B4A271C5-BC2A-48C0-8928-4DF4B153BBB9}"/>
          </ac:spMkLst>
        </pc:spChg>
        <pc:spChg chg="add mod">
          <ac:chgData name="Manish Sharma" userId="b799adb9ba789c8f" providerId="LiveId" clId="{9299F720-AD1B-4DE8-AE41-CCAD55DAB69C}" dt="2021-11-24T04:59:57.817" v="1531"/>
          <ac:spMkLst>
            <pc:docMk/>
            <pc:sldMk cId="2694981293" sldId="380"/>
            <ac:spMk id="4" creationId="{BEE67B49-4219-428D-B97D-3F51F71DAF59}"/>
          </ac:spMkLst>
        </pc:spChg>
        <pc:spChg chg="add mod">
          <ac:chgData name="Manish Sharma" userId="b799adb9ba789c8f" providerId="LiveId" clId="{9299F720-AD1B-4DE8-AE41-CCAD55DAB69C}" dt="2021-11-24T05:00:02.369" v="1532"/>
          <ac:spMkLst>
            <pc:docMk/>
            <pc:sldMk cId="2694981293" sldId="380"/>
            <ac:spMk id="5" creationId="{59978C74-AE60-4BEA-84B0-0DAC359A7FA9}"/>
          </ac:spMkLst>
        </pc:spChg>
        <pc:spChg chg="add mod">
          <ac:chgData name="Manish Sharma" userId="b799adb9ba789c8f" providerId="LiveId" clId="{9299F720-AD1B-4DE8-AE41-CCAD55DAB69C}" dt="2021-11-24T05:00:08.432" v="1533"/>
          <ac:spMkLst>
            <pc:docMk/>
            <pc:sldMk cId="2694981293" sldId="380"/>
            <ac:spMk id="6" creationId="{C0A0E4F2-5AB6-478B-B1E6-C60DF5948F3B}"/>
          </ac:spMkLst>
        </pc:spChg>
        <pc:spChg chg="add mod">
          <ac:chgData name="Manish Sharma" userId="b799adb9ba789c8f" providerId="LiveId" clId="{9299F720-AD1B-4DE8-AE41-CCAD55DAB69C}" dt="2021-11-24T05:00:08.432" v="1533"/>
          <ac:spMkLst>
            <pc:docMk/>
            <pc:sldMk cId="2694981293" sldId="380"/>
            <ac:spMk id="7" creationId="{4F193AC2-BA26-4564-BE1B-7A3C8259C98D}"/>
          </ac:spMkLst>
        </pc:spChg>
        <pc:spChg chg="add mod">
          <ac:chgData name="Manish Sharma" userId="b799adb9ba789c8f" providerId="LiveId" clId="{9299F720-AD1B-4DE8-AE41-CCAD55DAB69C}" dt="2021-11-24T05:00:14.526" v="1534"/>
          <ac:spMkLst>
            <pc:docMk/>
            <pc:sldMk cId="2694981293" sldId="380"/>
            <ac:spMk id="8" creationId="{4965A48F-75AB-45E6-BEC5-3D7051B7DE46}"/>
          </ac:spMkLst>
        </pc:spChg>
        <pc:spChg chg="add mod">
          <ac:chgData name="Manish Sharma" userId="b799adb9ba789c8f" providerId="LiveId" clId="{9299F720-AD1B-4DE8-AE41-CCAD55DAB69C}" dt="2021-11-24T05:00:20.571" v="1535"/>
          <ac:spMkLst>
            <pc:docMk/>
            <pc:sldMk cId="2694981293" sldId="380"/>
            <ac:spMk id="9" creationId="{354A7101-1617-47F7-8030-DE47787F2734}"/>
          </ac:spMkLst>
        </pc:spChg>
      </pc:sldChg>
      <pc:sldChg chg="add">
        <pc:chgData name="Manish Sharma" userId="b799adb9ba789c8f" providerId="LiveId" clId="{9299F720-AD1B-4DE8-AE41-CCAD55DAB69C}" dt="2021-11-24T06:38:38.557" v="1537"/>
        <pc:sldMkLst>
          <pc:docMk/>
          <pc:sldMk cId="539293575" sldId="381"/>
        </pc:sldMkLst>
      </pc:sldChg>
      <pc:sldChg chg="add">
        <pc:chgData name="Manish Sharma" userId="b799adb9ba789c8f" providerId="LiveId" clId="{9299F720-AD1B-4DE8-AE41-CCAD55DAB69C}" dt="2021-11-24T06:47:48.275" v="1538"/>
        <pc:sldMkLst>
          <pc:docMk/>
          <pc:sldMk cId="2390603842" sldId="382"/>
        </pc:sldMkLst>
      </pc:sldChg>
      <pc:sldChg chg="add">
        <pc:chgData name="Manish Sharma" userId="b799adb9ba789c8f" providerId="LiveId" clId="{9299F720-AD1B-4DE8-AE41-CCAD55DAB69C}" dt="2021-11-24T06:47:59.089" v="1539"/>
        <pc:sldMkLst>
          <pc:docMk/>
          <pc:sldMk cId="3222575608" sldId="383"/>
        </pc:sldMkLst>
      </pc:sldChg>
      <pc:sldChg chg="addSp delSp modSp new mod">
        <pc:chgData name="Manish Sharma" userId="b799adb9ba789c8f" providerId="LiveId" clId="{9299F720-AD1B-4DE8-AE41-CCAD55DAB69C}" dt="2021-11-24T07:41:24.709" v="1757" actId="20577"/>
        <pc:sldMkLst>
          <pc:docMk/>
          <pc:sldMk cId="4262467837" sldId="384"/>
        </pc:sldMkLst>
        <pc:spChg chg="mod">
          <ac:chgData name="Manish Sharma" userId="b799adb9ba789c8f" providerId="LiveId" clId="{9299F720-AD1B-4DE8-AE41-CCAD55DAB69C}" dt="2021-11-24T07:41:24.709" v="1757" actId="20577"/>
          <ac:spMkLst>
            <pc:docMk/>
            <pc:sldMk cId="4262467837" sldId="384"/>
            <ac:spMk id="2" creationId="{9326B9CB-CE0C-4AEE-B2D2-AFD3D48DF7E9}"/>
          </ac:spMkLst>
        </pc:spChg>
        <pc:spChg chg="add del mod">
          <ac:chgData name="Manish Sharma" userId="b799adb9ba789c8f" providerId="LiveId" clId="{9299F720-AD1B-4DE8-AE41-CCAD55DAB69C}" dt="2021-11-24T07:28:12.915" v="1564" actId="20577"/>
          <ac:spMkLst>
            <pc:docMk/>
            <pc:sldMk cId="4262467837" sldId="384"/>
            <ac:spMk id="3" creationId="{7FA4AB94-CA75-4D04-A33E-2B573ED699B9}"/>
          </ac:spMkLst>
        </pc:spChg>
        <pc:spChg chg="add del mod">
          <ac:chgData name="Manish Sharma" userId="b799adb9ba789c8f" providerId="LiveId" clId="{9299F720-AD1B-4DE8-AE41-CCAD55DAB69C}" dt="2021-11-24T07:27:35.154" v="1557"/>
          <ac:spMkLst>
            <pc:docMk/>
            <pc:sldMk cId="4262467837" sldId="384"/>
            <ac:spMk id="4" creationId="{C7C179BB-462D-4728-A3D0-A2FA37CED639}"/>
          </ac:spMkLst>
        </pc:spChg>
      </pc:sldChg>
      <pc:sldChg chg="addSp delSp modSp new mod">
        <pc:chgData name="Manish Sharma" userId="b799adb9ba789c8f" providerId="LiveId" clId="{9299F720-AD1B-4DE8-AE41-CCAD55DAB69C}" dt="2021-11-24T07:41:36.225" v="1760" actId="20577"/>
        <pc:sldMkLst>
          <pc:docMk/>
          <pc:sldMk cId="2791342229" sldId="385"/>
        </pc:sldMkLst>
        <pc:spChg chg="mod">
          <ac:chgData name="Manish Sharma" userId="b799adb9ba789c8f" providerId="LiveId" clId="{9299F720-AD1B-4DE8-AE41-CCAD55DAB69C}" dt="2021-11-24T07:41:36.225" v="1760" actId="20577"/>
          <ac:spMkLst>
            <pc:docMk/>
            <pc:sldMk cId="2791342229" sldId="385"/>
            <ac:spMk id="2" creationId="{BFD32830-ED00-4043-9B8C-8BB04A2966D8}"/>
          </ac:spMkLst>
        </pc:spChg>
        <pc:spChg chg="del">
          <ac:chgData name="Manish Sharma" userId="b799adb9ba789c8f" providerId="LiveId" clId="{9299F720-AD1B-4DE8-AE41-CCAD55DAB69C}" dt="2021-11-24T07:29:03.426" v="1581" actId="478"/>
          <ac:spMkLst>
            <pc:docMk/>
            <pc:sldMk cId="2791342229" sldId="385"/>
            <ac:spMk id="3" creationId="{0966AA4B-8302-4089-80C7-B408240852EE}"/>
          </ac:spMkLst>
        </pc:spChg>
        <pc:spChg chg="add mod">
          <ac:chgData name="Manish Sharma" userId="b799adb9ba789c8f" providerId="LiveId" clId="{9299F720-AD1B-4DE8-AE41-CCAD55DAB69C}" dt="2021-11-24T07:34:14.782" v="1739" actId="1076"/>
          <ac:spMkLst>
            <pc:docMk/>
            <pc:sldMk cId="2791342229" sldId="385"/>
            <ac:spMk id="4" creationId="{FCF464AE-57AE-4450-935A-19EAB717186B}"/>
          </ac:spMkLst>
        </pc:spChg>
        <pc:spChg chg="add mod">
          <ac:chgData name="Manish Sharma" userId="b799adb9ba789c8f" providerId="LiveId" clId="{9299F720-AD1B-4DE8-AE41-CCAD55DAB69C}" dt="2021-11-24T07:40:53.305" v="1740" actId="13822"/>
          <ac:spMkLst>
            <pc:docMk/>
            <pc:sldMk cId="2791342229" sldId="385"/>
            <ac:spMk id="5" creationId="{396CCB52-43A4-4220-9B0C-3F21926BD321}"/>
          </ac:spMkLst>
        </pc:spChg>
        <pc:spChg chg="add mod">
          <ac:chgData name="Manish Sharma" userId="b799adb9ba789c8f" providerId="LiveId" clId="{9299F720-AD1B-4DE8-AE41-CCAD55DAB69C}" dt="2021-11-24T07:40:53.305" v="1740" actId="13822"/>
          <ac:spMkLst>
            <pc:docMk/>
            <pc:sldMk cId="2791342229" sldId="385"/>
            <ac:spMk id="6" creationId="{907FA325-83D9-405B-8382-3DC60BF60F9E}"/>
          </ac:spMkLst>
        </pc:spChg>
        <pc:spChg chg="add mod">
          <ac:chgData name="Manish Sharma" userId="b799adb9ba789c8f" providerId="LiveId" clId="{9299F720-AD1B-4DE8-AE41-CCAD55DAB69C}" dt="2021-11-24T07:34:14.782" v="1739" actId="1076"/>
          <ac:spMkLst>
            <pc:docMk/>
            <pc:sldMk cId="2791342229" sldId="385"/>
            <ac:spMk id="7" creationId="{20566802-31D5-4623-BF65-91C722E5DAB9}"/>
          </ac:spMkLst>
        </pc:spChg>
        <pc:spChg chg="add mod">
          <ac:chgData name="Manish Sharma" userId="b799adb9ba789c8f" providerId="LiveId" clId="{9299F720-AD1B-4DE8-AE41-CCAD55DAB69C}" dt="2021-11-24T07:34:14.782" v="1739" actId="1076"/>
          <ac:spMkLst>
            <pc:docMk/>
            <pc:sldMk cId="2791342229" sldId="385"/>
            <ac:spMk id="8" creationId="{5AFB430E-3F64-4479-870C-FAB7BAE810E4}"/>
          </ac:spMkLst>
        </pc:spChg>
        <pc:spChg chg="add mod">
          <ac:chgData name="Manish Sharma" userId="b799adb9ba789c8f" providerId="LiveId" clId="{9299F720-AD1B-4DE8-AE41-CCAD55DAB69C}" dt="2021-11-24T07:34:14.782" v="1739" actId="1076"/>
          <ac:spMkLst>
            <pc:docMk/>
            <pc:sldMk cId="2791342229" sldId="385"/>
            <ac:spMk id="14" creationId="{BF98D2AA-8A22-41ED-926F-40723405F987}"/>
          </ac:spMkLst>
        </pc:spChg>
        <pc:spChg chg="add mod">
          <ac:chgData name="Manish Sharma" userId="b799adb9ba789c8f" providerId="LiveId" clId="{9299F720-AD1B-4DE8-AE41-CCAD55DAB69C}" dt="2021-11-24T07:34:14.782" v="1739" actId="1076"/>
          <ac:spMkLst>
            <pc:docMk/>
            <pc:sldMk cId="2791342229" sldId="385"/>
            <ac:spMk id="15" creationId="{9DA3AD83-B044-47F0-B430-C0B195B0F5EA}"/>
          </ac:spMkLst>
        </pc:spChg>
        <pc:spChg chg="add mod">
          <ac:chgData name="Manish Sharma" userId="b799adb9ba789c8f" providerId="LiveId" clId="{9299F720-AD1B-4DE8-AE41-CCAD55DAB69C}" dt="2021-11-24T07:34:14.782" v="1739" actId="1076"/>
          <ac:spMkLst>
            <pc:docMk/>
            <pc:sldMk cId="2791342229" sldId="385"/>
            <ac:spMk id="19" creationId="{9D2413BD-3232-4E08-B9C1-D18F246E9642}"/>
          </ac:spMkLst>
        </pc:spChg>
        <pc:spChg chg="add mod">
          <ac:chgData name="Manish Sharma" userId="b799adb9ba789c8f" providerId="LiveId" clId="{9299F720-AD1B-4DE8-AE41-CCAD55DAB69C}" dt="2021-11-24T07:34:14.782" v="1739" actId="1076"/>
          <ac:spMkLst>
            <pc:docMk/>
            <pc:sldMk cId="2791342229" sldId="385"/>
            <ac:spMk id="20" creationId="{19588379-AA18-4B8F-980D-EE820C0620DB}"/>
          </ac:spMkLst>
        </pc:spChg>
        <pc:cxnChg chg="add mod">
          <ac:chgData name="Manish Sharma" userId="b799adb9ba789c8f" providerId="LiveId" clId="{9299F720-AD1B-4DE8-AE41-CCAD55DAB69C}" dt="2021-11-24T07:34:14.782" v="1739" actId="1076"/>
          <ac:cxnSpMkLst>
            <pc:docMk/>
            <pc:sldMk cId="2791342229" sldId="385"/>
            <ac:cxnSpMk id="10" creationId="{CD1042DC-D5B8-416C-BC58-87E52ACC6C89}"/>
          </ac:cxnSpMkLst>
        </pc:cxnChg>
        <pc:cxnChg chg="add mod">
          <ac:chgData name="Manish Sharma" userId="b799adb9ba789c8f" providerId="LiveId" clId="{9299F720-AD1B-4DE8-AE41-CCAD55DAB69C}" dt="2021-11-24T07:34:14.782" v="1739" actId="1076"/>
          <ac:cxnSpMkLst>
            <pc:docMk/>
            <pc:sldMk cId="2791342229" sldId="385"/>
            <ac:cxnSpMk id="11" creationId="{D73C2850-7870-4F1A-AAD0-D8E48257E2A4}"/>
          </ac:cxnSpMkLst>
        </pc:cxnChg>
        <pc:cxnChg chg="add mod">
          <ac:chgData name="Manish Sharma" userId="b799adb9ba789c8f" providerId="LiveId" clId="{9299F720-AD1B-4DE8-AE41-CCAD55DAB69C}" dt="2021-11-24T07:34:14.782" v="1739" actId="1076"/>
          <ac:cxnSpMkLst>
            <pc:docMk/>
            <pc:sldMk cId="2791342229" sldId="385"/>
            <ac:cxnSpMk id="16" creationId="{0A476E8D-EF08-40A3-A0E9-BA9841145CE2}"/>
          </ac:cxnSpMkLst>
        </pc:cxnChg>
        <pc:cxnChg chg="add mod">
          <ac:chgData name="Manish Sharma" userId="b799adb9ba789c8f" providerId="LiveId" clId="{9299F720-AD1B-4DE8-AE41-CCAD55DAB69C}" dt="2021-11-24T07:34:14.782" v="1739" actId="1076"/>
          <ac:cxnSpMkLst>
            <pc:docMk/>
            <pc:sldMk cId="2791342229" sldId="385"/>
            <ac:cxnSpMk id="21" creationId="{1F545225-7588-430C-B934-CB5D835C6FC3}"/>
          </ac:cxnSpMkLst>
        </pc:cxnChg>
      </pc:sldChg>
      <pc:sldChg chg="modSp new mod ord">
        <pc:chgData name="Manish Sharma" userId="b799adb9ba789c8f" providerId="LiveId" clId="{9299F720-AD1B-4DE8-AE41-CCAD55DAB69C}" dt="2021-11-24T07:58:51.020" v="1952"/>
        <pc:sldMkLst>
          <pc:docMk/>
          <pc:sldMk cId="3525173823" sldId="386"/>
        </pc:sldMkLst>
        <pc:spChg chg="mod">
          <ac:chgData name="Manish Sharma" userId="b799adb9ba789c8f" providerId="LiveId" clId="{9299F720-AD1B-4DE8-AE41-CCAD55DAB69C}" dt="2021-11-24T07:54:13.356" v="1795" actId="20577"/>
          <ac:spMkLst>
            <pc:docMk/>
            <pc:sldMk cId="3525173823" sldId="386"/>
            <ac:spMk id="2" creationId="{D07AC536-7992-4BA6-9D1C-DC73F3BEBCBC}"/>
          </ac:spMkLst>
        </pc:spChg>
        <pc:spChg chg="mod">
          <ac:chgData name="Manish Sharma" userId="b799adb9ba789c8f" providerId="LiveId" clId="{9299F720-AD1B-4DE8-AE41-CCAD55DAB69C}" dt="2021-11-24T07:57:14.374" v="1950" actId="6549"/>
          <ac:spMkLst>
            <pc:docMk/>
            <pc:sldMk cId="3525173823" sldId="386"/>
            <ac:spMk id="3" creationId="{BA95B9CE-65EB-4CA4-9477-50C0EBA3519B}"/>
          </ac:spMkLst>
        </pc:spChg>
      </pc:sldChg>
      <pc:sldChg chg="add">
        <pc:chgData name="Manish Sharma" userId="b799adb9ba789c8f" providerId="LiveId" clId="{9299F720-AD1B-4DE8-AE41-CCAD55DAB69C}" dt="2021-11-24T09:37:49.179" v="1953"/>
        <pc:sldMkLst>
          <pc:docMk/>
          <pc:sldMk cId="1302610745" sldId="387"/>
        </pc:sldMkLst>
      </pc:sldChg>
      <pc:sldChg chg="add">
        <pc:chgData name="Manish Sharma" userId="b799adb9ba789c8f" providerId="LiveId" clId="{9299F720-AD1B-4DE8-AE41-CCAD55DAB69C}" dt="2021-11-24T09:37:49.179" v="1953"/>
        <pc:sldMkLst>
          <pc:docMk/>
          <pc:sldMk cId="3344806649" sldId="388"/>
        </pc:sldMkLst>
      </pc:sldChg>
      <pc:sldChg chg="add">
        <pc:chgData name="Manish Sharma" userId="b799adb9ba789c8f" providerId="LiveId" clId="{9299F720-AD1B-4DE8-AE41-CCAD55DAB69C}" dt="2021-11-24T09:39:43.826" v="1954"/>
        <pc:sldMkLst>
          <pc:docMk/>
          <pc:sldMk cId="3925259308" sldId="389"/>
        </pc:sldMkLst>
      </pc:sldChg>
      <pc:sldChg chg="addSp delSp modSp new mod">
        <pc:chgData name="Manish Sharma" userId="b799adb9ba789c8f" providerId="LiveId" clId="{9299F720-AD1B-4DE8-AE41-CCAD55DAB69C}" dt="2021-11-24T11:08:12.433" v="2132" actId="1076"/>
        <pc:sldMkLst>
          <pc:docMk/>
          <pc:sldMk cId="323477750" sldId="390"/>
        </pc:sldMkLst>
        <pc:spChg chg="mod">
          <ac:chgData name="Manish Sharma" userId="b799adb9ba789c8f" providerId="LiveId" clId="{9299F720-AD1B-4DE8-AE41-CCAD55DAB69C}" dt="2021-11-24T09:40:02.994" v="1956"/>
          <ac:spMkLst>
            <pc:docMk/>
            <pc:sldMk cId="323477750" sldId="390"/>
            <ac:spMk id="2" creationId="{6496AF35-C0FD-46ED-94C1-38CCFEE8D1D5}"/>
          </ac:spMkLst>
        </pc:spChg>
        <pc:spChg chg="del">
          <ac:chgData name="Manish Sharma" userId="b799adb9ba789c8f" providerId="LiveId" clId="{9299F720-AD1B-4DE8-AE41-CCAD55DAB69C}" dt="2021-11-24T09:40:05.683" v="1957" actId="478"/>
          <ac:spMkLst>
            <pc:docMk/>
            <pc:sldMk cId="323477750" sldId="390"/>
            <ac:spMk id="3" creationId="{83A38D00-A9AB-4E23-9CC5-0BF0D3BAF464}"/>
          </ac:spMkLst>
        </pc:spChg>
        <pc:spChg chg="add mod">
          <ac:chgData name="Manish Sharma" userId="b799adb9ba789c8f" providerId="LiveId" clId="{9299F720-AD1B-4DE8-AE41-CCAD55DAB69C}" dt="2021-11-24T09:40:10.305" v="1958"/>
          <ac:spMkLst>
            <pc:docMk/>
            <pc:sldMk cId="323477750" sldId="390"/>
            <ac:spMk id="4" creationId="{82E52487-4C0B-4753-9128-F4B2CD99BB31}"/>
          </ac:spMkLst>
        </pc:spChg>
        <pc:spChg chg="add mod">
          <ac:chgData name="Manish Sharma" userId="b799adb9ba789c8f" providerId="LiveId" clId="{9299F720-AD1B-4DE8-AE41-CCAD55DAB69C}" dt="2021-11-24T09:40:34.549" v="1960" actId="1076"/>
          <ac:spMkLst>
            <pc:docMk/>
            <pc:sldMk cId="323477750" sldId="390"/>
            <ac:spMk id="5" creationId="{797578D2-BFAE-43D0-A723-9B0C421954AB}"/>
          </ac:spMkLst>
        </pc:spChg>
        <pc:spChg chg="add mod">
          <ac:chgData name="Manish Sharma" userId="b799adb9ba789c8f" providerId="LiveId" clId="{9299F720-AD1B-4DE8-AE41-CCAD55DAB69C}" dt="2021-11-24T11:06:42.128" v="2079" actId="1076"/>
          <ac:spMkLst>
            <pc:docMk/>
            <pc:sldMk cId="323477750" sldId="390"/>
            <ac:spMk id="11" creationId="{B82F38F6-8B8F-4969-AC55-8CD547C51763}"/>
          </ac:spMkLst>
        </pc:spChg>
        <pc:spChg chg="add mod">
          <ac:chgData name="Manish Sharma" userId="b799adb9ba789c8f" providerId="LiveId" clId="{9299F720-AD1B-4DE8-AE41-CCAD55DAB69C}" dt="2021-11-24T11:07:27.365" v="2097" actId="20577"/>
          <ac:spMkLst>
            <pc:docMk/>
            <pc:sldMk cId="323477750" sldId="390"/>
            <ac:spMk id="12" creationId="{2C36A3ED-DC4E-4732-9EE9-054459F6EA24}"/>
          </ac:spMkLst>
        </pc:spChg>
        <pc:spChg chg="add mod">
          <ac:chgData name="Manish Sharma" userId="b799adb9ba789c8f" providerId="LiveId" clId="{9299F720-AD1B-4DE8-AE41-CCAD55DAB69C}" dt="2021-11-24T11:08:12.433" v="2132" actId="1076"/>
          <ac:spMkLst>
            <pc:docMk/>
            <pc:sldMk cId="323477750" sldId="390"/>
            <ac:spMk id="13" creationId="{BF37F18C-7139-423A-B885-14FE79E7AFE0}"/>
          </ac:spMkLst>
        </pc:spChg>
        <pc:cxnChg chg="add mod">
          <ac:chgData name="Manish Sharma" userId="b799adb9ba789c8f" providerId="LiveId" clId="{9299F720-AD1B-4DE8-AE41-CCAD55DAB69C}" dt="2021-11-24T09:40:53.638" v="1962" actId="1582"/>
          <ac:cxnSpMkLst>
            <pc:docMk/>
            <pc:sldMk cId="323477750" sldId="390"/>
            <ac:cxnSpMk id="7" creationId="{46A25974-327D-4CBD-996D-4592F1973372}"/>
          </ac:cxnSpMkLst>
        </pc:cxnChg>
        <pc:cxnChg chg="add mod">
          <ac:chgData name="Manish Sharma" userId="b799adb9ba789c8f" providerId="LiveId" clId="{9299F720-AD1B-4DE8-AE41-CCAD55DAB69C}" dt="2021-11-24T09:41:42.614" v="1970" actId="1076"/>
          <ac:cxnSpMkLst>
            <pc:docMk/>
            <pc:sldMk cId="323477750" sldId="390"/>
            <ac:cxnSpMk id="8" creationId="{5B5F721A-D3E8-4966-B27A-4393E11E94CE}"/>
          </ac:cxnSpMkLst>
        </pc:cxnChg>
        <pc:cxnChg chg="add mod">
          <ac:chgData name="Manish Sharma" userId="b799adb9ba789c8f" providerId="LiveId" clId="{9299F720-AD1B-4DE8-AE41-CCAD55DAB69C}" dt="2021-11-24T09:41:36.389" v="1969" actId="1076"/>
          <ac:cxnSpMkLst>
            <pc:docMk/>
            <pc:sldMk cId="323477750" sldId="390"/>
            <ac:cxnSpMk id="9" creationId="{1E113F8A-5A9A-41F2-ABF2-F5279145C56C}"/>
          </ac:cxnSpMkLst>
        </pc:cxnChg>
        <pc:cxnChg chg="add mod">
          <ac:chgData name="Manish Sharma" userId="b799adb9ba789c8f" providerId="LiveId" clId="{9299F720-AD1B-4DE8-AE41-CCAD55DAB69C}" dt="2021-11-24T09:41:36.389" v="1969" actId="1076"/>
          <ac:cxnSpMkLst>
            <pc:docMk/>
            <pc:sldMk cId="323477750" sldId="390"/>
            <ac:cxnSpMk id="10" creationId="{1338E1A4-BA4A-45B5-AFD1-791C3AF7AD48}"/>
          </ac:cxnSpMkLst>
        </pc:cxnChg>
      </pc:sldChg>
      <pc:sldChg chg="addSp delSp modSp new mod modClrScheme chgLayout">
        <pc:chgData name="Manish Sharma" userId="b799adb9ba789c8f" providerId="LiveId" clId="{9299F720-AD1B-4DE8-AE41-CCAD55DAB69C}" dt="2021-11-24T09:52:52.294" v="2077" actId="20577"/>
        <pc:sldMkLst>
          <pc:docMk/>
          <pc:sldMk cId="1767199199" sldId="391"/>
        </pc:sldMkLst>
        <pc:spChg chg="del">
          <ac:chgData name="Manish Sharma" userId="b799adb9ba789c8f" providerId="LiveId" clId="{9299F720-AD1B-4DE8-AE41-CCAD55DAB69C}" dt="2021-11-24T09:49:21.556" v="1972" actId="478"/>
          <ac:spMkLst>
            <pc:docMk/>
            <pc:sldMk cId="1767199199" sldId="391"/>
            <ac:spMk id="2" creationId="{B1CCC820-6948-4A31-9F72-6CFECFE51C1A}"/>
          </ac:spMkLst>
        </pc:spChg>
        <pc:spChg chg="del">
          <ac:chgData name="Manish Sharma" userId="b799adb9ba789c8f" providerId="LiveId" clId="{9299F720-AD1B-4DE8-AE41-CCAD55DAB69C}" dt="2021-11-24T09:49:21.556" v="1972" actId="478"/>
          <ac:spMkLst>
            <pc:docMk/>
            <pc:sldMk cId="1767199199" sldId="391"/>
            <ac:spMk id="3" creationId="{FE6F5697-008B-4577-AB0B-6F72D391B1AA}"/>
          </ac:spMkLst>
        </pc:spChg>
        <pc:spChg chg="add mod">
          <ac:chgData name="Manish Sharma" userId="b799adb9ba789c8f" providerId="LiveId" clId="{9299F720-AD1B-4DE8-AE41-CCAD55DAB69C}" dt="2021-11-24T09:52:42.389" v="2055" actId="1076"/>
          <ac:spMkLst>
            <pc:docMk/>
            <pc:sldMk cId="1767199199" sldId="391"/>
            <ac:spMk id="4" creationId="{5D69B781-6AD8-478A-974A-26E1F7A5D17A}"/>
          </ac:spMkLst>
        </pc:spChg>
        <pc:spChg chg="add mod">
          <ac:chgData name="Manish Sharma" userId="b799adb9ba789c8f" providerId="LiveId" clId="{9299F720-AD1B-4DE8-AE41-CCAD55DAB69C}" dt="2021-11-24T09:52:42.389" v="2055" actId="1076"/>
          <ac:spMkLst>
            <pc:docMk/>
            <pc:sldMk cId="1767199199" sldId="391"/>
            <ac:spMk id="5" creationId="{3E1BCDB3-E75C-4A5B-BA07-BDBCADD4D740}"/>
          </ac:spMkLst>
        </pc:spChg>
        <pc:spChg chg="add mod">
          <ac:chgData name="Manish Sharma" userId="b799adb9ba789c8f" providerId="LiveId" clId="{9299F720-AD1B-4DE8-AE41-CCAD55DAB69C}" dt="2021-11-24T09:52:42.389" v="2055" actId="1076"/>
          <ac:spMkLst>
            <pc:docMk/>
            <pc:sldMk cId="1767199199" sldId="391"/>
            <ac:spMk id="6" creationId="{F95F5D79-2C2D-4762-BAD7-84E91A2439F1}"/>
          </ac:spMkLst>
        </pc:spChg>
        <pc:spChg chg="add mod">
          <ac:chgData name="Manish Sharma" userId="b799adb9ba789c8f" providerId="LiveId" clId="{9299F720-AD1B-4DE8-AE41-CCAD55DAB69C}" dt="2021-11-24T09:52:42.389" v="2055" actId="1076"/>
          <ac:spMkLst>
            <pc:docMk/>
            <pc:sldMk cId="1767199199" sldId="391"/>
            <ac:spMk id="7" creationId="{7596938F-E0D6-42E2-A3CD-DC51AF7413B3}"/>
          </ac:spMkLst>
        </pc:spChg>
        <pc:spChg chg="add mod">
          <ac:chgData name="Manish Sharma" userId="b799adb9ba789c8f" providerId="LiveId" clId="{9299F720-AD1B-4DE8-AE41-CCAD55DAB69C}" dt="2021-11-24T09:52:42.389" v="2055" actId="1076"/>
          <ac:spMkLst>
            <pc:docMk/>
            <pc:sldMk cId="1767199199" sldId="391"/>
            <ac:spMk id="8" creationId="{4CD7DEE0-BF7A-4228-BBBC-30D98F89EB5D}"/>
          </ac:spMkLst>
        </pc:spChg>
        <pc:spChg chg="add mod">
          <ac:chgData name="Manish Sharma" userId="b799adb9ba789c8f" providerId="LiveId" clId="{9299F720-AD1B-4DE8-AE41-CCAD55DAB69C}" dt="2021-11-24T09:52:42.389" v="2055" actId="1076"/>
          <ac:spMkLst>
            <pc:docMk/>
            <pc:sldMk cId="1767199199" sldId="391"/>
            <ac:spMk id="9" creationId="{499AFF26-2B17-4CBC-9D4F-0D0D923F8727}"/>
          </ac:spMkLst>
        </pc:spChg>
        <pc:spChg chg="add mod">
          <ac:chgData name="Manish Sharma" userId="b799adb9ba789c8f" providerId="LiveId" clId="{9299F720-AD1B-4DE8-AE41-CCAD55DAB69C}" dt="2021-11-24T09:52:42.389" v="2055" actId="1076"/>
          <ac:spMkLst>
            <pc:docMk/>
            <pc:sldMk cId="1767199199" sldId="391"/>
            <ac:spMk id="10" creationId="{4A00B074-4491-41B5-84CB-0938C0C54AAE}"/>
          </ac:spMkLst>
        </pc:spChg>
        <pc:spChg chg="add mod ord">
          <ac:chgData name="Manish Sharma" userId="b799adb9ba789c8f" providerId="LiveId" clId="{9299F720-AD1B-4DE8-AE41-CCAD55DAB69C}" dt="2021-11-24T09:52:52.294" v="2077" actId="20577"/>
          <ac:spMkLst>
            <pc:docMk/>
            <pc:sldMk cId="1767199199" sldId="391"/>
            <ac:spMk id="23" creationId="{BB6143EB-0FCA-4E0F-9AAB-41284551EB77}"/>
          </ac:spMkLst>
        </pc:spChg>
        <pc:cxnChg chg="add mod">
          <ac:chgData name="Manish Sharma" userId="b799adb9ba789c8f" providerId="LiveId" clId="{9299F720-AD1B-4DE8-AE41-CCAD55DAB69C}" dt="2021-11-24T09:52:42.389" v="2055" actId="1076"/>
          <ac:cxnSpMkLst>
            <pc:docMk/>
            <pc:sldMk cId="1767199199" sldId="391"/>
            <ac:cxnSpMk id="12" creationId="{FE4E1653-0986-47A2-93F2-79CEBD6C47F8}"/>
          </ac:cxnSpMkLst>
        </pc:cxnChg>
        <pc:cxnChg chg="add mod">
          <ac:chgData name="Manish Sharma" userId="b799adb9ba789c8f" providerId="LiveId" clId="{9299F720-AD1B-4DE8-AE41-CCAD55DAB69C}" dt="2021-11-24T09:52:42.389" v="2055" actId="1076"/>
          <ac:cxnSpMkLst>
            <pc:docMk/>
            <pc:sldMk cId="1767199199" sldId="391"/>
            <ac:cxnSpMk id="14" creationId="{A1527D43-6D08-433C-BFA3-24523D454C01}"/>
          </ac:cxnSpMkLst>
        </pc:cxnChg>
        <pc:cxnChg chg="add mod">
          <ac:chgData name="Manish Sharma" userId="b799adb9ba789c8f" providerId="LiveId" clId="{9299F720-AD1B-4DE8-AE41-CCAD55DAB69C}" dt="2021-11-24T09:52:42.389" v="2055" actId="1076"/>
          <ac:cxnSpMkLst>
            <pc:docMk/>
            <pc:sldMk cId="1767199199" sldId="391"/>
            <ac:cxnSpMk id="16" creationId="{CCE40742-B3C0-47D6-83B8-1765F7113B61}"/>
          </ac:cxnSpMkLst>
        </pc:cxnChg>
        <pc:cxnChg chg="add mod">
          <ac:chgData name="Manish Sharma" userId="b799adb9ba789c8f" providerId="LiveId" clId="{9299F720-AD1B-4DE8-AE41-CCAD55DAB69C}" dt="2021-11-24T09:52:42.389" v="2055" actId="1076"/>
          <ac:cxnSpMkLst>
            <pc:docMk/>
            <pc:sldMk cId="1767199199" sldId="391"/>
            <ac:cxnSpMk id="18" creationId="{C2290301-CC3C-40A7-A98E-808CED64CBA8}"/>
          </ac:cxnSpMkLst>
        </pc:cxnChg>
        <pc:cxnChg chg="add mod">
          <ac:chgData name="Manish Sharma" userId="b799adb9ba789c8f" providerId="LiveId" clId="{9299F720-AD1B-4DE8-AE41-CCAD55DAB69C}" dt="2021-11-24T09:52:42.389" v="2055" actId="1076"/>
          <ac:cxnSpMkLst>
            <pc:docMk/>
            <pc:sldMk cId="1767199199" sldId="391"/>
            <ac:cxnSpMk id="20" creationId="{5F63F4D2-17CB-4ED8-9340-A83B47E9C76F}"/>
          </ac:cxnSpMkLst>
        </pc:cxnChg>
        <pc:cxnChg chg="add mod">
          <ac:chgData name="Manish Sharma" userId="b799adb9ba789c8f" providerId="LiveId" clId="{9299F720-AD1B-4DE8-AE41-CCAD55DAB69C}" dt="2021-11-24T09:52:42.389" v="2055" actId="1076"/>
          <ac:cxnSpMkLst>
            <pc:docMk/>
            <pc:sldMk cId="1767199199" sldId="391"/>
            <ac:cxnSpMk id="22" creationId="{1129277E-5779-4A01-98F0-ADA206F121B9}"/>
          </ac:cxnSpMkLst>
        </pc:cxnChg>
      </pc:sldChg>
      <pc:sldChg chg="addSp delSp modSp new mod">
        <pc:chgData name="Manish Sharma" userId="b799adb9ba789c8f" providerId="LiveId" clId="{9299F720-AD1B-4DE8-AE41-CCAD55DAB69C}" dt="2021-11-25T07:14:34.082" v="2143"/>
        <pc:sldMkLst>
          <pc:docMk/>
          <pc:sldMk cId="2795027942" sldId="392"/>
        </pc:sldMkLst>
        <pc:spChg chg="mod">
          <ac:chgData name="Manish Sharma" userId="b799adb9ba789c8f" providerId="LiveId" clId="{9299F720-AD1B-4DE8-AE41-CCAD55DAB69C}" dt="2021-11-25T05:47:18.156" v="2135"/>
          <ac:spMkLst>
            <pc:docMk/>
            <pc:sldMk cId="2795027942" sldId="392"/>
            <ac:spMk id="2" creationId="{8B382969-5391-4AE9-9FE1-06223802D874}"/>
          </ac:spMkLst>
        </pc:spChg>
        <pc:spChg chg="del">
          <ac:chgData name="Manish Sharma" userId="b799adb9ba789c8f" providerId="LiveId" clId="{9299F720-AD1B-4DE8-AE41-CCAD55DAB69C}" dt="2021-11-25T05:47:22.326" v="2136" actId="478"/>
          <ac:spMkLst>
            <pc:docMk/>
            <pc:sldMk cId="2795027942" sldId="392"/>
            <ac:spMk id="3" creationId="{BC1CCB84-B0AE-4E5B-AD8E-6B34DF50CA4A}"/>
          </ac:spMkLst>
        </pc:spChg>
        <pc:spChg chg="add mod">
          <ac:chgData name="Manish Sharma" userId="b799adb9ba789c8f" providerId="LiveId" clId="{9299F720-AD1B-4DE8-AE41-CCAD55DAB69C}" dt="2021-11-25T05:47:28.068" v="2137"/>
          <ac:spMkLst>
            <pc:docMk/>
            <pc:sldMk cId="2795027942" sldId="392"/>
            <ac:spMk id="4" creationId="{72B74DFB-0F6A-495F-8E6F-D097C744C637}"/>
          </ac:spMkLst>
        </pc:spChg>
        <pc:spChg chg="add mod">
          <ac:chgData name="Manish Sharma" userId="b799adb9ba789c8f" providerId="LiveId" clId="{9299F720-AD1B-4DE8-AE41-CCAD55DAB69C}" dt="2021-11-25T05:47:28.068" v="2137"/>
          <ac:spMkLst>
            <pc:docMk/>
            <pc:sldMk cId="2795027942" sldId="392"/>
            <ac:spMk id="5" creationId="{11417777-F932-4829-99EC-543510025C02}"/>
          </ac:spMkLst>
        </pc:spChg>
        <pc:spChg chg="add mod">
          <ac:chgData name="Manish Sharma" userId="b799adb9ba789c8f" providerId="LiveId" clId="{9299F720-AD1B-4DE8-AE41-CCAD55DAB69C}" dt="2021-11-25T05:47:40.544" v="2139" actId="122"/>
          <ac:spMkLst>
            <pc:docMk/>
            <pc:sldMk cId="2795027942" sldId="392"/>
            <ac:spMk id="7" creationId="{B7F58A85-1B0B-4693-B6C1-B03784443674}"/>
          </ac:spMkLst>
        </pc:spChg>
        <pc:spChg chg="add mod">
          <ac:chgData name="Manish Sharma" userId="b799adb9ba789c8f" providerId="LiveId" clId="{9299F720-AD1B-4DE8-AE41-CCAD55DAB69C}" dt="2021-11-25T07:04:20.666" v="2141" actId="122"/>
          <ac:spMkLst>
            <pc:docMk/>
            <pc:sldMk cId="2795027942" sldId="392"/>
            <ac:spMk id="8" creationId="{137A5E9C-7B3D-49D2-9F78-884E69C9B13F}"/>
          </ac:spMkLst>
        </pc:spChg>
        <pc:spChg chg="add mod">
          <ac:chgData name="Manish Sharma" userId="b799adb9ba789c8f" providerId="LiveId" clId="{9299F720-AD1B-4DE8-AE41-CCAD55DAB69C}" dt="2021-11-25T07:14:10.157" v="2142"/>
          <ac:spMkLst>
            <pc:docMk/>
            <pc:sldMk cId="2795027942" sldId="392"/>
            <ac:spMk id="10" creationId="{E7E4577B-8170-4026-8CA0-924CC00B1881}"/>
          </ac:spMkLst>
        </pc:spChg>
        <pc:spChg chg="mod">
          <ac:chgData name="Manish Sharma" userId="b799adb9ba789c8f" providerId="LiveId" clId="{9299F720-AD1B-4DE8-AE41-CCAD55DAB69C}" dt="2021-11-25T07:14:34.082" v="2143"/>
          <ac:spMkLst>
            <pc:docMk/>
            <pc:sldMk cId="2795027942" sldId="392"/>
            <ac:spMk id="12" creationId="{4F3E2678-A9CB-419E-ADF1-0BC20C71E305}"/>
          </ac:spMkLst>
        </pc:spChg>
        <pc:spChg chg="mod">
          <ac:chgData name="Manish Sharma" userId="b799adb9ba789c8f" providerId="LiveId" clId="{9299F720-AD1B-4DE8-AE41-CCAD55DAB69C}" dt="2021-11-25T07:14:34.082" v="2143"/>
          <ac:spMkLst>
            <pc:docMk/>
            <pc:sldMk cId="2795027942" sldId="392"/>
            <ac:spMk id="13" creationId="{F481F756-CF06-4384-93E8-A17E6B16F6A2}"/>
          </ac:spMkLst>
        </pc:spChg>
        <pc:spChg chg="mod">
          <ac:chgData name="Manish Sharma" userId="b799adb9ba789c8f" providerId="LiveId" clId="{9299F720-AD1B-4DE8-AE41-CCAD55DAB69C}" dt="2021-11-25T07:14:34.082" v="2143"/>
          <ac:spMkLst>
            <pc:docMk/>
            <pc:sldMk cId="2795027942" sldId="392"/>
            <ac:spMk id="14" creationId="{9E90D98B-1FD5-4E75-BF9F-FD01459CEA36}"/>
          </ac:spMkLst>
        </pc:spChg>
        <pc:spChg chg="mod">
          <ac:chgData name="Manish Sharma" userId="b799adb9ba789c8f" providerId="LiveId" clId="{9299F720-AD1B-4DE8-AE41-CCAD55DAB69C}" dt="2021-11-25T07:14:34.082" v="2143"/>
          <ac:spMkLst>
            <pc:docMk/>
            <pc:sldMk cId="2795027942" sldId="392"/>
            <ac:spMk id="16" creationId="{B1445347-B853-4C76-BC75-4E2A71053974}"/>
          </ac:spMkLst>
        </pc:spChg>
        <pc:spChg chg="mod">
          <ac:chgData name="Manish Sharma" userId="b799adb9ba789c8f" providerId="LiveId" clId="{9299F720-AD1B-4DE8-AE41-CCAD55DAB69C}" dt="2021-11-25T07:14:34.082" v="2143"/>
          <ac:spMkLst>
            <pc:docMk/>
            <pc:sldMk cId="2795027942" sldId="392"/>
            <ac:spMk id="18" creationId="{3D026E90-BBF7-4A3A-9176-037FC1C71794}"/>
          </ac:spMkLst>
        </pc:spChg>
        <pc:grpChg chg="add mod">
          <ac:chgData name="Manish Sharma" userId="b799adb9ba789c8f" providerId="LiveId" clId="{9299F720-AD1B-4DE8-AE41-CCAD55DAB69C}" dt="2021-11-25T07:14:34.082" v="2143"/>
          <ac:grpSpMkLst>
            <pc:docMk/>
            <pc:sldMk cId="2795027942" sldId="392"/>
            <ac:grpSpMk id="11" creationId="{65CC3579-DD09-4F11-90E7-C70A85014ED1}"/>
          </ac:grpSpMkLst>
        </pc:grpChg>
        <pc:cxnChg chg="add mod">
          <ac:chgData name="Manish Sharma" userId="b799adb9ba789c8f" providerId="LiveId" clId="{9299F720-AD1B-4DE8-AE41-CCAD55DAB69C}" dt="2021-11-25T05:47:28.068" v="2137"/>
          <ac:cxnSpMkLst>
            <pc:docMk/>
            <pc:sldMk cId="2795027942" sldId="392"/>
            <ac:cxnSpMk id="6" creationId="{D41F333D-7FC8-4DD9-8D0A-CA05EE62427C}"/>
          </ac:cxnSpMkLst>
        </pc:cxnChg>
        <pc:cxnChg chg="add mod">
          <ac:chgData name="Manish Sharma" userId="b799adb9ba789c8f" providerId="LiveId" clId="{9299F720-AD1B-4DE8-AE41-CCAD55DAB69C}" dt="2021-11-25T07:14:10.157" v="2142"/>
          <ac:cxnSpMkLst>
            <pc:docMk/>
            <pc:sldMk cId="2795027942" sldId="392"/>
            <ac:cxnSpMk id="9" creationId="{BEFBAD05-3151-4473-ABB3-C1C8519D01D2}"/>
          </ac:cxnSpMkLst>
        </pc:cxnChg>
        <pc:cxnChg chg="mod">
          <ac:chgData name="Manish Sharma" userId="b799adb9ba789c8f" providerId="LiveId" clId="{9299F720-AD1B-4DE8-AE41-CCAD55DAB69C}" dt="2021-11-25T07:14:34.082" v="2143"/>
          <ac:cxnSpMkLst>
            <pc:docMk/>
            <pc:sldMk cId="2795027942" sldId="392"/>
            <ac:cxnSpMk id="15" creationId="{BECEBEC9-BFDB-4E1E-8DFB-393D205F5A7A}"/>
          </ac:cxnSpMkLst>
        </pc:cxnChg>
        <pc:cxnChg chg="mod">
          <ac:chgData name="Manish Sharma" userId="b799adb9ba789c8f" providerId="LiveId" clId="{9299F720-AD1B-4DE8-AE41-CCAD55DAB69C}" dt="2021-11-25T07:14:34.082" v="2143"/>
          <ac:cxnSpMkLst>
            <pc:docMk/>
            <pc:sldMk cId="2795027942" sldId="392"/>
            <ac:cxnSpMk id="17" creationId="{12B94999-A134-4CA3-9E75-163F36DD3576}"/>
          </ac:cxnSpMkLst>
        </pc:cxnChg>
      </pc:sldChg>
      <pc:sldChg chg="add">
        <pc:chgData name="Manish Sharma" userId="b799adb9ba789c8f" providerId="LiveId" clId="{9299F720-AD1B-4DE8-AE41-CCAD55DAB69C}" dt="2021-11-25T09:43:51.600" v="2145"/>
        <pc:sldMkLst>
          <pc:docMk/>
          <pc:sldMk cId="2384314681" sldId="393"/>
        </pc:sldMkLst>
      </pc:sldChg>
      <pc:sldChg chg="add">
        <pc:chgData name="Manish Sharma" userId="b799adb9ba789c8f" providerId="LiveId" clId="{9299F720-AD1B-4DE8-AE41-CCAD55DAB69C}" dt="2021-11-25T09:43:51.600" v="2145"/>
        <pc:sldMkLst>
          <pc:docMk/>
          <pc:sldMk cId="3578060852" sldId="394"/>
        </pc:sldMkLst>
      </pc:sldChg>
      <pc:sldChg chg="add">
        <pc:chgData name="Manish Sharma" userId="b799adb9ba789c8f" providerId="LiveId" clId="{9299F720-AD1B-4DE8-AE41-CCAD55DAB69C}" dt="2021-11-25T11:22:09.410" v="2147"/>
        <pc:sldMkLst>
          <pc:docMk/>
          <pc:sldMk cId="2829608424" sldId="395"/>
        </pc:sldMkLst>
      </pc:sldChg>
      <pc:sldChg chg="add">
        <pc:chgData name="Manish Sharma" userId="b799adb9ba789c8f" providerId="LiveId" clId="{9299F720-AD1B-4DE8-AE41-CCAD55DAB69C}" dt="2021-11-26T03:46:22.516" v="2148"/>
        <pc:sldMkLst>
          <pc:docMk/>
          <pc:sldMk cId="1558293216" sldId="396"/>
        </pc:sldMkLst>
      </pc:sldChg>
      <pc:sldChg chg="add">
        <pc:chgData name="Manish Sharma" userId="b799adb9ba789c8f" providerId="LiveId" clId="{9299F720-AD1B-4DE8-AE41-CCAD55DAB69C}" dt="2021-11-26T04:28:26.448" v="2149"/>
        <pc:sldMkLst>
          <pc:docMk/>
          <pc:sldMk cId="3293002024" sldId="397"/>
        </pc:sldMkLst>
      </pc:sldChg>
      <pc:sldChg chg="add">
        <pc:chgData name="Manish Sharma" userId="b799adb9ba789c8f" providerId="LiveId" clId="{9299F720-AD1B-4DE8-AE41-CCAD55DAB69C}" dt="2021-11-26T04:28:26.448" v="2149"/>
        <pc:sldMkLst>
          <pc:docMk/>
          <pc:sldMk cId="201721731" sldId="398"/>
        </pc:sldMkLst>
      </pc:sldChg>
      <pc:sldChg chg="add">
        <pc:chgData name="Manish Sharma" userId="b799adb9ba789c8f" providerId="LiveId" clId="{9299F720-AD1B-4DE8-AE41-CCAD55DAB69C}" dt="2021-11-26T04:28:26.448" v="2149"/>
        <pc:sldMkLst>
          <pc:docMk/>
          <pc:sldMk cId="2894626958" sldId="399"/>
        </pc:sldMkLst>
      </pc:sldChg>
      <pc:sldChg chg="modSp new mod">
        <pc:chgData name="Manish Sharma" userId="b799adb9ba789c8f" providerId="LiveId" clId="{9299F720-AD1B-4DE8-AE41-CCAD55DAB69C}" dt="2021-11-26T04:52:45.857" v="2184" actId="20577"/>
        <pc:sldMkLst>
          <pc:docMk/>
          <pc:sldMk cId="1477073418" sldId="400"/>
        </pc:sldMkLst>
        <pc:spChg chg="mod">
          <ac:chgData name="Manish Sharma" userId="b799adb9ba789c8f" providerId="LiveId" clId="{9299F720-AD1B-4DE8-AE41-CCAD55DAB69C}" dt="2021-11-26T04:50:04.023" v="2169" actId="20577"/>
          <ac:spMkLst>
            <pc:docMk/>
            <pc:sldMk cId="1477073418" sldId="400"/>
            <ac:spMk id="2" creationId="{EF1E4F06-5179-4CA5-9599-38FBAF863619}"/>
          </ac:spMkLst>
        </pc:spChg>
        <pc:spChg chg="mod">
          <ac:chgData name="Manish Sharma" userId="b799adb9ba789c8f" providerId="LiveId" clId="{9299F720-AD1B-4DE8-AE41-CCAD55DAB69C}" dt="2021-11-26T04:52:45.857" v="2184" actId="20577"/>
          <ac:spMkLst>
            <pc:docMk/>
            <pc:sldMk cId="1477073418" sldId="400"/>
            <ac:spMk id="3" creationId="{E71A30E3-7D81-40C7-B811-151C071F8549}"/>
          </ac:spMkLst>
        </pc:spChg>
      </pc:sldChg>
      <pc:sldChg chg="add">
        <pc:chgData name="Manish Sharma" userId="b799adb9ba789c8f" providerId="LiveId" clId="{9299F720-AD1B-4DE8-AE41-CCAD55DAB69C}" dt="2021-11-26T10:14:25.247" v="2185"/>
        <pc:sldMkLst>
          <pc:docMk/>
          <pc:sldMk cId="2503257329" sldId="401"/>
        </pc:sldMkLst>
      </pc:sldChg>
      <pc:sldChg chg="add">
        <pc:chgData name="Manish Sharma" userId="b799adb9ba789c8f" providerId="LiveId" clId="{9299F720-AD1B-4DE8-AE41-CCAD55DAB69C}" dt="2021-11-26T10:14:25.247" v="2185"/>
        <pc:sldMkLst>
          <pc:docMk/>
          <pc:sldMk cId="3287422598" sldId="402"/>
        </pc:sldMkLst>
      </pc:sldChg>
      <pc:sldChg chg="add">
        <pc:chgData name="Manish Sharma" userId="b799adb9ba789c8f" providerId="LiveId" clId="{9299F720-AD1B-4DE8-AE41-CCAD55DAB69C}" dt="2021-11-26T10:14:25.247" v="2185"/>
        <pc:sldMkLst>
          <pc:docMk/>
          <pc:sldMk cId="3134808523" sldId="403"/>
        </pc:sldMkLst>
      </pc:sldChg>
      <pc:sldChg chg="add">
        <pc:chgData name="Manish Sharma" userId="b799adb9ba789c8f" providerId="LiveId" clId="{9299F720-AD1B-4DE8-AE41-CCAD55DAB69C}" dt="2021-11-26T10:14:25.247" v="2185"/>
        <pc:sldMkLst>
          <pc:docMk/>
          <pc:sldMk cId="1148178458" sldId="404"/>
        </pc:sldMkLst>
      </pc:sldChg>
      <pc:sldChg chg="add">
        <pc:chgData name="Manish Sharma" userId="b799adb9ba789c8f" providerId="LiveId" clId="{9299F720-AD1B-4DE8-AE41-CCAD55DAB69C}" dt="2021-11-26T10:14:25.247" v="2185"/>
        <pc:sldMkLst>
          <pc:docMk/>
          <pc:sldMk cId="959263370" sldId="405"/>
        </pc:sldMkLst>
      </pc:sldChg>
      <pc:sldChg chg="modSp new mod">
        <pc:chgData name="Manish Sharma" userId="b799adb9ba789c8f" providerId="LiveId" clId="{9299F720-AD1B-4DE8-AE41-CCAD55DAB69C}" dt="2021-11-26T11:29:03.218" v="2390" actId="20577"/>
        <pc:sldMkLst>
          <pc:docMk/>
          <pc:sldMk cId="487727514" sldId="406"/>
        </pc:sldMkLst>
        <pc:spChg chg="mod">
          <ac:chgData name="Manish Sharma" userId="b799adb9ba789c8f" providerId="LiveId" clId="{9299F720-AD1B-4DE8-AE41-CCAD55DAB69C}" dt="2021-11-26T10:31:00.089" v="2254" actId="20577"/>
          <ac:spMkLst>
            <pc:docMk/>
            <pc:sldMk cId="487727514" sldId="406"/>
            <ac:spMk id="2" creationId="{33C80C78-D1B6-4CA6-824D-BD7D20B47D27}"/>
          </ac:spMkLst>
        </pc:spChg>
        <pc:spChg chg="mod">
          <ac:chgData name="Manish Sharma" userId="b799adb9ba789c8f" providerId="LiveId" clId="{9299F720-AD1B-4DE8-AE41-CCAD55DAB69C}" dt="2021-11-26T11:29:03.218" v="2390" actId="20577"/>
          <ac:spMkLst>
            <pc:docMk/>
            <pc:sldMk cId="487727514" sldId="406"/>
            <ac:spMk id="3" creationId="{739E15F7-C458-448E-8DE8-F326D2488581}"/>
          </ac:spMkLst>
        </pc:spChg>
      </pc:sldChg>
      <pc:sldChg chg="add">
        <pc:chgData name="Manish Sharma" userId="b799adb9ba789c8f" providerId="LiveId" clId="{9299F720-AD1B-4DE8-AE41-CCAD55DAB69C}" dt="2021-11-26T11:26:48.381" v="2255"/>
        <pc:sldMkLst>
          <pc:docMk/>
          <pc:sldMk cId="220428449" sldId="407"/>
        </pc:sldMkLst>
      </pc:sldChg>
      <pc:sldChg chg="addSp delSp modSp new mod">
        <pc:chgData name="Manish Sharma" userId="b799adb9ba789c8f" providerId="LiveId" clId="{9299F720-AD1B-4DE8-AE41-CCAD55DAB69C}" dt="2021-11-29T05:27:18.841" v="2425"/>
        <pc:sldMkLst>
          <pc:docMk/>
          <pc:sldMk cId="2759217886" sldId="408"/>
        </pc:sldMkLst>
        <pc:spChg chg="del">
          <ac:chgData name="Manish Sharma" userId="b799adb9ba789c8f" providerId="LiveId" clId="{9299F720-AD1B-4DE8-AE41-CCAD55DAB69C}" dt="2021-11-29T05:25:02.996" v="2411" actId="478"/>
          <ac:spMkLst>
            <pc:docMk/>
            <pc:sldMk cId="2759217886" sldId="408"/>
            <ac:spMk id="2" creationId="{0D7DE493-2D07-46B8-9949-08A8E419E846}"/>
          </ac:spMkLst>
        </pc:spChg>
        <pc:spChg chg="del">
          <ac:chgData name="Manish Sharma" userId="b799adb9ba789c8f" providerId="LiveId" clId="{9299F720-AD1B-4DE8-AE41-CCAD55DAB69C}" dt="2021-11-29T05:25:02.996" v="2411" actId="478"/>
          <ac:spMkLst>
            <pc:docMk/>
            <pc:sldMk cId="2759217886" sldId="408"/>
            <ac:spMk id="3" creationId="{84CC44B4-659F-4127-8477-8453F5453866}"/>
          </ac:spMkLst>
        </pc:spChg>
        <pc:spChg chg="add mod">
          <ac:chgData name="Manish Sharma" userId="b799adb9ba789c8f" providerId="LiveId" clId="{9299F720-AD1B-4DE8-AE41-CCAD55DAB69C}" dt="2021-11-29T05:25:44.153" v="2419"/>
          <ac:spMkLst>
            <pc:docMk/>
            <pc:sldMk cId="2759217886" sldId="408"/>
            <ac:spMk id="4" creationId="{317A299E-673B-48A7-95D1-2349B563B7DB}"/>
          </ac:spMkLst>
        </pc:spChg>
        <pc:spChg chg="add mod">
          <ac:chgData name="Manish Sharma" userId="b799adb9ba789c8f" providerId="LiveId" clId="{9299F720-AD1B-4DE8-AE41-CCAD55DAB69C}" dt="2021-11-29T05:25:44.153" v="2419"/>
          <ac:spMkLst>
            <pc:docMk/>
            <pc:sldMk cId="2759217886" sldId="408"/>
            <ac:spMk id="5" creationId="{BE06E32F-38C0-4288-A920-897EA7588E44}"/>
          </ac:spMkLst>
        </pc:spChg>
        <pc:spChg chg="add mod">
          <ac:chgData name="Manish Sharma" userId="b799adb9ba789c8f" providerId="LiveId" clId="{9299F720-AD1B-4DE8-AE41-CCAD55DAB69C}" dt="2021-11-29T05:25:44.153" v="2419"/>
          <ac:spMkLst>
            <pc:docMk/>
            <pc:sldMk cId="2759217886" sldId="408"/>
            <ac:spMk id="6" creationId="{A6EFDBF4-B495-49C9-923B-DCAF4F2D06DF}"/>
          </ac:spMkLst>
        </pc:spChg>
        <pc:spChg chg="add mod">
          <ac:chgData name="Manish Sharma" userId="b799adb9ba789c8f" providerId="LiveId" clId="{9299F720-AD1B-4DE8-AE41-CCAD55DAB69C}" dt="2021-11-29T05:25:44.153" v="2419"/>
          <ac:spMkLst>
            <pc:docMk/>
            <pc:sldMk cId="2759217886" sldId="408"/>
            <ac:spMk id="8" creationId="{67184495-72FF-48A3-99BC-5952B3F82439}"/>
          </ac:spMkLst>
        </pc:spChg>
        <pc:spChg chg="add mod">
          <ac:chgData name="Manish Sharma" userId="b799adb9ba789c8f" providerId="LiveId" clId="{9299F720-AD1B-4DE8-AE41-CCAD55DAB69C}" dt="2021-11-29T05:25:44.153" v="2419"/>
          <ac:spMkLst>
            <pc:docMk/>
            <pc:sldMk cId="2759217886" sldId="408"/>
            <ac:spMk id="9" creationId="{D397E465-58FE-4CD6-9FD1-71FCC1F70748}"/>
          </ac:spMkLst>
        </pc:spChg>
        <pc:spChg chg="add mod">
          <ac:chgData name="Manish Sharma" userId="b799adb9ba789c8f" providerId="LiveId" clId="{9299F720-AD1B-4DE8-AE41-CCAD55DAB69C}" dt="2021-11-29T05:25:50.814" v="2420"/>
          <ac:spMkLst>
            <pc:docMk/>
            <pc:sldMk cId="2759217886" sldId="408"/>
            <ac:spMk id="10" creationId="{E4F0C71B-63F2-4CD6-97ED-D4E4C05BEE3F}"/>
          </ac:spMkLst>
        </pc:spChg>
        <pc:spChg chg="add mod">
          <ac:chgData name="Manish Sharma" userId="b799adb9ba789c8f" providerId="LiveId" clId="{9299F720-AD1B-4DE8-AE41-CCAD55DAB69C}" dt="2021-11-29T05:26:14.569" v="2421"/>
          <ac:spMkLst>
            <pc:docMk/>
            <pc:sldMk cId="2759217886" sldId="408"/>
            <ac:spMk id="11" creationId="{08AD71A4-DBA6-405A-A00F-3A95ECCF4915}"/>
          </ac:spMkLst>
        </pc:spChg>
        <pc:spChg chg="add mod">
          <ac:chgData name="Manish Sharma" userId="b799adb9ba789c8f" providerId="LiveId" clId="{9299F720-AD1B-4DE8-AE41-CCAD55DAB69C}" dt="2021-11-29T05:26:46.005" v="2422"/>
          <ac:spMkLst>
            <pc:docMk/>
            <pc:sldMk cId="2759217886" sldId="408"/>
            <ac:spMk id="12" creationId="{2E079CCD-8D85-4DD0-AA00-8DCE985F2BAB}"/>
          </ac:spMkLst>
        </pc:spChg>
        <pc:spChg chg="add mod">
          <ac:chgData name="Manish Sharma" userId="b799adb9ba789c8f" providerId="LiveId" clId="{9299F720-AD1B-4DE8-AE41-CCAD55DAB69C}" dt="2021-11-29T05:26:46.005" v="2422"/>
          <ac:spMkLst>
            <pc:docMk/>
            <pc:sldMk cId="2759217886" sldId="408"/>
            <ac:spMk id="13" creationId="{DEF60B45-8CBF-433E-8109-484DC4881719}"/>
          </ac:spMkLst>
        </pc:spChg>
        <pc:spChg chg="add mod">
          <ac:chgData name="Manish Sharma" userId="b799adb9ba789c8f" providerId="LiveId" clId="{9299F720-AD1B-4DE8-AE41-CCAD55DAB69C}" dt="2021-11-29T05:26:46.005" v="2422"/>
          <ac:spMkLst>
            <pc:docMk/>
            <pc:sldMk cId="2759217886" sldId="408"/>
            <ac:spMk id="15" creationId="{B28DE606-2ED8-455C-8C13-0E0D73A1A63C}"/>
          </ac:spMkLst>
        </pc:spChg>
        <pc:spChg chg="add mod">
          <ac:chgData name="Manish Sharma" userId="b799adb9ba789c8f" providerId="LiveId" clId="{9299F720-AD1B-4DE8-AE41-CCAD55DAB69C}" dt="2021-11-29T05:26:46.005" v="2422"/>
          <ac:spMkLst>
            <pc:docMk/>
            <pc:sldMk cId="2759217886" sldId="408"/>
            <ac:spMk id="17" creationId="{4804F631-FF8D-4AF1-B631-8AC709404A17}"/>
          </ac:spMkLst>
        </pc:spChg>
        <pc:spChg chg="add mod">
          <ac:chgData name="Manish Sharma" userId="b799adb9ba789c8f" providerId="LiveId" clId="{9299F720-AD1B-4DE8-AE41-CCAD55DAB69C}" dt="2021-11-29T05:27:04.934" v="2424"/>
          <ac:spMkLst>
            <pc:docMk/>
            <pc:sldMk cId="2759217886" sldId="408"/>
            <ac:spMk id="19" creationId="{8910EFC1-A65E-4E5B-978A-3A1E284B6E89}"/>
          </ac:spMkLst>
        </pc:spChg>
        <pc:spChg chg="add mod">
          <ac:chgData name="Manish Sharma" userId="b799adb9ba789c8f" providerId="LiveId" clId="{9299F720-AD1B-4DE8-AE41-CCAD55DAB69C}" dt="2021-11-29T05:27:18.841" v="2425"/>
          <ac:spMkLst>
            <pc:docMk/>
            <pc:sldMk cId="2759217886" sldId="408"/>
            <ac:spMk id="20" creationId="{EED1D0C6-3FAE-43D5-91FB-CCE73E2E20D9}"/>
          </ac:spMkLst>
        </pc:spChg>
        <pc:spChg chg="add mod">
          <ac:chgData name="Manish Sharma" userId="b799adb9ba789c8f" providerId="LiveId" clId="{9299F720-AD1B-4DE8-AE41-CCAD55DAB69C}" dt="2021-11-29T05:27:18.841" v="2425"/>
          <ac:spMkLst>
            <pc:docMk/>
            <pc:sldMk cId="2759217886" sldId="408"/>
            <ac:spMk id="25" creationId="{CD186424-9AC5-49EE-A21F-06F9C213C239}"/>
          </ac:spMkLst>
        </pc:spChg>
        <pc:spChg chg="add mod">
          <ac:chgData name="Manish Sharma" userId="b799adb9ba789c8f" providerId="LiveId" clId="{9299F720-AD1B-4DE8-AE41-CCAD55DAB69C}" dt="2021-11-29T05:27:18.841" v="2425"/>
          <ac:spMkLst>
            <pc:docMk/>
            <pc:sldMk cId="2759217886" sldId="408"/>
            <ac:spMk id="26" creationId="{CB2E759F-5F4B-49C9-9BB7-14B60F840E02}"/>
          </ac:spMkLst>
        </pc:spChg>
        <pc:cxnChg chg="add mod">
          <ac:chgData name="Manish Sharma" userId="b799adb9ba789c8f" providerId="LiveId" clId="{9299F720-AD1B-4DE8-AE41-CCAD55DAB69C}" dt="2021-11-29T05:25:44.153" v="2419"/>
          <ac:cxnSpMkLst>
            <pc:docMk/>
            <pc:sldMk cId="2759217886" sldId="408"/>
            <ac:cxnSpMk id="7" creationId="{2B528B92-5FE6-4A61-9F21-0D819E48032A}"/>
          </ac:cxnSpMkLst>
        </pc:cxnChg>
        <pc:cxnChg chg="add mod">
          <ac:chgData name="Manish Sharma" userId="b799adb9ba789c8f" providerId="LiveId" clId="{9299F720-AD1B-4DE8-AE41-CCAD55DAB69C}" dt="2021-11-29T05:26:46.005" v="2422"/>
          <ac:cxnSpMkLst>
            <pc:docMk/>
            <pc:sldMk cId="2759217886" sldId="408"/>
            <ac:cxnSpMk id="14" creationId="{D63977D9-7869-4119-8DC0-F23654556FF8}"/>
          </ac:cxnSpMkLst>
        </pc:cxnChg>
        <pc:cxnChg chg="add mod">
          <ac:chgData name="Manish Sharma" userId="b799adb9ba789c8f" providerId="LiveId" clId="{9299F720-AD1B-4DE8-AE41-CCAD55DAB69C}" dt="2021-11-29T05:26:46.005" v="2422"/>
          <ac:cxnSpMkLst>
            <pc:docMk/>
            <pc:sldMk cId="2759217886" sldId="408"/>
            <ac:cxnSpMk id="16" creationId="{68B96C9A-8A20-4FC4-8527-F9EEF7755B6D}"/>
          </ac:cxnSpMkLst>
        </pc:cxnChg>
        <pc:cxnChg chg="add mod">
          <ac:chgData name="Manish Sharma" userId="b799adb9ba789c8f" providerId="LiveId" clId="{9299F720-AD1B-4DE8-AE41-CCAD55DAB69C}" dt="2021-11-29T05:26:51.873" v="2423"/>
          <ac:cxnSpMkLst>
            <pc:docMk/>
            <pc:sldMk cId="2759217886" sldId="408"/>
            <ac:cxnSpMk id="18" creationId="{0798540D-6C55-4F37-B9F6-0634DA599D76}"/>
          </ac:cxnSpMkLst>
        </pc:cxnChg>
        <pc:cxnChg chg="add mod">
          <ac:chgData name="Manish Sharma" userId="b799adb9ba789c8f" providerId="LiveId" clId="{9299F720-AD1B-4DE8-AE41-CCAD55DAB69C}" dt="2021-11-29T05:27:18.841" v="2425"/>
          <ac:cxnSpMkLst>
            <pc:docMk/>
            <pc:sldMk cId="2759217886" sldId="408"/>
            <ac:cxnSpMk id="21" creationId="{9B0DEEDE-F043-4662-A9EF-7C1EEF1C8658}"/>
          </ac:cxnSpMkLst>
        </pc:cxnChg>
        <pc:cxnChg chg="add mod">
          <ac:chgData name="Manish Sharma" userId="b799adb9ba789c8f" providerId="LiveId" clId="{9299F720-AD1B-4DE8-AE41-CCAD55DAB69C}" dt="2021-11-29T05:27:18.841" v="2425"/>
          <ac:cxnSpMkLst>
            <pc:docMk/>
            <pc:sldMk cId="2759217886" sldId="408"/>
            <ac:cxnSpMk id="22" creationId="{E1F0EBA3-2461-45DE-9ADB-ED6C7A2456AF}"/>
          </ac:cxnSpMkLst>
        </pc:cxnChg>
        <pc:cxnChg chg="add mod">
          <ac:chgData name="Manish Sharma" userId="b799adb9ba789c8f" providerId="LiveId" clId="{9299F720-AD1B-4DE8-AE41-CCAD55DAB69C}" dt="2021-11-29T05:27:18.841" v="2425"/>
          <ac:cxnSpMkLst>
            <pc:docMk/>
            <pc:sldMk cId="2759217886" sldId="408"/>
            <ac:cxnSpMk id="23" creationId="{870ED7F9-CD59-4CAA-940B-F26B7EF0E25D}"/>
          </ac:cxnSpMkLst>
        </pc:cxnChg>
        <pc:cxnChg chg="add mod">
          <ac:chgData name="Manish Sharma" userId="b799adb9ba789c8f" providerId="LiveId" clId="{9299F720-AD1B-4DE8-AE41-CCAD55DAB69C}" dt="2021-11-29T05:27:18.841" v="2425"/>
          <ac:cxnSpMkLst>
            <pc:docMk/>
            <pc:sldMk cId="2759217886" sldId="408"/>
            <ac:cxnSpMk id="24" creationId="{4BE0185E-F014-4B1D-8BCD-099BBF19C986}"/>
          </ac:cxnSpMkLst>
        </pc:cxnChg>
      </pc:sldChg>
      <pc:sldChg chg="add">
        <pc:chgData name="Manish Sharma" userId="b799adb9ba789c8f" providerId="LiveId" clId="{9299F720-AD1B-4DE8-AE41-CCAD55DAB69C}" dt="2021-11-29T05:29:13.179" v="2426"/>
        <pc:sldMkLst>
          <pc:docMk/>
          <pc:sldMk cId="2817809417" sldId="409"/>
        </pc:sldMkLst>
      </pc:sldChg>
      <pc:sldChg chg="addSp delSp modSp add mod setBg delDesignElem">
        <pc:chgData name="Manish Sharma" userId="b799adb9ba789c8f" providerId="LiveId" clId="{9299F720-AD1B-4DE8-AE41-CCAD55DAB69C}" dt="2021-11-29T05:39:48.810" v="2437" actId="20577"/>
        <pc:sldMkLst>
          <pc:docMk/>
          <pc:sldMk cId="1565417734" sldId="410"/>
        </pc:sldMkLst>
        <pc:spChg chg="mod">
          <ac:chgData name="Manish Sharma" userId="b799adb9ba789c8f" providerId="LiveId" clId="{9299F720-AD1B-4DE8-AE41-CCAD55DAB69C}" dt="2021-11-29T05:39:48.810" v="2437" actId="20577"/>
          <ac:spMkLst>
            <pc:docMk/>
            <pc:sldMk cId="1565417734" sldId="410"/>
            <ac:spMk id="3" creationId="{372B17DD-0106-4B06-95E5-D082DEE04FAB}"/>
          </ac:spMkLst>
        </pc:spChg>
        <pc:spChg chg="add">
          <ac:chgData name="Manish Sharma" userId="b799adb9ba789c8f" providerId="LiveId" clId="{9299F720-AD1B-4DE8-AE41-CCAD55DAB69C}" dt="2021-11-29T05:38:29.412" v="2429" actId="26606"/>
          <ac:spMkLst>
            <pc:docMk/>
            <pc:sldMk cId="1565417734" sldId="410"/>
            <ac:spMk id="5" creationId="{09588DA8-065E-4F6F-8EFD-43104AB2E0CF}"/>
          </ac:spMkLst>
        </pc:spChg>
        <pc:spChg chg="add">
          <ac:chgData name="Manish Sharma" userId="b799adb9ba789c8f" providerId="LiveId" clId="{9299F720-AD1B-4DE8-AE41-CCAD55DAB69C}" dt="2021-11-29T05:38:29.412" v="2429" actId="26606"/>
          <ac:spMkLst>
            <pc:docMk/>
            <pc:sldMk cId="1565417734" sldId="410"/>
            <ac:spMk id="6" creationId="{C4285719-470E-454C-AF62-8323075F1F5B}"/>
          </ac:spMkLst>
        </pc:spChg>
        <pc:spChg chg="add">
          <ac:chgData name="Manish Sharma" userId="b799adb9ba789c8f" providerId="LiveId" clId="{9299F720-AD1B-4DE8-AE41-CCAD55DAB69C}" dt="2021-11-29T05:38:29.412" v="2429" actId="26606"/>
          <ac:spMkLst>
            <pc:docMk/>
            <pc:sldMk cId="1565417734" sldId="410"/>
            <ac:spMk id="7" creationId="{CD9FE4EF-C4D8-49A0-B2FF-81D8DB7D8A24}"/>
          </ac:spMkLst>
        </pc:spChg>
        <pc:spChg chg="del">
          <ac:chgData name="Manish Sharma" userId="b799adb9ba789c8f" providerId="LiveId" clId="{9299F720-AD1B-4DE8-AE41-CCAD55DAB69C}" dt="2021-11-29T05:38:18.191" v="2428"/>
          <ac:spMkLst>
            <pc:docMk/>
            <pc:sldMk cId="1565417734" sldId="410"/>
            <ac:spMk id="8" creationId="{09588DA8-065E-4F6F-8EFD-43104AB2E0CF}"/>
          </ac:spMkLst>
        </pc:spChg>
        <pc:spChg chg="add">
          <ac:chgData name="Manish Sharma" userId="b799adb9ba789c8f" providerId="LiveId" clId="{9299F720-AD1B-4DE8-AE41-CCAD55DAB69C}" dt="2021-11-29T05:38:29.412" v="2429" actId="26606"/>
          <ac:spMkLst>
            <pc:docMk/>
            <pc:sldMk cId="1565417734" sldId="410"/>
            <ac:spMk id="9" creationId="{4300840D-0A0B-4512-BACA-B439D5B9C57C}"/>
          </ac:spMkLst>
        </pc:spChg>
        <pc:spChg chg="del">
          <ac:chgData name="Manish Sharma" userId="b799adb9ba789c8f" providerId="LiveId" clId="{9299F720-AD1B-4DE8-AE41-CCAD55DAB69C}" dt="2021-11-29T05:38:18.191" v="2428"/>
          <ac:spMkLst>
            <pc:docMk/>
            <pc:sldMk cId="1565417734" sldId="410"/>
            <ac:spMk id="10" creationId="{C4285719-470E-454C-AF62-8323075F1F5B}"/>
          </ac:spMkLst>
        </pc:spChg>
        <pc:spChg chg="add">
          <ac:chgData name="Manish Sharma" userId="b799adb9ba789c8f" providerId="LiveId" clId="{9299F720-AD1B-4DE8-AE41-CCAD55DAB69C}" dt="2021-11-29T05:38:29.412" v="2429" actId="26606"/>
          <ac:spMkLst>
            <pc:docMk/>
            <pc:sldMk cId="1565417734" sldId="410"/>
            <ac:spMk id="11" creationId="{D2B78728-A580-49A7-84F9-6EF6F583ADE0}"/>
          </ac:spMkLst>
        </pc:spChg>
        <pc:spChg chg="del">
          <ac:chgData name="Manish Sharma" userId="b799adb9ba789c8f" providerId="LiveId" clId="{9299F720-AD1B-4DE8-AE41-CCAD55DAB69C}" dt="2021-11-29T05:38:18.191" v="2428"/>
          <ac:spMkLst>
            <pc:docMk/>
            <pc:sldMk cId="1565417734" sldId="410"/>
            <ac:spMk id="12" creationId="{CD9FE4EF-C4D8-49A0-B2FF-81D8DB7D8A24}"/>
          </ac:spMkLst>
        </pc:spChg>
        <pc:spChg chg="add">
          <ac:chgData name="Manish Sharma" userId="b799adb9ba789c8f" providerId="LiveId" clId="{9299F720-AD1B-4DE8-AE41-CCAD55DAB69C}" dt="2021-11-29T05:38:29.412" v="2429" actId="26606"/>
          <ac:spMkLst>
            <pc:docMk/>
            <pc:sldMk cId="1565417734" sldId="410"/>
            <ac:spMk id="13" creationId="{38FAA1A1-D861-433F-88FA-1E9D6FD31D11}"/>
          </ac:spMkLst>
        </pc:spChg>
        <pc:spChg chg="del">
          <ac:chgData name="Manish Sharma" userId="b799adb9ba789c8f" providerId="LiveId" clId="{9299F720-AD1B-4DE8-AE41-CCAD55DAB69C}" dt="2021-11-29T05:38:18.191" v="2428"/>
          <ac:spMkLst>
            <pc:docMk/>
            <pc:sldMk cId="1565417734" sldId="410"/>
            <ac:spMk id="14" creationId="{4300840D-0A0B-4512-BACA-B439D5B9C57C}"/>
          </ac:spMkLst>
        </pc:spChg>
        <pc:spChg chg="add">
          <ac:chgData name="Manish Sharma" userId="b799adb9ba789c8f" providerId="LiveId" clId="{9299F720-AD1B-4DE8-AE41-CCAD55DAB69C}" dt="2021-11-29T05:38:29.412" v="2429" actId="26606"/>
          <ac:spMkLst>
            <pc:docMk/>
            <pc:sldMk cId="1565417734" sldId="410"/>
            <ac:spMk id="15" creationId="{8D71EDA1-87BF-4D5D-AB79-F346FD19278A}"/>
          </ac:spMkLst>
        </pc:spChg>
        <pc:spChg chg="del">
          <ac:chgData name="Manish Sharma" userId="b799adb9ba789c8f" providerId="LiveId" clId="{9299F720-AD1B-4DE8-AE41-CCAD55DAB69C}" dt="2021-11-29T05:38:18.191" v="2428"/>
          <ac:spMkLst>
            <pc:docMk/>
            <pc:sldMk cId="1565417734" sldId="410"/>
            <ac:spMk id="16" creationId="{D2B78728-A580-49A7-84F9-6EF6F583ADE0}"/>
          </ac:spMkLst>
        </pc:spChg>
        <pc:spChg chg="del">
          <ac:chgData name="Manish Sharma" userId="b799adb9ba789c8f" providerId="LiveId" clId="{9299F720-AD1B-4DE8-AE41-CCAD55DAB69C}" dt="2021-11-29T05:38:18.191" v="2428"/>
          <ac:spMkLst>
            <pc:docMk/>
            <pc:sldMk cId="1565417734" sldId="410"/>
            <ac:spMk id="18" creationId="{38FAA1A1-D861-433F-88FA-1E9D6FD31D11}"/>
          </ac:spMkLst>
        </pc:spChg>
        <pc:spChg chg="del">
          <ac:chgData name="Manish Sharma" userId="b799adb9ba789c8f" providerId="LiveId" clId="{9299F720-AD1B-4DE8-AE41-CCAD55DAB69C}" dt="2021-11-29T05:38:18.191" v="2428"/>
          <ac:spMkLst>
            <pc:docMk/>
            <pc:sldMk cId="1565417734" sldId="410"/>
            <ac:spMk id="20" creationId="{8D71EDA1-87BF-4D5D-AB79-F346FD19278A}"/>
          </ac:spMkLst>
        </pc:spChg>
      </pc:sldChg>
      <pc:sldChg chg="add">
        <pc:chgData name="Manish Sharma" userId="b799adb9ba789c8f" providerId="LiveId" clId="{9299F720-AD1B-4DE8-AE41-CCAD55DAB69C}" dt="2021-11-29T06:28:27.152" v="2438"/>
        <pc:sldMkLst>
          <pc:docMk/>
          <pc:sldMk cId="1795810273" sldId="411"/>
        </pc:sldMkLst>
      </pc:sldChg>
      <pc:sldChg chg="add">
        <pc:chgData name="Manish Sharma" userId="b799adb9ba789c8f" providerId="LiveId" clId="{9299F720-AD1B-4DE8-AE41-CCAD55DAB69C}" dt="2021-11-29T06:28:27.152" v="2438"/>
        <pc:sldMkLst>
          <pc:docMk/>
          <pc:sldMk cId="3656162023" sldId="412"/>
        </pc:sldMkLst>
      </pc:sldChg>
      <pc:sldChg chg="add">
        <pc:chgData name="Manish Sharma" userId="b799adb9ba789c8f" providerId="LiveId" clId="{9299F720-AD1B-4DE8-AE41-CCAD55DAB69C}" dt="2021-11-29T06:28:27.152" v="2438"/>
        <pc:sldMkLst>
          <pc:docMk/>
          <pc:sldMk cId="2381066136" sldId="413"/>
        </pc:sldMkLst>
      </pc:sldChg>
      <pc:sldChg chg="add">
        <pc:chgData name="Manish Sharma" userId="b799adb9ba789c8f" providerId="LiveId" clId="{9299F720-AD1B-4DE8-AE41-CCAD55DAB69C}" dt="2021-11-29T07:32:08.578" v="2439"/>
        <pc:sldMkLst>
          <pc:docMk/>
          <pc:sldMk cId="2495799992" sldId="414"/>
        </pc:sldMkLst>
      </pc:sldChg>
    </pc:docChg>
  </pc:docChgLst>
</pc:chgInfo>
</file>

<file path=ppt/diagrams/_rels/data2.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_rels/drawing2.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D5ADF9-FA81-4901-A248-AD1847B184D0}"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AAA0B164-E3B8-4FD1-9B46-2035491EE2E3}">
      <dgm:prSet/>
      <dgm:spPr/>
      <dgm:t>
        <a:bodyPr/>
        <a:lstStyle/>
        <a:p>
          <a:r>
            <a:rPr lang="en-IN" dirty="0"/>
            <a:t>Quick Loading Time</a:t>
          </a:r>
          <a:endParaRPr lang="en-US" dirty="0"/>
        </a:p>
      </dgm:t>
    </dgm:pt>
    <dgm:pt modelId="{EAF76764-2CFC-49EE-9443-CE61E2C1AAEE}" type="parTrans" cxnId="{BD7ABA76-BB88-4A37-9BFE-F5DEF7FDB964}">
      <dgm:prSet/>
      <dgm:spPr/>
      <dgm:t>
        <a:bodyPr/>
        <a:lstStyle/>
        <a:p>
          <a:endParaRPr lang="en-US"/>
        </a:p>
      </dgm:t>
    </dgm:pt>
    <dgm:pt modelId="{AE7E2588-46F7-482F-AC42-F86ADAAF993F}" type="sibTrans" cxnId="{BD7ABA76-BB88-4A37-9BFE-F5DEF7FDB964}">
      <dgm:prSet/>
      <dgm:spPr/>
      <dgm:t>
        <a:bodyPr/>
        <a:lstStyle/>
        <a:p>
          <a:pPr>
            <a:lnSpc>
              <a:spcPct val="100000"/>
            </a:lnSpc>
          </a:pPr>
          <a:endParaRPr lang="en-US"/>
        </a:p>
      </dgm:t>
    </dgm:pt>
    <dgm:pt modelId="{34B8D842-1812-4A4F-AD26-554D8457444A}">
      <dgm:prSet/>
      <dgm:spPr/>
      <dgm:t>
        <a:bodyPr/>
        <a:lstStyle/>
        <a:p>
          <a:endParaRPr lang="en-US"/>
        </a:p>
      </dgm:t>
    </dgm:pt>
    <dgm:pt modelId="{EED4C378-CC16-4C95-9D0C-240ADEC56074}" type="parTrans" cxnId="{3C166B99-F4C7-45E6-ABAE-16146E949960}">
      <dgm:prSet/>
      <dgm:spPr/>
      <dgm:t>
        <a:bodyPr/>
        <a:lstStyle/>
        <a:p>
          <a:endParaRPr lang="en-US"/>
        </a:p>
      </dgm:t>
    </dgm:pt>
    <dgm:pt modelId="{A7A91574-1011-4847-A9BD-79F9DC88F03A}" type="sibTrans" cxnId="{3C166B99-F4C7-45E6-ABAE-16146E949960}">
      <dgm:prSet/>
      <dgm:spPr/>
      <dgm:t>
        <a:bodyPr/>
        <a:lstStyle/>
        <a:p>
          <a:endParaRPr lang="en-US"/>
        </a:p>
      </dgm:t>
    </dgm:pt>
    <dgm:pt modelId="{586D6629-2AEB-49A3-8161-74B07E86AFCE}">
      <dgm:prSet/>
      <dgm:spPr/>
      <dgm:t>
        <a:bodyPr/>
        <a:lstStyle/>
        <a:p>
          <a:r>
            <a:rPr lang="en-IN"/>
            <a:t>Seamless User Experience</a:t>
          </a:r>
          <a:endParaRPr lang="en-US"/>
        </a:p>
      </dgm:t>
    </dgm:pt>
    <dgm:pt modelId="{3E581DC8-FE84-448A-AD2B-669A95052653}" type="parTrans" cxnId="{F63E6A9D-EB4E-4E31-B192-D3AC5B851A19}">
      <dgm:prSet/>
      <dgm:spPr/>
      <dgm:t>
        <a:bodyPr/>
        <a:lstStyle/>
        <a:p>
          <a:endParaRPr lang="en-US"/>
        </a:p>
      </dgm:t>
    </dgm:pt>
    <dgm:pt modelId="{1ABC4408-0055-4B6E-BBB5-37E7A448C69B}" type="sibTrans" cxnId="{F63E6A9D-EB4E-4E31-B192-D3AC5B851A19}">
      <dgm:prSet/>
      <dgm:spPr/>
      <dgm:t>
        <a:bodyPr/>
        <a:lstStyle/>
        <a:p>
          <a:pPr>
            <a:lnSpc>
              <a:spcPct val="100000"/>
            </a:lnSpc>
          </a:pPr>
          <a:endParaRPr lang="en-US"/>
        </a:p>
      </dgm:t>
    </dgm:pt>
    <dgm:pt modelId="{82CB3DFD-2055-4FCB-A03A-4A16CDAD6D17}">
      <dgm:prSet/>
      <dgm:spPr/>
      <dgm:t>
        <a:bodyPr/>
        <a:lstStyle/>
        <a:p>
          <a:endParaRPr lang="en-US"/>
        </a:p>
      </dgm:t>
    </dgm:pt>
    <dgm:pt modelId="{20B07FF1-FB48-4FA7-B066-F2E7D6D18373}" type="parTrans" cxnId="{FD38F800-BFA7-42A2-AE55-F53B2046B38B}">
      <dgm:prSet/>
      <dgm:spPr/>
      <dgm:t>
        <a:bodyPr/>
        <a:lstStyle/>
        <a:p>
          <a:endParaRPr lang="en-US"/>
        </a:p>
      </dgm:t>
    </dgm:pt>
    <dgm:pt modelId="{8BCA39C0-2487-498E-9B00-D87EB9047D2C}" type="sibTrans" cxnId="{FD38F800-BFA7-42A2-AE55-F53B2046B38B}">
      <dgm:prSet/>
      <dgm:spPr/>
      <dgm:t>
        <a:bodyPr/>
        <a:lstStyle/>
        <a:p>
          <a:endParaRPr lang="en-US"/>
        </a:p>
      </dgm:t>
    </dgm:pt>
    <dgm:pt modelId="{C3A46C6E-835D-4972-A2E4-5ABACD5111C0}">
      <dgm:prSet/>
      <dgm:spPr/>
      <dgm:t>
        <a:bodyPr/>
        <a:lstStyle/>
        <a:p>
          <a:r>
            <a:rPr lang="en-US"/>
            <a:t>Ease in Building Feature-rich Apps</a:t>
          </a:r>
        </a:p>
      </dgm:t>
    </dgm:pt>
    <dgm:pt modelId="{70117BF0-9336-43C2-AA8B-BA72460A4D64}" type="parTrans" cxnId="{481E38A2-9E9F-4FD5-A305-D4A8FE4AFAC3}">
      <dgm:prSet/>
      <dgm:spPr/>
      <dgm:t>
        <a:bodyPr/>
        <a:lstStyle/>
        <a:p>
          <a:endParaRPr lang="en-US"/>
        </a:p>
      </dgm:t>
    </dgm:pt>
    <dgm:pt modelId="{9056A2F0-4F2D-47DC-9866-E827ABCB56A4}" type="sibTrans" cxnId="{481E38A2-9E9F-4FD5-A305-D4A8FE4AFAC3}">
      <dgm:prSet/>
      <dgm:spPr/>
      <dgm:t>
        <a:bodyPr/>
        <a:lstStyle/>
        <a:p>
          <a:pPr>
            <a:lnSpc>
              <a:spcPct val="100000"/>
            </a:lnSpc>
          </a:pPr>
          <a:endParaRPr lang="en-US"/>
        </a:p>
      </dgm:t>
    </dgm:pt>
    <dgm:pt modelId="{37205212-5763-486E-83D3-5AB8414F16F1}">
      <dgm:prSet/>
      <dgm:spPr/>
      <dgm:t>
        <a:bodyPr/>
        <a:lstStyle/>
        <a:p>
          <a:endParaRPr lang="en-US"/>
        </a:p>
      </dgm:t>
    </dgm:pt>
    <dgm:pt modelId="{1F8D4ABC-E85F-4D76-833D-8B10FB44B1D7}" type="parTrans" cxnId="{EC40957D-A25A-439F-BD73-0F4310A63EB5}">
      <dgm:prSet/>
      <dgm:spPr/>
      <dgm:t>
        <a:bodyPr/>
        <a:lstStyle/>
        <a:p>
          <a:endParaRPr lang="en-US"/>
        </a:p>
      </dgm:t>
    </dgm:pt>
    <dgm:pt modelId="{09A09C6E-F780-4863-81AD-688D9850FAD8}" type="sibTrans" cxnId="{EC40957D-A25A-439F-BD73-0F4310A63EB5}">
      <dgm:prSet/>
      <dgm:spPr/>
      <dgm:t>
        <a:bodyPr/>
        <a:lstStyle/>
        <a:p>
          <a:endParaRPr lang="en-US"/>
        </a:p>
      </dgm:t>
    </dgm:pt>
    <dgm:pt modelId="{E42DD993-AEEC-4251-B62B-5DFBAF74980E}">
      <dgm:prSet/>
      <dgm:spPr/>
      <dgm:t>
        <a:bodyPr/>
        <a:lstStyle/>
        <a:p>
          <a:r>
            <a:rPr lang="en-IN"/>
            <a:t>Uses Less Bandwidth</a:t>
          </a:r>
          <a:endParaRPr lang="en-US"/>
        </a:p>
      </dgm:t>
    </dgm:pt>
    <dgm:pt modelId="{B69C0366-649C-4EB7-A71B-BD1DD3D23C67}" type="parTrans" cxnId="{A8023E0F-AEDB-43A6-ACF2-7814959855A5}">
      <dgm:prSet/>
      <dgm:spPr/>
      <dgm:t>
        <a:bodyPr/>
        <a:lstStyle/>
        <a:p>
          <a:endParaRPr lang="en-US"/>
        </a:p>
      </dgm:t>
    </dgm:pt>
    <dgm:pt modelId="{2878EB0B-763D-4813-8486-E79C43F8E483}" type="sibTrans" cxnId="{A8023E0F-AEDB-43A6-ACF2-7814959855A5}">
      <dgm:prSet/>
      <dgm:spPr/>
      <dgm:t>
        <a:bodyPr/>
        <a:lstStyle/>
        <a:p>
          <a:endParaRPr lang="en-US"/>
        </a:p>
      </dgm:t>
    </dgm:pt>
    <dgm:pt modelId="{6CB5FF09-7C4F-4945-A144-72C9C18A315B}">
      <dgm:prSet/>
      <dgm:spPr/>
      <dgm:t>
        <a:bodyPr/>
        <a:lstStyle/>
        <a:p>
          <a:endParaRPr lang="en-US"/>
        </a:p>
      </dgm:t>
    </dgm:pt>
    <dgm:pt modelId="{900738CD-EBA0-4EA7-A182-2ADC1E40F8CA}" type="parTrans" cxnId="{D2A72BBA-6BCA-4416-92D6-7AE8626A80C6}">
      <dgm:prSet/>
      <dgm:spPr/>
      <dgm:t>
        <a:bodyPr/>
        <a:lstStyle/>
        <a:p>
          <a:endParaRPr lang="en-US"/>
        </a:p>
      </dgm:t>
    </dgm:pt>
    <dgm:pt modelId="{CCD43A28-7C8C-4618-A0C6-22EF098D80AA}" type="sibTrans" cxnId="{D2A72BBA-6BCA-4416-92D6-7AE8626A80C6}">
      <dgm:prSet/>
      <dgm:spPr/>
      <dgm:t>
        <a:bodyPr/>
        <a:lstStyle/>
        <a:p>
          <a:endParaRPr lang="en-US"/>
        </a:p>
      </dgm:t>
    </dgm:pt>
    <dgm:pt modelId="{507336DD-8986-454A-8BA5-BC7B248BA24E}" type="pres">
      <dgm:prSet presAssocID="{50D5ADF9-FA81-4901-A248-AD1847B184D0}" presName="linear" presStyleCnt="0">
        <dgm:presLayoutVars>
          <dgm:animLvl val="lvl"/>
          <dgm:resizeHandles val="exact"/>
        </dgm:presLayoutVars>
      </dgm:prSet>
      <dgm:spPr/>
    </dgm:pt>
    <dgm:pt modelId="{A462923F-10CC-4898-B21D-D35A036CFB60}" type="pres">
      <dgm:prSet presAssocID="{AAA0B164-E3B8-4FD1-9B46-2035491EE2E3}" presName="parentText" presStyleLbl="node1" presStyleIdx="0" presStyleCnt="4">
        <dgm:presLayoutVars>
          <dgm:chMax val="0"/>
          <dgm:bulletEnabled val="1"/>
        </dgm:presLayoutVars>
      </dgm:prSet>
      <dgm:spPr/>
    </dgm:pt>
    <dgm:pt modelId="{DE66AC20-CEA3-4CB8-B269-412668F69CCA}" type="pres">
      <dgm:prSet presAssocID="{AAA0B164-E3B8-4FD1-9B46-2035491EE2E3}" presName="childText" presStyleLbl="revTx" presStyleIdx="0" presStyleCnt="4">
        <dgm:presLayoutVars>
          <dgm:bulletEnabled val="1"/>
        </dgm:presLayoutVars>
      </dgm:prSet>
      <dgm:spPr/>
    </dgm:pt>
    <dgm:pt modelId="{DAB901B1-5264-4BA1-8874-D2A9D3C7DA30}" type="pres">
      <dgm:prSet presAssocID="{586D6629-2AEB-49A3-8161-74B07E86AFCE}" presName="parentText" presStyleLbl="node1" presStyleIdx="1" presStyleCnt="4">
        <dgm:presLayoutVars>
          <dgm:chMax val="0"/>
          <dgm:bulletEnabled val="1"/>
        </dgm:presLayoutVars>
      </dgm:prSet>
      <dgm:spPr/>
    </dgm:pt>
    <dgm:pt modelId="{19092326-4E18-4A31-8746-02E1A15BBFB6}" type="pres">
      <dgm:prSet presAssocID="{586D6629-2AEB-49A3-8161-74B07E86AFCE}" presName="childText" presStyleLbl="revTx" presStyleIdx="1" presStyleCnt="4">
        <dgm:presLayoutVars>
          <dgm:bulletEnabled val="1"/>
        </dgm:presLayoutVars>
      </dgm:prSet>
      <dgm:spPr/>
    </dgm:pt>
    <dgm:pt modelId="{7E238E0B-BC81-453A-A6A0-F362CBB49766}" type="pres">
      <dgm:prSet presAssocID="{C3A46C6E-835D-4972-A2E4-5ABACD5111C0}" presName="parentText" presStyleLbl="node1" presStyleIdx="2" presStyleCnt="4">
        <dgm:presLayoutVars>
          <dgm:chMax val="0"/>
          <dgm:bulletEnabled val="1"/>
        </dgm:presLayoutVars>
      </dgm:prSet>
      <dgm:spPr/>
    </dgm:pt>
    <dgm:pt modelId="{76B00C47-52DE-4476-AECC-FD109F3502D6}" type="pres">
      <dgm:prSet presAssocID="{C3A46C6E-835D-4972-A2E4-5ABACD5111C0}" presName="childText" presStyleLbl="revTx" presStyleIdx="2" presStyleCnt="4">
        <dgm:presLayoutVars>
          <dgm:bulletEnabled val="1"/>
        </dgm:presLayoutVars>
      </dgm:prSet>
      <dgm:spPr/>
    </dgm:pt>
    <dgm:pt modelId="{08F6659B-C9F5-4259-BD7B-2F5A42166929}" type="pres">
      <dgm:prSet presAssocID="{E42DD993-AEEC-4251-B62B-5DFBAF74980E}" presName="parentText" presStyleLbl="node1" presStyleIdx="3" presStyleCnt="4">
        <dgm:presLayoutVars>
          <dgm:chMax val="0"/>
          <dgm:bulletEnabled val="1"/>
        </dgm:presLayoutVars>
      </dgm:prSet>
      <dgm:spPr/>
    </dgm:pt>
    <dgm:pt modelId="{ED390239-9E07-402B-A9D6-D535F73AD1E7}" type="pres">
      <dgm:prSet presAssocID="{E42DD993-AEEC-4251-B62B-5DFBAF74980E}" presName="childText" presStyleLbl="revTx" presStyleIdx="3" presStyleCnt="4">
        <dgm:presLayoutVars>
          <dgm:bulletEnabled val="1"/>
        </dgm:presLayoutVars>
      </dgm:prSet>
      <dgm:spPr/>
    </dgm:pt>
  </dgm:ptLst>
  <dgm:cxnLst>
    <dgm:cxn modelId="{FD38F800-BFA7-42A2-AE55-F53B2046B38B}" srcId="{586D6629-2AEB-49A3-8161-74B07E86AFCE}" destId="{82CB3DFD-2055-4FCB-A03A-4A16CDAD6D17}" srcOrd="0" destOrd="0" parTransId="{20B07FF1-FB48-4FA7-B066-F2E7D6D18373}" sibTransId="{8BCA39C0-2487-498E-9B00-D87EB9047D2C}"/>
    <dgm:cxn modelId="{6C88DC03-D496-49BD-9299-3B37D45EF92E}" type="presOf" srcId="{82CB3DFD-2055-4FCB-A03A-4A16CDAD6D17}" destId="{19092326-4E18-4A31-8746-02E1A15BBFB6}" srcOrd="0" destOrd="0" presId="urn:microsoft.com/office/officeart/2005/8/layout/vList2"/>
    <dgm:cxn modelId="{A8023E0F-AEDB-43A6-ACF2-7814959855A5}" srcId="{50D5ADF9-FA81-4901-A248-AD1847B184D0}" destId="{E42DD993-AEEC-4251-B62B-5DFBAF74980E}" srcOrd="3" destOrd="0" parTransId="{B69C0366-649C-4EB7-A71B-BD1DD3D23C67}" sibTransId="{2878EB0B-763D-4813-8486-E79C43F8E483}"/>
    <dgm:cxn modelId="{AF505566-1A17-4EF7-AB81-EF0A4633C74C}" type="presOf" srcId="{34B8D842-1812-4A4F-AD26-554D8457444A}" destId="{DE66AC20-CEA3-4CB8-B269-412668F69CCA}" srcOrd="0" destOrd="0" presId="urn:microsoft.com/office/officeart/2005/8/layout/vList2"/>
    <dgm:cxn modelId="{BD7ABA76-BB88-4A37-9BFE-F5DEF7FDB964}" srcId="{50D5ADF9-FA81-4901-A248-AD1847B184D0}" destId="{AAA0B164-E3B8-4FD1-9B46-2035491EE2E3}" srcOrd="0" destOrd="0" parTransId="{EAF76764-2CFC-49EE-9443-CE61E2C1AAEE}" sibTransId="{AE7E2588-46F7-482F-AC42-F86ADAAF993F}"/>
    <dgm:cxn modelId="{EC40957D-A25A-439F-BD73-0F4310A63EB5}" srcId="{C3A46C6E-835D-4972-A2E4-5ABACD5111C0}" destId="{37205212-5763-486E-83D3-5AB8414F16F1}" srcOrd="0" destOrd="0" parTransId="{1F8D4ABC-E85F-4D76-833D-8B10FB44B1D7}" sibTransId="{09A09C6E-F780-4863-81AD-688D9850FAD8}"/>
    <dgm:cxn modelId="{504D8E81-E6CA-4306-ACF8-FCFB1B66612A}" type="presOf" srcId="{586D6629-2AEB-49A3-8161-74B07E86AFCE}" destId="{DAB901B1-5264-4BA1-8874-D2A9D3C7DA30}" srcOrd="0" destOrd="0" presId="urn:microsoft.com/office/officeart/2005/8/layout/vList2"/>
    <dgm:cxn modelId="{528EA581-EF33-4A06-92AB-77F7DF220CAC}" type="presOf" srcId="{AAA0B164-E3B8-4FD1-9B46-2035491EE2E3}" destId="{A462923F-10CC-4898-B21D-D35A036CFB60}" srcOrd="0" destOrd="0" presId="urn:microsoft.com/office/officeart/2005/8/layout/vList2"/>
    <dgm:cxn modelId="{3C166B99-F4C7-45E6-ABAE-16146E949960}" srcId="{AAA0B164-E3B8-4FD1-9B46-2035491EE2E3}" destId="{34B8D842-1812-4A4F-AD26-554D8457444A}" srcOrd="0" destOrd="0" parTransId="{EED4C378-CC16-4C95-9D0C-240ADEC56074}" sibTransId="{A7A91574-1011-4847-A9BD-79F9DC88F03A}"/>
    <dgm:cxn modelId="{89F7CC99-2377-4149-A8E7-295DFB97F15B}" type="presOf" srcId="{E42DD993-AEEC-4251-B62B-5DFBAF74980E}" destId="{08F6659B-C9F5-4259-BD7B-2F5A42166929}" srcOrd="0" destOrd="0" presId="urn:microsoft.com/office/officeart/2005/8/layout/vList2"/>
    <dgm:cxn modelId="{F63E6A9D-EB4E-4E31-B192-D3AC5B851A19}" srcId="{50D5ADF9-FA81-4901-A248-AD1847B184D0}" destId="{586D6629-2AEB-49A3-8161-74B07E86AFCE}" srcOrd="1" destOrd="0" parTransId="{3E581DC8-FE84-448A-AD2B-669A95052653}" sibTransId="{1ABC4408-0055-4B6E-BBB5-37E7A448C69B}"/>
    <dgm:cxn modelId="{481E38A2-9E9F-4FD5-A305-D4A8FE4AFAC3}" srcId="{50D5ADF9-FA81-4901-A248-AD1847B184D0}" destId="{C3A46C6E-835D-4972-A2E4-5ABACD5111C0}" srcOrd="2" destOrd="0" parTransId="{70117BF0-9336-43C2-AA8B-BA72460A4D64}" sibTransId="{9056A2F0-4F2D-47DC-9866-E827ABCB56A4}"/>
    <dgm:cxn modelId="{F84F64B1-57D8-435C-8DA3-184B2AE436CF}" type="presOf" srcId="{50D5ADF9-FA81-4901-A248-AD1847B184D0}" destId="{507336DD-8986-454A-8BA5-BC7B248BA24E}" srcOrd="0" destOrd="0" presId="urn:microsoft.com/office/officeart/2005/8/layout/vList2"/>
    <dgm:cxn modelId="{D2A72BBA-6BCA-4416-92D6-7AE8626A80C6}" srcId="{E42DD993-AEEC-4251-B62B-5DFBAF74980E}" destId="{6CB5FF09-7C4F-4945-A144-72C9C18A315B}" srcOrd="0" destOrd="0" parTransId="{900738CD-EBA0-4EA7-A182-2ADC1E40F8CA}" sibTransId="{CCD43A28-7C8C-4618-A0C6-22EF098D80AA}"/>
    <dgm:cxn modelId="{F4767CBA-C308-4A9E-9736-A1B500613404}" type="presOf" srcId="{37205212-5763-486E-83D3-5AB8414F16F1}" destId="{76B00C47-52DE-4476-AECC-FD109F3502D6}" srcOrd="0" destOrd="0" presId="urn:microsoft.com/office/officeart/2005/8/layout/vList2"/>
    <dgm:cxn modelId="{961BE9C3-9286-46A6-A725-AC9A6A78EEF2}" type="presOf" srcId="{C3A46C6E-835D-4972-A2E4-5ABACD5111C0}" destId="{7E238E0B-BC81-453A-A6A0-F362CBB49766}" srcOrd="0" destOrd="0" presId="urn:microsoft.com/office/officeart/2005/8/layout/vList2"/>
    <dgm:cxn modelId="{8CF5BFDB-006F-4B27-9CC9-F776E3330738}" type="presOf" srcId="{6CB5FF09-7C4F-4945-A144-72C9C18A315B}" destId="{ED390239-9E07-402B-A9D6-D535F73AD1E7}" srcOrd="0" destOrd="0" presId="urn:microsoft.com/office/officeart/2005/8/layout/vList2"/>
    <dgm:cxn modelId="{24294C70-A16A-47C2-AEC9-B78FDC3403CC}" type="presParOf" srcId="{507336DD-8986-454A-8BA5-BC7B248BA24E}" destId="{A462923F-10CC-4898-B21D-D35A036CFB60}" srcOrd="0" destOrd="0" presId="urn:microsoft.com/office/officeart/2005/8/layout/vList2"/>
    <dgm:cxn modelId="{6C5A49C3-F41F-41E7-923F-54B365D38A59}" type="presParOf" srcId="{507336DD-8986-454A-8BA5-BC7B248BA24E}" destId="{DE66AC20-CEA3-4CB8-B269-412668F69CCA}" srcOrd="1" destOrd="0" presId="urn:microsoft.com/office/officeart/2005/8/layout/vList2"/>
    <dgm:cxn modelId="{E86E237F-D7BA-4BB2-B6A6-AD49E9406B79}" type="presParOf" srcId="{507336DD-8986-454A-8BA5-BC7B248BA24E}" destId="{DAB901B1-5264-4BA1-8874-D2A9D3C7DA30}" srcOrd="2" destOrd="0" presId="urn:microsoft.com/office/officeart/2005/8/layout/vList2"/>
    <dgm:cxn modelId="{7AF56E98-2259-4DEF-B9A3-2B1B16037719}" type="presParOf" srcId="{507336DD-8986-454A-8BA5-BC7B248BA24E}" destId="{19092326-4E18-4A31-8746-02E1A15BBFB6}" srcOrd="3" destOrd="0" presId="urn:microsoft.com/office/officeart/2005/8/layout/vList2"/>
    <dgm:cxn modelId="{9026C6E7-462D-450E-AD02-AABFB05DFA92}" type="presParOf" srcId="{507336DD-8986-454A-8BA5-BC7B248BA24E}" destId="{7E238E0B-BC81-453A-A6A0-F362CBB49766}" srcOrd="4" destOrd="0" presId="urn:microsoft.com/office/officeart/2005/8/layout/vList2"/>
    <dgm:cxn modelId="{2AF22F6A-4C93-41FB-8E83-2B4CDFCD5B61}" type="presParOf" srcId="{507336DD-8986-454A-8BA5-BC7B248BA24E}" destId="{76B00C47-52DE-4476-AECC-FD109F3502D6}" srcOrd="5" destOrd="0" presId="urn:microsoft.com/office/officeart/2005/8/layout/vList2"/>
    <dgm:cxn modelId="{13A1A8A3-327F-4F33-9787-03D43DB5E5D2}" type="presParOf" srcId="{507336DD-8986-454A-8BA5-BC7B248BA24E}" destId="{08F6659B-C9F5-4259-BD7B-2F5A42166929}" srcOrd="6" destOrd="0" presId="urn:microsoft.com/office/officeart/2005/8/layout/vList2"/>
    <dgm:cxn modelId="{65BA8737-CAE6-41F9-A7DA-2796967E2731}" type="presParOf" srcId="{507336DD-8986-454A-8BA5-BC7B248BA24E}" destId="{ED390239-9E07-402B-A9D6-D535F73AD1E7}"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49CFC44-69C4-4B17-B8F2-7FF9091A454F}" type="doc">
      <dgm:prSet loTypeId="urn:microsoft.com/office/officeart/2008/layout/LinedList" loCatId="list" qsTypeId="urn:microsoft.com/office/officeart/2005/8/quickstyle/simple2" qsCatId="simple" csTypeId="urn:microsoft.com/office/officeart/2005/8/colors/accent5_2" csCatId="accent5"/>
      <dgm:spPr/>
      <dgm:t>
        <a:bodyPr/>
        <a:lstStyle/>
        <a:p>
          <a:endParaRPr lang="en-US"/>
        </a:p>
      </dgm:t>
    </dgm:pt>
    <dgm:pt modelId="{7856030B-23D7-4A23-9EA3-5E646EC46186}">
      <dgm:prSet/>
      <dgm:spPr/>
      <dgm:t>
        <a:bodyPr/>
        <a:lstStyle/>
        <a:p>
          <a:r>
            <a:rPr lang="en-US">
              <a:hlinkClick xmlns:r="http://schemas.openxmlformats.org/officeDocument/2006/relationships" r:id="rId1"/>
            </a:rPr>
            <a:t>Manish Sharma | Gmail</a:t>
          </a:r>
          <a:endParaRPr lang="en-US"/>
        </a:p>
      </dgm:t>
    </dgm:pt>
    <dgm:pt modelId="{4A132848-FCEC-4C54-9590-78B5C1541031}" type="parTrans" cxnId="{96FB3DD2-B34B-4D3C-B3A1-3FFB4E30EE4D}">
      <dgm:prSet/>
      <dgm:spPr/>
      <dgm:t>
        <a:bodyPr/>
        <a:lstStyle/>
        <a:p>
          <a:endParaRPr lang="en-US"/>
        </a:p>
      </dgm:t>
    </dgm:pt>
    <dgm:pt modelId="{591E8C74-F2B1-42F9-B1B0-C70CAF06EA36}" type="sibTrans" cxnId="{96FB3DD2-B34B-4D3C-B3A1-3FFB4E30EE4D}">
      <dgm:prSet/>
      <dgm:spPr/>
      <dgm:t>
        <a:bodyPr/>
        <a:lstStyle/>
        <a:p>
          <a:endParaRPr lang="en-US"/>
        </a:p>
      </dgm:t>
    </dgm:pt>
    <dgm:pt modelId="{D16C0C2D-B6FC-49BD-82F4-1FF928C65157}">
      <dgm:prSet/>
      <dgm:spPr/>
      <dgm:t>
        <a:bodyPr/>
        <a:lstStyle/>
        <a:p>
          <a:r>
            <a:rPr lang="en-US" dirty="0">
              <a:hlinkClick xmlns:r="http://schemas.openxmlformats.org/officeDocument/2006/relationships" r:id="rId2"/>
            </a:rPr>
            <a:t>Manish Sharma | WhatsApp</a:t>
          </a:r>
          <a:endParaRPr lang="en-US" dirty="0"/>
        </a:p>
      </dgm:t>
    </dgm:pt>
    <dgm:pt modelId="{D65A222D-1CC1-414D-A6EC-E74669549088}" type="parTrans" cxnId="{013947E7-A568-4FB1-A984-1B713A46E683}">
      <dgm:prSet/>
      <dgm:spPr/>
      <dgm:t>
        <a:bodyPr/>
        <a:lstStyle/>
        <a:p>
          <a:endParaRPr lang="en-US"/>
        </a:p>
      </dgm:t>
    </dgm:pt>
    <dgm:pt modelId="{BAA50448-FAA9-491D-8A1C-F7940C46C776}" type="sibTrans" cxnId="{013947E7-A568-4FB1-A984-1B713A46E683}">
      <dgm:prSet/>
      <dgm:spPr/>
      <dgm:t>
        <a:bodyPr/>
        <a:lstStyle/>
        <a:p>
          <a:endParaRPr lang="en-US"/>
        </a:p>
      </dgm:t>
    </dgm:pt>
    <dgm:pt modelId="{5C0AD823-ED90-4268-A804-F3FFFADBC6D5}">
      <dgm:prSet/>
      <dgm:spPr/>
      <dgm:t>
        <a:bodyPr/>
        <a:lstStyle/>
        <a:p>
          <a:r>
            <a:rPr lang="en-IN">
              <a:hlinkClick xmlns:r="http://schemas.openxmlformats.org/officeDocument/2006/relationships" r:id="rId3"/>
            </a:rPr>
            <a:t>Manish Sharma | Facebook</a:t>
          </a:r>
          <a:endParaRPr lang="en-US"/>
        </a:p>
      </dgm:t>
    </dgm:pt>
    <dgm:pt modelId="{4D4F1145-AB87-4542-84A2-AFCB2266E6BD}" type="parTrans" cxnId="{83BDB53D-71D6-4FC0-9A4D-8D401858A62B}">
      <dgm:prSet/>
      <dgm:spPr/>
      <dgm:t>
        <a:bodyPr/>
        <a:lstStyle/>
        <a:p>
          <a:endParaRPr lang="en-US"/>
        </a:p>
      </dgm:t>
    </dgm:pt>
    <dgm:pt modelId="{2ED4DBD2-A752-4D43-90BE-EAEBD29A9E00}" type="sibTrans" cxnId="{83BDB53D-71D6-4FC0-9A4D-8D401858A62B}">
      <dgm:prSet/>
      <dgm:spPr/>
      <dgm:t>
        <a:bodyPr/>
        <a:lstStyle/>
        <a:p>
          <a:endParaRPr lang="en-US"/>
        </a:p>
      </dgm:t>
    </dgm:pt>
    <dgm:pt modelId="{C7A297B1-CF4D-444E-9C2B-1CD95F45A846}">
      <dgm:prSet/>
      <dgm:spPr/>
      <dgm:t>
        <a:bodyPr/>
        <a:lstStyle/>
        <a:p>
          <a:r>
            <a:rPr lang="en-IN">
              <a:hlinkClick xmlns:r="http://schemas.openxmlformats.org/officeDocument/2006/relationships" r:id="rId4"/>
            </a:rPr>
            <a:t>Manish Sharma | LinkedIn</a:t>
          </a:r>
          <a:endParaRPr lang="en-US"/>
        </a:p>
      </dgm:t>
    </dgm:pt>
    <dgm:pt modelId="{584C33D7-143C-43F8-92A7-10078D91E93A}" type="parTrans" cxnId="{7FECB311-0489-4F0E-A07C-33A9A40ADAAB}">
      <dgm:prSet/>
      <dgm:spPr/>
      <dgm:t>
        <a:bodyPr/>
        <a:lstStyle/>
        <a:p>
          <a:endParaRPr lang="en-US"/>
        </a:p>
      </dgm:t>
    </dgm:pt>
    <dgm:pt modelId="{7011D163-8AE9-45A2-B44E-6838C60AFCAE}" type="sibTrans" cxnId="{7FECB311-0489-4F0E-A07C-33A9A40ADAAB}">
      <dgm:prSet/>
      <dgm:spPr/>
      <dgm:t>
        <a:bodyPr/>
        <a:lstStyle/>
        <a:p>
          <a:endParaRPr lang="en-US"/>
        </a:p>
      </dgm:t>
    </dgm:pt>
    <dgm:pt modelId="{6AD6FC98-4B12-4807-A111-3A3BA1438F7A}" type="pres">
      <dgm:prSet presAssocID="{749CFC44-69C4-4B17-B8F2-7FF9091A454F}" presName="vert0" presStyleCnt="0">
        <dgm:presLayoutVars>
          <dgm:dir/>
          <dgm:animOne val="branch"/>
          <dgm:animLvl val="lvl"/>
        </dgm:presLayoutVars>
      </dgm:prSet>
      <dgm:spPr/>
    </dgm:pt>
    <dgm:pt modelId="{3C8D01C0-1E73-44AB-BAB2-46CEA7F2AE01}" type="pres">
      <dgm:prSet presAssocID="{7856030B-23D7-4A23-9EA3-5E646EC46186}" presName="thickLine" presStyleLbl="alignNode1" presStyleIdx="0" presStyleCnt="4"/>
      <dgm:spPr/>
    </dgm:pt>
    <dgm:pt modelId="{29D4CCDB-10DA-4EB7-8F2B-2D976AD7C879}" type="pres">
      <dgm:prSet presAssocID="{7856030B-23D7-4A23-9EA3-5E646EC46186}" presName="horz1" presStyleCnt="0"/>
      <dgm:spPr/>
    </dgm:pt>
    <dgm:pt modelId="{87AF02D9-9E33-42B7-94B0-CB658E5567F3}" type="pres">
      <dgm:prSet presAssocID="{7856030B-23D7-4A23-9EA3-5E646EC46186}" presName="tx1" presStyleLbl="revTx" presStyleIdx="0" presStyleCnt="4"/>
      <dgm:spPr/>
    </dgm:pt>
    <dgm:pt modelId="{8FAF1927-6F2E-46A7-8B7A-76337E6492A3}" type="pres">
      <dgm:prSet presAssocID="{7856030B-23D7-4A23-9EA3-5E646EC46186}" presName="vert1" presStyleCnt="0"/>
      <dgm:spPr/>
    </dgm:pt>
    <dgm:pt modelId="{087A68F0-DD96-4827-B3F0-A1EF5047059A}" type="pres">
      <dgm:prSet presAssocID="{D16C0C2D-B6FC-49BD-82F4-1FF928C65157}" presName="thickLine" presStyleLbl="alignNode1" presStyleIdx="1" presStyleCnt="4"/>
      <dgm:spPr/>
    </dgm:pt>
    <dgm:pt modelId="{4A93A3D6-D845-4819-B152-5908782C4F75}" type="pres">
      <dgm:prSet presAssocID="{D16C0C2D-B6FC-49BD-82F4-1FF928C65157}" presName="horz1" presStyleCnt="0"/>
      <dgm:spPr/>
    </dgm:pt>
    <dgm:pt modelId="{D63258E6-2D44-4AB2-8009-1C1ADA536719}" type="pres">
      <dgm:prSet presAssocID="{D16C0C2D-B6FC-49BD-82F4-1FF928C65157}" presName="tx1" presStyleLbl="revTx" presStyleIdx="1" presStyleCnt="4"/>
      <dgm:spPr/>
    </dgm:pt>
    <dgm:pt modelId="{0C62238A-1282-4CCA-8DE6-18B759D9B9F9}" type="pres">
      <dgm:prSet presAssocID="{D16C0C2D-B6FC-49BD-82F4-1FF928C65157}" presName="vert1" presStyleCnt="0"/>
      <dgm:spPr/>
    </dgm:pt>
    <dgm:pt modelId="{CC6D427E-977F-4825-95E8-F94295D5E478}" type="pres">
      <dgm:prSet presAssocID="{5C0AD823-ED90-4268-A804-F3FFFADBC6D5}" presName="thickLine" presStyleLbl="alignNode1" presStyleIdx="2" presStyleCnt="4"/>
      <dgm:spPr/>
    </dgm:pt>
    <dgm:pt modelId="{84302D66-9AC3-476E-8387-6F135B045EFA}" type="pres">
      <dgm:prSet presAssocID="{5C0AD823-ED90-4268-A804-F3FFFADBC6D5}" presName="horz1" presStyleCnt="0"/>
      <dgm:spPr/>
    </dgm:pt>
    <dgm:pt modelId="{97EA4E90-6F9D-4617-BDE7-A4B0B13720B0}" type="pres">
      <dgm:prSet presAssocID="{5C0AD823-ED90-4268-A804-F3FFFADBC6D5}" presName="tx1" presStyleLbl="revTx" presStyleIdx="2" presStyleCnt="4"/>
      <dgm:spPr/>
    </dgm:pt>
    <dgm:pt modelId="{295395BA-19E1-436B-BB9E-B80384AF06D4}" type="pres">
      <dgm:prSet presAssocID="{5C0AD823-ED90-4268-A804-F3FFFADBC6D5}" presName="vert1" presStyleCnt="0"/>
      <dgm:spPr/>
    </dgm:pt>
    <dgm:pt modelId="{F7585AE2-A225-44C4-B657-CFBABEC0D67A}" type="pres">
      <dgm:prSet presAssocID="{C7A297B1-CF4D-444E-9C2B-1CD95F45A846}" presName="thickLine" presStyleLbl="alignNode1" presStyleIdx="3" presStyleCnt="4"/>
      <dgm:spPr/>
    </dgm:pt>
    <dgm:pt modelId="{B243A8FB-881F-483D-8287-A20960CA0C9E}" type="pres">
      <dgm:prSet presAssocID="{C7A297B1-CF4D-444E-9C2B-1CD95F45A846}" presName="horz1" presStyleCnt="0"/>
      <dgm:spPr/>
    </dgm:pt>
    <dgm:pt modelId="{1F11203D-AA6C-4C40-9FB5-AB092844E9BF}" type="pres">
      <dgm:prSet presAssocID="{C7A297B1-CF4D-444E-9C2B-1CD95F45A846}" presName="tx1" presStyleLbl="revTx" presStyleIdx="3" presStyleCnt="4"/>
      <dgm:spPr/>
    </dgm:pt>
    <dgm:pt modelId="{CACC702C-A235-4200-9D4A-F2E201EEA573}" type="pres">
      <dgm:prSet presAssocID="{C7A297B1-CF4D-444E-9C2B-1CD95F45A846}" presName="vert1" presStyleCnt="0"/>
      <dgm:spPr/>
    </dgm:pt>
  </dgm:ptLst>
  <dgm:cxnLst>
    <dgm:cxn modelId="{7FECB311-0489-4F0E-A07C-33A9A40ADAAB}" srcId="{749CFC44-69C4-4B17-B8F2-7FF9091A454F}" destId="{C7A297B1-CF4D-444E-9C2B-1CD95F45A846}" srcOrd="3" destOrd="0" parTransId="{584C33D7-143C-43F8-92A7-10078D91E93A}" sibTransId="{7011D163-8AE9-45A2-B44E-6838C60AFCAE}"/>
    <dgm:cxn modelId="{9A13071F-D50D-4F55-922B-A0EDDE1ECA77}" type="presOf" srcId="{C7A297B1-CF4D-444E-9C2B-1CD95F45A846}" destId="{1F11203D-AA6C-4C40-9FB5-AB092844E9BF}" srcOrd="0" destOrd="0" presId="urn:microsoft.com/office/officeart/2008/layout/LinedList"/>
    <dgm:cxn modelId="{83BDB53D-71D6-4FC0-9A4D-8D401858A62B}" srcId="{749CFC44-69C4-4B17-B8F2-7FF9091A454F}" destId="{5C0AD823-ED90-4268-A804-F3FFFADBC6D5}" srcOrd="2" destOrd="0" parTransId="{4D4F1145-AB87-4542-84A2-AFCB2266E6BD}" sibTransId="{2ED4DBD2-A752-4D43-90BE-EAEBD29A9E00}"/>
    <dgm:cxn modelId="{E65EA359-2EDF-439E-9F94-EF742C5E7B23}" type="presOf" srcId="{D16C0C2D-B6FC-49BD-82F4-1FF928C65157}" destId="{D63258E6-2D44-4AB2-8009-1C1ADA536719}" srcOrd="0" destOrd="0" presId="urn:microsoft.com/office/officeart/2008/layout/LinedList"/>
    <dgm:cxn modelId="{8E8AA898-B944-4360-9599-59D51DCE0F08}" type="presOf" srcId="{7856030B-23D7-4A23-9EA3-5E646EC46186}" destId="{87AF02D9-9E33-42B7-94B0-CB658E5567F3}" srcOrd="0" destOrd="0" presId="urn:microsoft.com/office/officeart/2008/layout/LinedList"/>
    <dgm:cxn modelId="{F607CBAE-C13A-483A-9F2D-B21728575E68}" type="presOf" srcId="{5C0AD823-ED90-4268-A804-F3FFFADBC6D5}" destId="{97EA4E90-6F9D-4617-BDE7-A4B0B13720B0}" srcOrd="0" destOrd="0" presId="urn:microsoft.com/office/officeart/2008/layout/LinedList"/>
    <dgm:cxn modelId="{96FB3DD2-B34B-4D3C-B3A1-3FFB4E30EE4D}" srcId="{749CFC44-69C4-4B17-B8F2-7FF9091A454F}" destId="{7856030B-23D7-4A23-9EA3-5E646EC46186}" srcOrd="0" destOrd="0" parTransId="{4A132848-FCEC-4C54-9590-78B5C1541031}" sibTransId="{591E8C74-F2B1-42F9-B1B0-C70CAF06EA36}"/>
    <dgm:cxn modelId="{DB8F62D3-6331-4E04-B4D5-33630236030E}" type="presOf" srcId="{749CFC44-69C4-4B17-B8F2-7FF9091A454F}" destId="{6AD6FC98-4B12-4807-A111-3A3BA1438F7A}" srcOrd="0" destOrd="0" presId="urn:microsoft.com/office/officeart/2008/layout/LinedList"/>
    <dgm:cxn modelId="{013947E7-A568-4FB1-A984-1B713A46E683}" srcId="{749CFC44-69C4-4B17-B8F2-7FF9091A454F}" destId="{D16C0C2D-B6FC-49BD-82F4-1FF928C65157}" srcOrd="1" destOrd="0" parTransId="{D65A222D-1CC1-414D-A6EC-E74669549088}" sibTransId="{BAA50448-FAA9-491D-8A1C-F7940C46C776}"/>
    <dgm:cxn modelId="{556F9745-6AAB-42CE-BF39-8EA9005C778E}" type="presParOf" srcId="{6AD6FC98-4B12-4807-A111-3A3BA1438F7A}" destId="{3C8D01C0-1E73-44AB-BAB2-46CEA7F2AE01}" srcOrd="0" destOrd="0" presId="urn:microsoft.com/office/officeart/2008/layout/LinedList"/>
    <dgm:cxn modelId="{837D29EE-D9C0-4D95-8D49-A6CBED901BB8}" type="presParOf" srcId="{6AD6FC98-4B12-4807-A111-3A3BA1438F7A}" destId="{29D4CCDB-10DA-4EB7-8F2B-2D976AD7C879}" srcOrd="1" destOrd="0" presId="urn:microsoft.com/office/officeart/2008/layout/LinedList"/>
    <dgm:cxn modelId="{9336AF64-CCAC-4CD4-9543-4FA5306C6ACB}" type="presParOf" srcId="{29D4CCDB-10DA-4EB7-8F2B-2D976AD7C879}" destId="{87AF02D9-9E33-42B7-94B0-CB658E5567F3}" srcOrd="0" destOrd="0" presId="urn:microsoft.com/office/officeart/2008/layout/LinedList"/>
    <dgm:cxn modelId="{3E0C7ED7-6791-4944-A8AC-0886AECD8B68}" type="presParOf" srcId="{29D4CCDB-10DA-4EB7-8F2B-2D976AD7C879}" destId="{8FAF1927-6F2E-46A7-8B7A-76337E6492A3}" srcOrd="1" destOrd="0" presId="urn:microsoft.com/office/officeart/2008/layout/LinedList"/>
    <dgm:cxn modelId="{789F5D68-5834-4D4D-A653-83CCF6FE9B53}" type="presParOf" srcId="{6AD6FC98-4B12-4807-A111-3A3BA1438F7A}" destId="{087A68F0-DD96-4827-B3F0-A1EF5047059A}" srcOrd="2" destOrd="0" presId="urn:microsoft.com/office/officeart/2008/layout/LinedList"/>
    <dgm:cxn modelId="{CD576D18-42B7-4581-97FC-74ADF4D27C13}" type="presParOf" srcId="{6AD6FC98-4B12-4807-A111-3A3BA1438F7A}" destId="{4A93A3D6-D845-4819-B152-5908782C4F75}" srcOrd="3" destOrd="0" presId="urn:microsoft.com/office/officeart/2008/layout/LinedList"/>
    <dgm:cxn modelId="{A5F93B50-7F1B-41C7-A99F-39F0110CD192}" type="presParOf" srcId="{4A93A3D6-D845-4819-B152-5908782C4F75}" destId="{D63258E6-2D44-4AB2-8009-1C1ADA536719}" srcOrd="0" destOrd="0" presId="urn:microsoft.com/office/officeart/2008/layout/LinedList"/>
    <dgm:cxn modelId="{8B54DC29-14B3-48DD-B062-9F1B4A37D0E1}" type="presParOf" srcId="{4A93A3D6-D845-4819-B152-5908782C4F75}" destId="{0C62238A-1282-4CCA-8DE6-18B759D9B9F9}" srcOrd="1" destOrd="0" presId="urn:microsoft.com/office/officeart/2008/layout/LinedList"/>
    <dgm:cxn modelId="{236A39CD-FEB9-4EEF-A1EF-9C6867E04240}" type="presParOf" srcId="{6AD6FC98-4B12-4807-A111-3A3BA1438F7A}" destId="{CC6D427E-977F-4825-95E8-F94295D5E478}" srcOrd="4" destOrd="0" presId="urn:microsoft.com/office/officeart/2008/layout/LinedList"/>
    <dgm:cxn modelId="{65A264E9-FB47-42F6-8CCF-C575E5391E22}" type="presParOf" srcId="{6AD6FC98-4B12-4807-A111-3A3BA1438F7A}" destId="{84302D66-9AC3-476E-8387-6F135B045EFA}" srcOrd="5" destOrd="0" presId="urn:microsoft.com/office/officeart/2008/layout/LinedList"/>
    <dgm:cxn modelId="{06D5CE18-5E36-4FA2-A6CB-7F7EFECEDBB8}" type="presParOf" srcId="{84302D66-9AC3-476E-8387-6F135B045EFA}" destId="{97EA4E90-6F9D-4617-BDE7-A4B0B13720B0}" srcOrd="0" destOrd="0" presId="urn:microsoft.com/office/officeart/2008/layout/LinedList"/>
    <dgm:cxn modelId="{8C791572-A414-44D4-A2F2-C42D7F3286DF}" type="presParOf" srcId="{84302D66-9AC3-476E-8387-6F135B045EFA}" destId="{295395BA-19E1-436B-BB9E-B80384AF06D4}" srcOrd="1" destOrd="0" presId="urn:microsoft.com/office/officeart/2008/layout/LinedList"/>
    <dgm:cxn modelId="{4AB67CC4-1303-4B94-AB12-45B90437AEA2}" type="presParOf" srcId="{6AD6FC98-4B12-4807-A111-3A3BA1438F7A}" destId="{F7585AE2-A225-44C4-B657-CFBABEC0D67A}" srcOrd="6" destOrd="0" presId="urn:microsoft.com/office/officeart/2008/layout/LinedList"/>
    <dgm:cxn modelId="{B4603D5A-8277-4B39-94E5-77A91C212E4C}" type="presParOf" srcId="{6AD6FC98-4B12-4807-A111-3A3BA1438F7A}" destId="{B243A8FB-881F-483D-8287-A20960CA0C9E}" srcOrd="7" destOrd="0" presId="urn:microsoft.com/office/officeart/2008/layout/LinedList"/>
    <dgm:cxn modelId="{AAFCF4FC-1368-4901-AAE2-3C8FB4AE1260}" type="presParOf" srcId="{B243A8FB-881F-483D-8287-A20960CA0C9E}" destId="{1F11203D-AA6C-4C40-9FB5-AB092844E9BF}" srcOrd="0" destOrd="0" presId="urn:microsoft.com/office/officeart/2008/layout/LinedList"/>
    <dgm:cxn modelId="{EFE6083C-57B5-402A-A453-2F7BF401F298}" type="presParOf" srcId="{B243A8FB-881F-483D-8287-A20960CA0C9E}" destId="{CACC702C-A235-4200-9D4A-F2E201EEA57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62923F-10CC-4898-B21D-D35A036CFB60}">
      <dsp:nvSpPr>
        <dsp:cNvPr id="0" name=""/>
        <dsp:cNvSpPr/>
      </dsp:nvSpPr>
      <dsp:spPr>
        <a:xfrm>
          <a:off x="0" y="118703"/>
          <a:ext cx="6245265" cy="79150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dirty="0"/>
            <a:t>Quick Loading Time</a:t>
          </a:r>
          <a:endParaRPr lang="en-US" sz="3300" kern="1200" dirty="0"/>
        </a:p>
      </dsp:txBody>
      <dsp:txXfrm>
        <a:off x="38638" y="157341"/>
        <a:ext cx="6167989" cy="714229"/>
      </dsp:txXfrm>
    </dsp:sp>
    <dsp:sp modelId="{DE66AC20-CEA3-4CB8-B269-412668F69CCA}">
      <dsp:nvSpPr>
        <dsp:cNvPr id="0" name=""/>
        <dsp:cNvSpPr/>
      </dsp:nvSpPr>
      <dsp:spPr>
        <a:xfrm>
          <a:off x="0" y="910208"/>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910208"/>
        <a:ext cx="6245265" cy="546480"/>
      </dsp:txXfrm>
    </dsp:sp>
    <dsp:sp modelId="{DAB901B1-5264-4BA1-8874-D2A9D3C7DA30}">
      <dsp:nvSpPr>
        <dsp:cNvPr id="0" name=""/>
        <dsp:cNvSpPr/>
      </dsp:nvSpPr>
      <dsp:spPr>
        <a:xfrm>
          <a:off x="0" y="1456688"/>
          <a:ext cx="6245265" cy="791505"/>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a:t>Seamless User Experience</a:t>
          </a:r>
          <a:endParaRPr lang="en-US" sz="3300" kern="1200"/>
        </a:p>
      </dsp:txBody>
      <dsp:txXfrm>
        <a:off x="38638" y="1495326"/>
        <a:ext cx="6167989" cy="714229"/>
      </dsp:txXfrm>
    </dsp:sp>
    <dsp:sp modelId="{19092326-4E18-4A31-8746-02E1A15BBFB6}">
      <dsp:nvSpPr>
        <dsp:cNvPr id="0" name=""/>
        <dsp:cNvSpPr/>
      </dsp:nvSpPr>
      <dsp:spPr>
        <a:xfrm>
          <a:off x="0" y="2248193"/>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2248193"/>
        <a:ext cx="6245265" cy="546480"/>
      </dsp:txXfrm>
    </dsp:sp>
    <dsp:sp modelId="{7E238E0B-BC81-453A-A6A0-F362CBB49766}">
      <dsp:nvSpPr>
        <dsp:cNvPr id="0" name=""/>
        <dsp:cNvSpPr/>
      </dsp:nvSpPr>
      <dsp:spPr>
        <a:xfrm>
          <a:off x="0" y="2794673"/>
          <a:ext cx="6245265" cy="791505"/>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Ease in Building Feature-rich Apps</a:t>
          </a:r>
        </a:p>
      </dsp:txBody>
      <dsp:txXfrm>
        <a:off x="38638" y="2833311"/>
        <a:ext cx="6167989" cy="714229"/>
      </dsp:txXfrm>
    </dsp:sp>
    <dsp:sp modelId="{76B00C47-52DE-4476-AECC-FD109F3502D6}">
      <dsp:nvSpPr>
        <dsp:cNvPr id="0" name=""/>
        <dsp:cNvSpPr/>
      </dsp:nvSpPr>
      <dsp:spPr>
        <a:xfrm>
          <a:off x="0" y="3586178"/>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3586178"/>
        <a:ext cx="6245265" cy="546480"/>
      </dsp:txXfrm>
    </dsp:sp>
    <dsp:sp modelId="{08F6659B-C9F5-4259-BD7B-2F5A42166929}">
      <dsp:nvSpPr>
        <dsp:cNvPr id="0" name=""/>
        <dsp:cNvSpPr/>
      </dsp:nvSpPr>
      <dsp:spPr>
        <a:xfrm>
          <a:off x="0" y="4132658"/>
          <a:ext cx="6245265" cy="791505"/>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a:t>Uses Less Bandwidth</a:t>
          </a:r>
          <a:endParaRPr lang="en-US" sz="3300" kern="1200"/>
        </a:p>
      </dsp:txBody>
      <dsp:txXfrm>
        <a:off x="38638" y="4171296"/>
        <a:ext cx="6167989" cy="714229"/>
      </dsp:txXfrm>
    </dsp:sp>
    <dsp:sp modelId="{ED390239-9E07-402B-A9D6-D535F73AD1E7}">
      <dsp:nvSpPr>
        <dsp:cNvPr id="0" name=""/>
        <dsp:cNvSpPr/>
      </dsp:nvSpPr>
      <dsp:spPr>
        <a:xfrm>
          <a:off x="0" y="4924163"/>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4924163"/>
        <a:ext cx="6245265" cy="5464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8D01C0-1E73-44AB-BAB2-46CEA7F2AE01}">
      <dsp:nvSpPr>
        <dsp:cNvPr id="0" name=""/>
        <dsp:cNvSpPr/>
      </dsp:nvSpPr>
      <dsp:spPr>
        <a:xfrm>
          <a:off x="0" y="0"/>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87AF02D9-9E33-42B7-94B0-CB658E5567F3}">
      <dsp:nvSpPr>
        <dsp:cNvPr id="0" name=""/>
        <dsp:cNvSpPr/>
      </dsp:nvSpPr>
      <dsp:spPr>
        <a:xfrm>
          <a:off x="0" y="0"/>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hlinkClick xmlns:r="http://schemas.openxmlformats.org/officeDocument/2006/relationships" r:id="rId1"/>
            </a:rPr>
            <a:t>Manish Sharma | Gmail</a:t>
          </a:r>
          <a:endParaRPr lang="en-US" sz="2700" kern="1200"/>
        </a:p>
      </dsp:txBody>
      <dsp:txXfrm>
        <a:off x="0" y="0"/>
        <a:ext cx="4282984" cy="877985"/>
      </dsp:txXfrm>
    </dsp:sp>
    <dsp:sp modelId="{087A68F0-DD96-4827-B3F0-A1EF5047059A}">
      <dsp:nvSpPr>
        <dsp:cNvPr id="0" name=""/>
        <dsp:cNvSpPr/>
      </dsp:nvSpPr>
      <dsp:spPr>
        <a:xfrm>
          <a:off x="0" y="877985"/>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D63258E6-2D44-4AB2-8009-1C1ADA536719}">
      <dsp:nvSpPr>
        <dsp:cNvPr id="0" name=""/>
        <dsp:cNvSpPr/>
      </dsp:nvSpPr>
      <dsp:spPr>
        <a:xfrm>
          <a:off x="0" y="877985"/>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dirty="0">
              <a:hlinkClick xmlns:r="http://schemas.openxmlformats.org/officeDocument/2006/relationships" r:id="rId2"/>
            </a:rPr>
            <a:t>Manish Sharma | WhatsApp</a:t>
          </a:r>
          <a:endParaRPr lang="en-US" sz="2700" kern="1200" dirty="0"/>
        </a:p>
      </dsp:txBody>
      <dsp:txXfrm>
        <a:off x="0" y="877985"/>
        <a:ext cx="4282984" cy="877985"/>
      </dsp:txXfrm>
    </dsp:sp>
    <dsp:sp modelId="{CC6D427E-977F-4825-95E8-F94295D5E478}">
      <dsp:nvSpPr>
        <dsp:cNvPr id="0" name=""/>
        <dsp:cNvSpPr/>
      </dsp:nvSpPr>
      <dsp:spPr>
        <a:xfrm>
          <a:off x="0" y="1755971"/>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7EA4E90-6F9D-4617-BDE7-A4B0B13720B0}">
      <dsp:nvSpPr>
        <dsp:cNvPr id="0" name=""/>
        <dsp:cNvSpPr/>
      </dsp:nvSpPr>
      <dsp:spPr>
        <a:xfrm>
          <a:off x="0" y="1755971"/>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3"/>
            </a:rPr>
            <a:t>Manish Sharma | Facebook</a:t>
          </a:r>
          <a:endParaRPr lang="en-US" sz="2700" kern="1200"/>
        </a:p>
      </dsp:txBody>
      <dsp:txXfrm>
        <a:off x="0" y="1755971"/>
        <a:ext cx="4282984" cy="877985"/>
      </dsp:txXfrm>
    </dsp:sp>
    <dsp:sp modelId="{F7585AE2-A225-44C4-B657-CFBABEC0D67A}">
      <dsp:nvSpPr>
        <dsp:cNvPr id="0" name=""/>
        <dsp:cNvSpPr/>
      </dsp:nvSpPr>
      <dsp:spPr>
        <a:xfrm>
          <a:off x="0" y="2633957"/>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1F11203D-AA6C-4C40-9FB5-AB092844E9BF}">
      <dsp:nvSpPr>
        <dsp:cNvPr id="0" name=""/>
        <dsp:cNvSpPr/>
      </dsp:nvSpPr>
      <dsp:spPr>
        <a:xfrm>
          <a:off x="0" y="2633957"/>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4"/>
            </a:rPr>
            <a:t>Manish Sharma | LinkedIn</a:t>
          </a:r>
          <a:endParaRPr lang="en-US" sz="2700" kern="1200"/>
        </a:p>
      </dsp:txBody>
      <dsp:txXfrm>
        <a:off x="0" y="2633957"/>
        <a:ext cx="4282984" cy="87798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3.jpeg>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294FA1-AFAA-4215-99D0-544C2090ADBF}" type="datetimeFigureOut">
              <a:rPr lang="en-IN" smtClean="0"/>
              <a:t>25-08-2023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16AA1D-C8FF-4356-AE9A-7BB8FE12EB17}" type="slidenum">
              <a:rPr lang="en-IN" smtClean="0"/>
              <a:t>‹#›</a:t>
            </a:fld>
            <a:endParaRPr lang="en-IN"/>
          </a:p>
        </p:txBody>
      </p:sp>
    </p:spTree>
    <p:extLst>
      <p:ext uri="{BB962C8B-B14F-4D97-AF65-F5344CB8AC3E}">
        <p14:creationId xmlns:p14="http://schemas.microsoft.com/office/powerpoint/2010/main" val="20079769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812F2FE-08F6-4495-9A9C-167C1A58C6CC}" type="slidenum">
              <a:rPr lang="en-IN" smtClean="0"/>
              <a:t>7</a:t>
            </a:fld>
            <a:endParaRPr lang="en-IN"/>
          </a:p>
        </p:txBody>
      </p:sp>
    </p:spTree>
    <p:extLst>
      <p:ext uri="{BB962C8B-B14F-4D97-AF65-F5344CB8AC3E}">
        <p14:creationId xmlns:p14="http://schemas.microsoft.com/office/powerpoint/2010/main" val="3388370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B529E-45CC-4AED-80B3-4BBD48A2AF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5B8552-66E7-4159-BFCF-0B11286EAF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41B97A7-5AFD-4E20-9727-194CE260D86C}"/>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9BB0427F-D48B-4A9D-A92E-BD8BD1396F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901568-0B04-4C0D-AB92-2ACCC8C5D381}"/>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506740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0910A-0773-4A5E-923F-872D153F23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F89E44-0152-41D7-9FA8-B6935D1359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84E6C3-C3E6-40A4-9FCE-3367D791A446}"/>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42CF5312-2701-4687-A019-14782A88B2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75657-2B9E-40F3-8252-0BA25264F790}"/>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73176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5BA920-7500-479F-95F2-A9450B6C03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8DDDCE5-211F-4264-8802-31E712486C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50F2F3-3F45-4631-96BF-29D1B59F6069}"/>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3705233A-34FD-4A68-B410-2200590A6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EB46B1-1281-4C22-A0E1-62AB800338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103847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D48B9-F28B-4FAB-A1A3-3F7C2AB783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13227A-8ED9-4584-ADB7-FEEA1C3F9B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A3B762-874E-401A-B9E7-469925BC42B5}"/>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74418D9F-C0B8-47A1-A514-6DA2EB47AB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A593A-E7B1-431C-9A54-B36E94BF8AE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44047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D3F58-2922-4F33-BEA6-E230DC0479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3C835B-243C-4E31-ABF6-ED374E68F3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2065FC-471A-4124-A439-E40174BE9D0E}"/>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2C8692D7-A355-421C-96D0-881EDC64B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A0DEAA-30BD-44B7-9CB1-9FC4BFF057B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921265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97A58-4735-43E9-A27D-1FFE2AC98C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E853D5-02AB-44E4-8CD6-69F8294339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20938C-05CF-4C95-A3F9-41F295DF24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57B11A-313E-43C8-B9EE-278F752465F5}"/>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6" name="Footer Placeholder 5">
            <a:extLst>
              <a:ext uri="{FF2B5EF4-FFF2-40B4-BE49-F238E27FC236}">
                <a16:creationId xmlns:a16="http://schemas.microsoft.com/office/drawing/2014/main" id="{F0B1FAE5-145A-4720-9F9A-6163952D8E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C337B0-599F-41F4-B719-1360E777C9C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707955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8893C-C177-4C73-BBEA-9872ACEE0C7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7EAC602-3120-4513-A792-7ADCD3910C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32D221-C5A3-4D3A-8D23-12B4762FE8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3E25B1-D1D8-4C91-A097-709E5161AB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ADD531-1AB4-4E06-B22F-AD8FFF0827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4E7EAA-6302-4F8F-9796-35C066287302}"/>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8" name="Footer Placeholder 7">
            <a:extLst>
              <a:ext uri="{FF2B5EF4-FFF2-40B4-BE49-F238E27FC236}">
                <a16:creationId xmlns:a16="http://schemas.microsoft.com/office/drawing/2014/main" id="{D8DAC57F-59C4-4DD8-B065-3F091D23A54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B9FF9C1-9372-4DBC-965E-4A1A9DF4B1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4216568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DD391-A18E-4AE6-9C62-28E4E354DA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A72E775-C684-4CED-A329-7D8C42229144}"/>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4" name="Footer Placeholder 3">
            <a:extLst>
              <a:ext uri="{FF2B5EF4-FFF2-40B4-BE49-F238E27FC236}">
                <a16:creationId xmlns:a16="http://schemas.microsoft.com/office/drawing/2014/main" id="{F90C142E-A692-4D2F-9456-1C12E6CFD6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5F8292-F78D-4F0F-90B5-198F46D8135E}"/>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7904590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6168AE-9D7D-4DAF-B8D1-78F729BC472E}"/>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3" name="Footer Placeholder 2">
            <a:extLst>
              <a:ext uri="{FF2B5EF4-FFF2-40B4-BE49-F238E27FC236}">
                <a16:creationId xmlns:a16="http://schemas.microsoft.com/office/drawing/2014/main" id="{FF89B9BA-49F9-4260-B699-152490BAD2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1A45B1-8570-4032-84F1-0A81BD750E1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57893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BCD88-6946-4776-B167-F50E604F60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3BA8A6-5EBF-4EDF-B8AF-49840F7BCF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7FEDEA-457E-4B55-BAE9-7106A5E2CF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285A6D-AF49-4F6F-9AA0-B72E9FABF8DD}"/>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6" name="Footer Placeholder 5">
            <a:extLst>
              <a:ext uri="{FF2B5EF4-FFF2-40B4-BE49-F238E27FC236}">
                <a16:creationId xmlns:a16="http://schemas.microsoft.com/office/drawing/2014/main" id="{1ADC4FAB-77C3-4128-B9AE-18C2D3588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99B107-B0C6-40FB-B3A9-C8E09E78CC7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015763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0101D-3646-459D-96D9-0DD703CA12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68EDCE6-F744-4335-9B68-A62165372D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BA56DB-9C0B-4EE4-BD32-2E72AC166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5294B6-84A3-4F4A-B6CA-C1E05956B606}"/>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6" name="Footer Placeholder 5">
            <a:extLst>
              <a:ext uri="{FF2B5EF4-FFF2-40B4-BE49-F238E27FC236}">
                <a16:creationId xmlns:a16="http://schemas.microsoft.com/office/drawing/2014/main" id="{5133A546-007F-48DD-AFC9-C93E482532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888BC8-981A-4435-BCCD-6326B320C496}"/>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377438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42978A-97B9-4E21-949A-B4D59AF8E4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20CA56-E5AD-40A5-9837-E5A2052555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125E5D-F482-4CE0-B76E-C16B930877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8BF92435-37B3-4A79-B048-D70385A604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729CDC-2B28-4F6F-A35C-C001866C56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0483F6-4D3C-4F49-9122-C28E0C068AED}" type="slidenum">
              <a:rPr lang="en-US" smtClean="0"/>
              <a:t>‹#›</a:t>
            </a:fld>
            <a:endParaRPr lang="en-US"/>
          </a:p>
        </p:txBody>
      </p:sp>
    </p:spTree>
    <p:extLst>
      <p:ext uri="{BB962C8B-B14F-4D97-AF65-F5344CB8AC3E}">
        <p14:creationId xmlns:p14="http://schemas.microsoft.com/office/powerpoint/2010/main" val="1914014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hyperlink" Target="https://nodejs.org/en/"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chrome.google.com/webstore/detail/redux-devtools/lmhkpmbekcpmknklioeibfkpmmfibljd" TargetMode="External"/><Relationship Id="rId2" Type="http://schemas.openxmlformats.org/officeDocument/2006/relationships/hyperlink" Target="https://chrome.google.com/webstore/detail/react-developer-tools/fmkadmapgofadopljbjfkapdkoienihi"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create-react-app.dev/docs/advanced-configuration" TargetMode="External"/><Relationship Id="rId2" Type="http://schemas.openxmlformats.org/officeDocument/2006/relationships/hyperlink" Target="https://create-react-app.dev/"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s://www.npmjs.com/package/fetch-intercept"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67D08F-5B0F-4E20-879B-65770B4FB7F7}"/>
              </a:ext>
            </a:extLst>
          </p:cNvPr>
          <p:cNvSpPr/>
          <p:nvPr/>
        </p:nvSpPr>
        <p:spPr>
          <a:xfrm>
            <a:off x="0" y="0"/>
            <a:ext cx="12192000" cy="4011561"/>
          </a:xfrm>
          <a:prstGeom prst="rect">
            <a:avLst/>
          </a:prstGeom>
          <a:solidFill>
            <a:srgbClr val="F8C30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BA1D81-28D8-48F6-BE19-AD957AF78D79}"/>
              </a:ext>
            </a:extLst>
          </p:cNvPr>
          <p:cNvSpPr/>
          <p:nvPr/>
        </p:nvSpPr>
        <p:spPr>
          <a:xfrm>
            <a:off x="648393" y="606829"/>
            <a:ext cx="10914611" cy="4011561"/>
          </a:xfrm>
          <a:prstGeom prst="rect">
            <a:avLst/>
          </a:prstGeom>
          <a:ln>
            <a:solidFill>
              <a:srgbClr val="C00000"/>
            </a:solidFill>
          </a:ln>
          <a:effectLst>
            <a:outerShdw blurRad="50800" dist="76200" dir="5400000" algn="t" rotWithShape="0">
              <a:schemeClr val="bg1">
                <a:lumMod val="65000"/>
                <a:alpha val="40000"/>
              </a:scheme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IN" sz="8000" dirty="0">
                <a:latin typeface="+mj-lt"/>
              </a:rPr>
              <a:t>React with Redux</a:t>
            </a:r>
            <a:endParaRPr lang="en-US" sz="8000" dirty="0">
              <a:latin typeface="+mj-lt"/>
            </a:endParaRPr>
          </a:p>
        </p:txBody>
      </p:sp>
      <p:sp>
        <p:nvSpPr>
          <p:cNvPr id="16" name="Rectangle 15">
            <a:extLst>
              <a:ext uri="{FF2B5EF4-FFF2-40B4-BE49-F238E27FC236}">
                <a16:creationId xmlns:a16="http://schemas.microsoft.com/office/drawing/2014/main" id="{2AFECD0A-67CD-41FB-898C-DB8079E45514}"/>
              </a:ext>
            </a:extLst>
          </p:cNvPr>
          <p:cNvSpPr/>
          <p:nvPr/>
        </p:nvSpPr>
        <p:spPr>
          <a:xfrm>
            <a:off x="648393" y="6124068"/>
            <a:ext cx="10914611" cy="133003"/>
          </a:xfrm>
          <a:prstGeom prst="rect">
            <a:avLst/>
          </a:prstGeom>
          <a:solidFill>
            <a:srgbClr val="F8C30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ED3FDA2-C9BE-4B30-909E-06CC546F77F1}"/>
              </a:ext>
            </a:extLst>
          </p:cNvPr>
          <p:cNvSpPr/>
          <p:nvPr/>
        </p:nvSpPr>
        <p:spPr>
          <a:xfrm>
            <a:off x="973395" y="6257071"/>
            <a:ext cx="10264608" cy="133004"/>
          </a:xfrm>
          <a:prstGeom prst="rect">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9" name="Picture 18" descr="Logo&#10;&#10;Description automatically generated">
            <a:extLst>
              <a:ext uri="{FF2B5EF4-FFF2-40B4-BE49-F238E27FC236}">
                <a16:creationId xmlns:a16="http://schemas.microsoft.com/office/drawing/2014/main" id="{E19C022C-30F6-45E5-890B-B45EFA341D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0426" y="4751393"/>
            <a:ext cx="1691148" cy="1270908"/>
          </a:xfrm>
          <a:prstGeom prst="rect">
            <a:avLst/>
          </a:prstGeom>
        </p:spPr>
      </p:pic>
    </p:spTree>
    <p:extLst>
      <p:ext uri="{BB962C8B-B14F-4D97-AF65-F5344CB8AC3E}">
        <p14:creationId xmlns:p14="http://schemas.microsoft.com/office/powerpoint/2010/main" val="2387056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7731F-1E64-BDD1-806C-BD29580AF3AC}"/>
              </a:ext>
            </a:extLst>
          </p:cNvPr>
          <p:cNvSpPr>
            <a:spLocks noGrp="1"/>
          </p:cNvSpPr>
          <p:nvPr>
            <p:ph type="title"/>
          </p:nvPr>
        </p:nvSpPr>
        <p:spPr/>
        <p:txBody>
          <a:bodyPr/>
          <a:lstStyle/>
          <a:p>
            <a:r>
              <a:rPr lang="en-IN" dirty="0"/>
              <a:t>React JS</a:t>
            </a:r>
          </a:p>
        </p:txBody>
      </p:sp>
      <p:sp>
        <p:nvSpPr>
          <p:cNvPr id="3" name="Content Placeholder 2">
            <a:extLst>
              <a:ext uri="{FF2B5EF4-FFF2-40B4-BE49-F238E27FC236}">
                <a16:creationId xmlns:a16="http://schemas.microsoft.com/office/drawing/2014/main" id="{26E2521C-6B84-4758-F84F-A313EA207BC0}"/>
              </a:ext>
            </a:extLst>
          </p:cNvPr>
          <p:cNvSpPr>
            <a:spLocks noGrp="1"/>
          </p:cNvSpPr>
          <p:nvPr>
            <p:ph idx="1"/>
          </p:nvPr>
        </p:nvSpPr>
        <p:spPr/>
        <p:txBody>
          <a:bodyPr>
            <a:normAutofit/>
          </a:bodyPr>
          <a:lstStyle/>
          <a:p>
            <a:r>
              <a:rPr lang="en-US" dirty="0"/>
              <a:t>In 2011, Facebook created a JavaScript library called React, which specializes in helping developers build user interfaces or UI’s.</a:t>
            </a:r>
          </a:p>
          <a:p>
            <a:r>
              <a:rPr lang="en-US" dirty="0"/>
              <a:t>React JS is a web component-based library.</a:t>
            </a:r>
          </a:p>
          <a:p>
            <a:r>
              <a:rPr lang="en-US" dirty="0"/>
              <a:t>The web component-based library allows developers to avoid the pitfalls of rewriting code and dealing with complicated debugging. </a:t>
            </a:r>
          </a:p>
          <a:p>
            <a:r>
              <a:rPr lang="en-US" dirty="0"/>
              <a:t>With React, you can reuse and recycle different components across the web application or other products.</a:t>
            </a:r>
            <a:endParaRPr lang="en-IN" dirty="0"/>
          </a:p>
        </p:txBody>
      </p:sp>
    </p:spTree>
    <p:extLst>
      <p:ext uri="{BB962C8B-B14F-4D97-AF65-F5344CB8AC3E}">
        <p14:creationId xmlns:p14="http://schemas.microsoft.com/office/powerpoint/2010/main" val="7667883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6D8AAE4-23C6-6580-C9C8-F3FB6408C6F8}"/>
              </a:ext>
            </a:extLst>
          </p:cNvPr>
          <p:cNvSpPr/>
          <p:nvPr/>
        </p:nvSpPr>
        <p:spPr>
          <a:xfrm>
            <a:off x="917616" y="1883990"/>
            <a:ext cx="4191147" cy="41705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5" name="Title 4">
            <a:extLst>
              <a:ext uri="{FF2B5EF4-FFF2-40B4-BE49-F238E27FC236}">
                <a16:creationId xmlns:a16="http://schemas.microsoft.com/office/drawing/2014/main" id="{B12D94BB-E776-67E9-BD0E-24775F8A794D}"/>
              </a:ext>
            </a:extLst>
          </p:cNvPr>
          <p:cNvSpPr>
            <a:spLocks noGrp="1"/>
          </p:cNvSpPr>
          <p:nvPr>
            <p:ph type="title"/>
          </p:nvPr>
        </p:nvSpPr>
        <p:spPr/>
        <p:txBody>
          <a:bodyPr/>
          <a:lstStyle/>
          <a:p>
            <a:r>
              <a:rPr lang="en-IN" dirty="0"/>
              <a:t>Component vs Traditional Approach</a:t>
            </a:r>
          </a:p>
        </p:txBody>
      </p:sp>
      <p:sp>
        <p:nvSpPr>
          <p:cNvPr id="7" name="Rectangle 6">
            <a:extLst>
              <a:ext uri="{FF2B5EF4-FFF2-40B4-BE49-F238E27FC236}">
                <a16:creationId xmlns:a16="http://schemas.microsoft.com/office/drawing/2014/main" id="{F95ED4E9-18B8-10A5-0349-4AE169F864F5}"/>
              </a:ext>
            </a:extLst>
          </p:cNvPr>
          <p:cNvSpPr/>
          <p:nvPr/>
        </p:nvSpPr>
        <p:spPr>
          <a:xfrm>
            <a:off x="1100801" y="2401750"/>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8" name="Rectangle 7">
            <a:extLst>
              <a:ext uri="{FF2B5EF4-FFF2-40B4-BE49-F238E27FC236}">
                <a16:creationId xmlns:a16="http://schemas.microsoft.com/office/drawing/2014/main" id="{0CF07FF7-10E0-B02B-9F8E-867E8544482C}"/>
              </a:ext>
            </a:extLst>
          </p:cNvPr>
          <p:cNvSpPr/>
          <p:nvPr/>
        </p:nvSpPr>
        <p:spPr>
          <a:xfrm>
            <a:off x="3852239" y="2401750"/>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9" name="Rectangle 8">
            <a:extLst>
              <a:ext uri="{FF2B5EF4-FFF2-40B4-BE49-F238E27FC236}">
                <a16:creationId xmlns:a16="http://schemas.microsoft.com/office/drawing/2014/main" id="{31F8B1D6-EC75-DB6D-981C-6ADEBB7DCF7B}"/>
              </a:ext>
            </a:extLst>
          </p:cNvPr>
          <p:cNvSpPr/>
          <p:nvPr/>
        </p:nvSpPr>
        <p:spPr>
          <a:xfrm>
            <a:off x="4445363" y="2401750"/>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0" name="TextBox 9">
            <a:extLst>
              <a:ext uri="{FF2B5EF4-FFF2-40B4-BE49-F238E27FC236}">
                <a16:creationId xmlns:a16="http://schemas.microsoft.com/office/drawing/2014/main" id="{D6ADAA3B-941B-79C8-2936-E10BA632035C}"/>
              </a:ext>
            </a:extLst>
          </p:cNvPr>
          <p:cNvSpPr txBox="1"/>
          <p:nvPr/>
        </p:nvSpPr>
        <p:spPr>
          <a:xfrm>
            <a:off x="2176052" y="1875215"/>
            <a:ext cx="1531188" cy="369332"/>
          </a:xfrm>
          <a:prstGeom prst="rect">
            <a:avLst/>
          </a:prstGeom>
          <a:noFill/>
        </p:spPr>
        <p:txBody>
          <a:bodyPr wrap="none" rtlCol="0">
            <a:spAutoFit/>
          </a:bodyPr>
          <a:lstStyle/>
          <a:p>
            <a:r>
              <a:rPr lang="en-US" dirty="0"/>
              <a:t>HTML and CSS</a:t>
            </a:r>
          </a:p>
        </p:txBody>
      </p:sp>
      <p:sp>
        <p:nvSpPr>
          <p:cNvPr id="12" name="Rectangle 11">
            <a:extLst>
              <a:ext uri="{FF2B5EF4-FFF2-40B4-BE49-F238E27FC236}">
                <a16:creationId xmlns:a16="http://schemas.microsoft.com/office/drawing/2014/main" id="{92407DBC-B73E-E23A-64EA-ACF96662E746}"/>
              </a:ext>
            </a:extLst>
          </p:cNvPr>
          <p:cNvSpPr/>
          <p:nvPr/>
        </p:nvSpPr>
        <p:spPr>
          <a:xfrm>
            <a:off x="6900052" y="1883990"/>
            <a:ext cx="4191147" cy="41705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6EF909DF-85DD-0B4A-1DE0-C3CC9F597246}"/>
              </a:ext>
            </a:extLst>
          </p:cNvPr>
          <p:cNvSpPr/>
          <p:nvPr/>
        </p:nvSpPr>
        <p:spPr>
          <a:xfrm>
            <a:off x="7083237" y="2401750"/>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14" name="Rectangle 13">
            <a:extLst>
              <a:ext uri="{FF2B5EF4-FFF2-40B4-BE49-F238E27FC236}">
                <a16:creationId xmlns:a16="http://schemas.microsoft.com/office/drawing/2014/main" id="{30C8AE93-955D-640A-94A4-8E62B69FFF11}"/>
              </a:ext>
            </a:extLst>
          </p:cNvPr>
          <p:cNvSpPr/>
          <p:nvPr/>
        </p:nvSpPr>
        <p:spPr>
          <a:xfrm>
            <a:off x="9834675" y="2401750"/>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5" name="Rectangle 14">
            <a:extLst>
              <a:ext uri="{FF2B5EF4-FFF2-40B4-BE49-F238E27FC236}">
                <a16:creationId xmlns:a16="http://schemas.microsoft.com/office/drawing/2014/main" id="{594D49BF-4B34-94F8-E0CC-1C97B33311E8}"/>
              </a:ext>
            </a:extLst>
          </p:cNvPr>
          <p:cNvSpPr/>
          <p:nvPr/>
        </p:nvSpPr>
        <p:spPr>
          <a:xfrm>
            <a:off x="10427799" y="2401750"/>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6" name="TextBox 15">
            <a:extLst>
              <a:ext uri="{FF2B5EF4-FFF2-40B4-BE49-F238E27FC236}">
                <a16:creationId xmlns:a16="http://schemas.microsoft.com/office/drawing/2014/main" id="{4AE55569-1B0B-61D6-2EF2-F0220AB78354}"/>
              </a:ext>
            </a:extLst>
          </p:cNvPr>
          <p:cNvSpPr txBox="1"/>
          <p:nvPr/>
        </p:nvSpPr>
        <p:spPr>
          <a:xfrm>
            <a:off x="8158488" y="1875215"/>
            <a:ext cx="1531188" cy="369332"/>
          </a:xfrm>
          <a:prstGeom prst="rect">
            <a:avLst/>
          </a:prstGeom>
          <a:noFill/>
        </p:spPr>
        <p:txBody>
          <a:bodyPr wrap="none" rtlCol="0">
            <a:spAutoFit/>
          </a:bodyPr>
          <a:lstStyle/>
          <a:p>
            <a:r>
              <a:rPr lang="en-US" dirty="0"/>
              <a:t>HTML and CSS</a:t>
            </a:r>
          </a:p>
        </p:txBody>
      </p:sp>
      <p:sp>
        <p:nvSpPr>
          <p:cNvPr id="17" name="TextBox 16">
            <a:extLst>
              <a:ext uri="{FF2B5EF4-FFF2-40B4-BE49-F238E27FC236}">
                <a16:creationId xmlns:a16="http://schemas.microsoft.com/office/drawing/2014/main" id="{5EE646C4-482C-706E-766E-662CD86F2B6A}"/>
              </a:ext>
            </a:extLst>
          </p:cNvPr>
          <p:cNvSpPr txBox="1"/>
          <p:nvPr/>
        </p:nvSpPr>
        <p:spPr>
          <a:xfrm>
            <a:off x="1208602" y="3929086"/>
            <a:ext cx="3632341"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 } ,</a:t>
            </a:r>
          </a:p>
          <a:p>
            <a:pPr>
              <a:tabLst>
                <a:tab pos="180975" algn="l"/>
              </a:tabLst>
            </a:pPr>
            <a:r>
              <a:rPr lang="en-US" dirty="0"/>
              <a:t>	</a:t>
            </a:r>
            <a:r>
              <a:rPr lang="en-US" dirty="0" err="1"/>
              <a:t>prev</a:t>
            </a:r>
            <a:r>
              <a:rPr lang="en-US" dirty="0"/>
              <a:t>: function() { </a:t>
            </a:r>
            <a:r>
              <a:rPr lang="en-US" dirty="0" err="1"/>
              <a:t>this.count</a:t>
            </a:r>
            <a:r>
              <a:rPr lang="en-US" dirty="0"/>
              <a:t> -=1; }</a:t>
            </a:r>
          </a:p>
          <a:p>
            <a:pPr>
              <a:tabLst>
                <a:tab pos="180975" algn="l"/>
              </a:tabLst>
            </a:pPr>
            <a:r>
              <a:rPr lang="en-US" dirty="0"/>
              <a:t>}</a:t>
            </a:r>
          </a:p>
        </p:txBody>
      </p:sp>
      <p:sp>
        <p:nvSpPr>
          <p:cNvPr id="18" name="TextBox 17">
            <a:extLst>
              <a:ext uri="{FF2B5EF4-FFF2-40B4-BE49-F238E27FC236}">
                <a16:creationId xmlns:a16="http://schemas.microsoft.com/office/drawing/2014/main" id="{25283289-0193-9337-F512-EF35F13F31F5}"/>
              </a:ext>
            </a:extLst>
          </p:cNvPr>
          <p:cNvSpPr txBox="1"/>
          <p:nvPr/>
        </p:nvSpPr>
        <p:spPr>
          <a:xfrm>
            <a:off x="7216714" y="3929086"/>
            <a:ext cx="3749360"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+=10; } ,</a:t>
            </a:r>
          </a:p>
          <a:p>
            <a:pPr>
              <a:tabLst>
                <a:tab pos="180975" algn="l"/>
              </a:tabLst>
            </a:pPr>
            <a:r>
              <a:rPr lang="en-US" dirty="0"/>
              <a:t>	</a:t>
            </a:r>
            <a:r>
              <a:rPr lang="en-US" dirty="0" err="1"/>
              <a:t>prev</a:t>
            </a:r>
            <a:r>
              <a:rPr lang="en-US" dirty="0"/>
              <a:t>: function() { </a:t>
            </a:r>
            <a:r>
              <a:rPr lang="en-US" dirty="0" err="1"/>
              <a:t>this.count</a:t>
            </a:r>
            <a:r>
              <a:rPr lang="en-US" dirty="0"/>
              <a:t> -=10; }</a:t>
            </a:r>
          </a:p>
          <a:p>
            <a:pPr>
              <a:tabLst>
                <a:tab pos="180975" algn="l"/>
              </a:tabLst>
            </a:pPr>
            <a:r>
              <a:rPr lang="en-US" dirty="0"/>
              <a:t>}</a:t>
            </a:r>
          </a:p>
        </p:txBody>
      </p:sp>
      <p:cxnSp>
        <p:nvCxnSpPr>
          <p:cNvPr id="19" name="Straight Connector 18">
            <a:extLst>
              <a:ext uri="{FF2B5EF4-FFF2-40B4-BE49-F238E27FC236}">
                <a16:creationId xmlns:a16="http://schemas.microsoft.com/office/drawing/2014/main" id="{309C3251-CB00-DD23-17CC-20595677F25C}"/>
              </a:ext>
            </a:extLst>
          </p:cNvPr>
          <p:cNvCxnSpPr>
            <a:cxnSpLocks/>
          </p:cNvCxnSpPr>
          <p:nvPr/>
        </p:nvCxnSpPr>
        <p:spPr>
          <a:xfrm>
            <a:off x="1188747" y="3500622"/>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20" name="TextBox 19">
            <a:extLst>
              <a:ext uri="{FF2B5EF4-FFF2-40B4-BE49-F238E27FC236}">
                <a16:creationId xmlns:a16="http://schemas.microsoft.com/office/drawing/2014/main" id="{A26FB689-3364-B942-A9C4-E17DEFD8333F}"/>
              </a:ext>
            </a:extLst>
          </p:cNvPr>
          <p:cNvSpPr txBox="1"/>
          <p:nvPr/>
        </p:nvSpPr>
        <p:spPr>
          <a:xfrm>
            <a:off x="2369004" y="3253486"/>
            <a:ext cx="1359668" cy="369332"/>
          </a:xfrm>
          <a:prstGeom prst="rect">
            <a:avLst/>
          </a:prstGeom>
          <a:noFill/>
        </p:spPr>
        <p:txBody>
          <a:bodyPr wrap="none" rtlCol="0">
            <a:spAutoFit/>
          </a:bodyPr>
          <a:lstStyle/>
          <a:p>
            <a:r>
              <a:rPr lang="en-US" dirty="0" err="1"/>
              <a:t>domHandler</a:t>
            </a:r>
            <a:endParaRPr lang="en-US" dirty="0"/>
          </a:p>
        </p:txBody>
      </p:sp>
      <p:cxnSp>
        <p:nvCxnSpPr>
          <p:cNvPr id="21" name="Straight Connector 20">
            <a:extLst>
              <a:ext uri="{FF2B5EF4-FFF2-40B4-BE49-F238E27FC236}">
                <a16:creationId xmlns:a16="http://schemas.microsoft.com/office/drawing/2014/main" id="{36F0E655-4521-44B3-8E22-804B36B8D8C6}"/>
              </a:ext>
            </a:extLst>
          </p:cNvPr>
          <p:cNvCxnSpPr>
            <a:cxnSpLocks/>
          </p:cNvCxnSpPr>
          <p:nvPr/>
        </p:nvCxnSpPr>
        <p:spPr>
          <a:xfrm>
            <a:off x="3816618" y="3500622"/>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4BEF85A9-6986-F9A8-286C-B71D31A10125}"/>
              </a:ext>
            </a:extLst>
          </p:cNvPr>
          <p:cNvCxnSpPr>
            <a:cxnSpLocks/>
          </p:cNvCxnSpPr>
          <p:nvPr/>
        </p:nvCxnSpPr>
        <p:spPr>
          <a:xfrm>
            <a:off x="7216714" y="3487079"/>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23" name="TextBox 22">
            <a:extLst>
              <a:ext uri="{FF2B5EF4-FFF2-40B4-BE49-F238E27FC236}">
                <a16:creationId xmlns:a16="http://schemas.microsoft.com/office/drawing/2014/main" id="{6CFDF18E-A979-0CDB-70B0-E201201459C1}"/>
              </a:ext>
            </a:extLst>
          </p:cNvPr>
          <p:cNvSpPr txBox="1"/>
          <p:nvPr/>
        </p:nvSpPr>
        <p:spPr>
          <a:xfrm>
            <a:off x="8396971" y="3239943"/>
            <a:ext cx="1359668" cy="369332"/>
          </a:xfrm>
          <a:prstGeom prst="rect">
            <a:avLst/>
          </a:prstGeom>
          <a:noFill/>
        </p:spPr>
        <p:txBody>
          <a:bodyPr wrap="none" rtlCol="0">
            <a:spAutoFit/>
          </a:bodyPr>
          <a:lstStyle/>
          <a:p>
            <a:r>
              <a:rPr lang="en-US" dirty="0" err="1"/>
              <a:t>domHandler</a:t>
            </a:r>
            <a:endParaRPr lang="en-US" dirty="0"/>
          </a:p>
        </p:txBody>
      </p:sp>
      <p:cxnSp>
        <p:nvCxnSpPr>
          <p:cNvPr id="24" name="Straight Connector 23">
            <a:extLst>
              <a:ext uri="{FF2B5EF4-FFF2-40B4-BE49-F238E27FC236}">
                <a16:creationId xmlns:a16="http://schemas.microsoft.com/office/drawing/2014/main" id="{88557EBA-3823-E0D9-352A-6E664FFF8BCF}"/>
              </a:ext>
            </a:extLst>
          </p:cNvPr>
          <p:cNvCxnSpPr>
            <a:cxnSpLocks/>
          </p:cNvCxnSpPr>
          <p:nvPr/>
        </p:nvCxnSpPr>
        <p:spPr>
          <a:xfrm>
            <a:off x="9844585" y="3487079"/>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5" name="Straight Arrow Connector 24">
            <a:extLst>
              <a:ext uri="{FF2B5EF4-FFF2-40B4-BE49-F238E27FC236}">
                <a16:creationId xmlns:a16="http://schemas.microsoft.com/office/drawing/2014/main" id="{687411AF-E7DE-86EC-F0E7-E22D1E8509F4}"/>
              </a:ext>
            </a:extLst>
          </p:cNvPr>
          <p:cNvCxnSpPr>
            <a:cxnSpLocks/>
          </p:cNvCxnSpPr>
          <p:nvPr/>
        </p:nvCxnSpPr>
        <p:spPr>
          <a:xfrm flipV="1">
            <a:off x="2176052" y="2821880"/>
            <a:ext cx="238685" cy="19985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18879602-ECFF-7EC6-1D18-5196BA5759AB}"/>
              </a:ext>
            </a:extLst>
          </p:cNvPr>
          <p:cNvCxnSpPr>
            <a:cxnSpLocks/>
          </p:cNvCxnSpPr>
          <p:nvPr/>
        </p:nvCxnSpPr>
        <p:spPr>
          <a:xfrm flipV="1">
            <a:off x="3403600" y="2821880"/>
            <a:ext cx="651476" cy="22102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F11B6933-FE88-9174-5C76-E52F3CF065F3}"/>
              </a:ext>
            </a:extLst>
          </p:cNvPr>
          <p:cNvCxnSpPr>
            <a:cxnSpLocks/>
          </p:cNvCxnSpPr>
          <p:nvPr/>
        </p:nvCxnSpPr>
        <p:spPr>
          <a:xfrm flipV="1">
            <a:off x="4648200" y="2821880"/>
            <a:ext cx="0" cy="2658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3820E2E-83F1-6E66-EA41-8698E6CC709A}"/>
              </a:ext>
            </a:extLst>
          </p:cNvPr>
          <p:cNvCxnSpPr>
            <a:cxnSpLocks/>
          </p:cNvCxnSpPr>
          <p:nvPr/>
        </p:nvCxnSpPr>
        <p:spPr>
          <a:xfrm flipV="1">
            <a:off x="8341673" y="2821880"/>
            <a:ext cx="238685" cy="19985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2326067-C6E5-7E09-CABF-B55E73138C65}"/>
              </a:ext>
            </a:extLst>
          </p:cNvPr>
          <p:cNvCxnSpPr>
            <a:cxnSpLocks/>
          </p:cNvCxnSpPr>
          <p:nvPr/>
        </p:nvCxnSpPr>
        <p:spPr>
          <a:xfrm flipV="1">
            <a:off x="9569221" y="2821880"/>
            <a:ext cx="651476" cy="22102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B0A288F4-54B4-141B-79F1-816FA81BD2E0}"/>
              </a:ext>
            </a:extLst>
          </p:cNvPr>
          <p:cNvCxnSpPr>
            <a:cxnSpLocks/>
          </p:cNvCxnSpPr>
          <p:nvPr/>
        </p:nvCxnSpPr>
        <p:spPr>
          <a:xfrm flipV="1">
            <a:off x="10813821" y="2821880"/>
            <a:ext cx="0" cy="2658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D023B53-60D4-335B-AA88-632BCBF81968}"/>
              </a:ext>
            </a:extLst>
          </p:cNvPr>
          <p:cNvCxnSpPr/>
          <p:nvPr/>
        </p:nvCxnSpPr>
        <p:spPr>
          <a:xfrm>
            <a:off x="707255" y="6237410"/>
            <a:ext cx="10511482"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D7C1756C-621A-788A-00A9-71D274E43C3D}"/>
              </a:ext>
            </a:extLst>
          </p:cNvPr>
          <p:cNvSpPr txBox="1"/>
          <p:nvPr/>
        </p:nvSpPr>
        <p:spPr>
          <a:xfrm>
            <a:off x="2176052" y="6430713"/>
            <a:ext cx="1314975" cy="369332"/>
          </a:xfrm>
          <a:prstGeom prst="rect">
            <a:avLst/>
          </a:prstGeom>
          <a:noFill/>
        </p:spPr>
        <p:txBody>
          <a:bodyPr wrap="none" rtlCol="0">
            <a:spAutoFit/>
          </a:bodyPr>
          <a:lstStyle/>
          <a:p>
            <a:r>
              <a:rPr lang="en-US" dirty="0"/>
              <a:t>&lt;Counter /&gt;</a:t>
            </a:r>
          </a:p>
        </p:txBody>
      </p:sp>
      <p:sp>
        <p:nvSpPr>
          <p:cNvPr id="33" name="TextBox 32">
            <a:extLst>
              <a:ext uri="{FF2B5EF4-FFF2-40B4-BE49-F238E27FC236}">
                <a16:creationId xmlns:a16="http://schemas.microsoft.com/office/drawing/2014/main" id="{C7D0A606-4E81-5367-8221-9BDD2B4E9726}"/>
              </a:ext>
            </a:extLst>
          </p:cNvPr>
          <p:cNvSpPr txBox="1"/>
          <p:nvPr/>
        </p:nvSpPr>
        <p:spPr>
          <a:xfrm>
            <a:off x="7891052" y="6430713"/>
            <a:ext cx="2565831" cy="369332"/>
          </a:xfrm>
          <a:prstGeom prst="rect">
            <a:avLst/>
          </a:prstGeom>
          <a:noFill/>
        </p:spPr>
        <p:txBody>
          <a:bodyPr wrap="none" rtlCol="0">
            <a:spAutoFit/>
          </a:bodyPr>
          <a:lstStyle/>
          <a:p>
            <a:r>
              <a:rPr lang="en-US" dirty="0"/>
              <a:t>&lt;Counter interval=“10”/&gt;</a:t>
            </a:r>
          </a:p>
        </p:txBody>
      </p:sp>
    </p:spTree>
    <p:extLst>
      <p:ext uri="{BB962C8B-B14F-4D97-AF65-F5344CB8AC3E}">
        <p14:creationId xmlns:p14="http://schemas.microsoft.com/office/powerpoint/2010/main" val="4179253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2117E-A95D-4D85-AE2D-6921CA5701C7}"/>
              </a:ext>
            </a:extLst>
          </p:cNvPr>
          <p:cNvSpPr>
            <a:spLocks noGrp="1"/>
          </p:cNvSpPr>
          <p:nvPr>
            <p:ph type="title"/>
          </p:nvPr>
        </p:nvSpPr>
        <p:spPr/>
        <p:txBody>
          <a:bodyPr/>
          <a:lstStyle/>
          <a:p>
            <a:r>
              <a:rPr lang="en-IN" dirty="0"/>
              <a:t>UI Composition (Composite UI Pattern)</a:t>
            </a:r>
          </a:p>
        </p:txBody>
      </p:sp>
      <p:sp>
        <p:nvSpPr>
          <p:cNvPr id="4" name="Rectangle 3">
            <a:extLst>
              <a:ext uri="{FF2B5EF4-FFF2-40B4-BE49-F238E27FC236}">
                <a16:creationId xmlns:a16="http://schemas.microsoft.com/office/drawing/2014/main" id="{40C44FB9-87C9-0ADF-ACA1-E8665DDE1842}"/>
              </a:ext>
            </a:extLst>
          </p:cNvPr>
          <p:cNvSpPr/>
          <p:nvPr/>
        </p:nvSpPr>
        <p:spPr>
          <a:xfrm>
            <a:off x="7948352" y="2152996"/>
            <a:ext cx="1903615" cy="391529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ADVER.</a:t>
            </a:r>
          </a:p>
        </p:txBody>
      </p:sp>
      <p:sp>
        <p:nvSpPr>
          <p:cNvPr id="5" name="Rectangle 4">
            <a:extLst>
              <a:ext uri="{FF2B5EF4-FFF2-40B4-BE49-F238E27FC236}">
                <a16:creationId xmlns:a16="http://schemas.microsoft.com/office/drawing/2014/main" id="{5CAEF0F4-B320-B052-DB44-5C353CE67F50}"/>
              </a:ext>
            </a:extLst>
          </p:cNvPr>
          <p:cNvSpPr/>
          <p:nvPr/>
        </p:nvSpPr>
        <p:spPr>
          <a:xfrm>
            <a:off x="2510444" y="2161309"/>
            <a:ext cx="5286894" cy="390698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16C191AB-DE68-4725-D3B1-1D296B9547E2}"/>
              </a:ext>
            </a:extLst>
          </p:cNvPr>
          <p:cNvSpPr/>
          <p:nvPr/>
        </p:nvSpPr>
        <p:spPr>
          <a:xfrm>
            <a:off x="2628207" y="2269375"/>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7" name="Rectangle: Rounded Corners 6">
            <a:extLst>
              <a:ext uri="{FF2B5EF4-FFF2-40B4-BE49-F238E27FC236}">
                <a16:creationId xmlns:a16="http://schemas.microsoft.com/office/drawing/2014/main" id="{539A288D-11CA-7DFD-9D7B-B3523DA965D4}"/>
              </a:ext>
            </a:extLst>
          </p:cNvPr>
          <p:cNvSpPr/>
          <p:nvPr/>
        </p:nvSpPr>
        <p:spPr>
          <a:xfrm>
            <a:off x="2784389"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8" name="Rectangle: Rounded Corners 7">
            <a:extLst>
              <a:ext uri="{FF2B5EF4-FFF2-40B4-BE49-F238E27FC236}">
                <a16:creationId xmlns:a16="http://schemas.microsoft.com/office/drawing/2014/main" id="{F3E19A22-E3B7-00B8-4B6A-21F0001DABD6}"/>
              </a:ext>
            </a:extLst>
          </p:cNvPr>
          <p:cNvSpPr/>
          <p:nvPr/>
        </p:nvSpPr>
        <p:spPr>
          <a:xfrm>
            <a:off x="3511752"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9" name="Rectangle: Rounded Corners 8">
            <a:extLst>
              <a:ext uri="{FF2B5EF4-FFF2-40B4-BE49-F238E27FC236}">
                <a16:creationId xmlns:a16="http://schemas.microsoft.com/office/drawing/2014/main" id="{5DC682D9-2DDF-643F-8A26-15181D3C742E}"/>
              </a:ext>
            </a:extLst>
          </p:cNvPr>
          <p:cNvSpPr/>
          <p:nvPr/>
        </p:nvSpPr>
        <p:spPr>
          <a:xfrm>
            <a:off x="6003172"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0" name="Rectangle: Rounded Corners 9">
            <a:extLst>
              <a:ext uri="{FF2B5EF4-FFF2-40B4-BE49-F238E27FC236}">
                <a16:creationId xmlns:a16="http://schemas.microsoft.com/office/drawing/2014/main" id="{AC1050B3-ED73-CBA8-B8B1-DE1B14E9D712}"/>
              </a:ext>
            </a:extLst>
          </p:cNvPr>
          <p:cNvSpPr/>
          <p:nvPr/>
        </p:nvSpPr>
        <p:spPr>
          <a:xfrm>
            <a:off x="6730535"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1" name="Rectangle 10">
            <a:extLst>
              <a:ext uri="{FF2B5EF4-FFF2-40B4-BE49-F238E27FC236}">
                <a16:creationId xmlns:a16="http://schemas.microsoft.com/office/drawing/2014/main" id="{634B15F5-7516-2117-1E5B-16C50F1D5DDB}"/>
              </a:ext>
            </a:extLst>
          </p:cNvPr>
          <p:cNvSpPr/>
          <p:nvPr/>
        </p:nvSpPr>
        <p:spPr>
          <a:xfrm>
            <a:off x="2628207" y="2834640"/>
            <a:ext cx="1429789" cy="2560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SIDE NAVIGATION</a:t>
            </a:r>
          </a:p>
        </p:txBody>
      </p:sp>
      <p:sp>
        <p:nvSpPr>
          <p:cNvPr id="12" name="Rectangle 11">
            <a:extLst>
              <a:ext uri="{FF2B5EF4-FFF2-40B4-BE49-F238E27FC236}">
                <a16:creationId xmlns:a16="http://schemas.microsoft.com/office/drawing/2014/main" id="{7823010C-CE69-D5F2-51B1-14A22A81ECF4}"/>
              </a:ext>
            </a:extLst>
          </p:cNvPr>
          <p:cNvSpPr/>
          <p:nvPr/>
        </p:nvSpPr>
        <p:spPr>
          <a:xfrm>
            <a:off x="4143893" y="2834640"/>
            <a:ext cx="3530140" cy="12136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LIST AREA</a:t>
            </a:r>
          </a:p>
        </p:txBody>
      </p:sp>
      <p:sp>
        <p:nvSpPr>
          <p:cNvPr id="13" name="Rectangle 12">
            <a:extLst>
              <a:ext uri="{FF2B5EF4-FFF2-40B4-BE49-F238E27FC236}">
                <a16:creationId xmlns:a16="http://schemas.microsoft.com/office/drawing/2014/main" id="{89764758-BCF5-B83A-79DA-95A3220AF2B8}"/>
              </a:ext>
            </a:extLst>
          </p:cNvPr>
          <p:cNvSpPr/>
          <p:nvPr/>
        </p:nvSpPr>
        <p:spPr>
          <a:xfrm>
            <a:off x="4143893" y="4148051"/>
            <a:ext cx="3530140" cy="12469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DETAILS AREA</a:t>
            </a:r>
          </a:p>
        </p:txBody>
      </p:sp>
      <p:sp>
        <p:nvSpPr>
          <p:cNvPr id="14" name="Rectangle 13">
            <a:extLst>
              <a:ext uri="{FF2B5EF4-FFF2-40B4-BE49-F238E27FC236}">
                <a16:creationId xmlns:a16="http://schemas.microsoft.com/office/drawing/2014/main" id="{FDFAC0DB-2D39-F36B-25BF-47D2BBE6D7BA}"/>
              </a:ext>
            </a:extLst>
          </p:cNvPr>
          <p:cNvSpPr/>
          <p:nvPr/>
        </p:nvSpPr>
        <p:spPr>
          <a:xfrm>
            <a:off x="2628207" y="5536276"/>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STATUS</a:t>
            </a:r>
          </a:p>
        </p:txBody>
      </p:sp>
    </p:spTree>
    <p:extLst>
      <p:ext uri="{BB962C8B-B14F-4D97-AF65-F5344CB8AC3E}">
        <p14:creationId xmlns:p14="http://schemas.microsoft.com/office/powerpoint/2010/main" val="3736666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6F9B63-5304-6BF4-77AA-FE7DA7F012F6}"/>
              </a:ext>
            </a:extLst>
          </p:cNvPr>
          <p:cNvSpPr/>
          <p:nvPr/>
        </p:nvSpPr>
        <p:spPr>
          <a:xfrm>
            <a:off x="4342014" y="1353376"/>
            <a:ext cx="3507971" cy="4518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lnSpc>
                <a:spcPct val="150000"/>
              </a:lnSpc>
            </a:pPr>
            <a:r>
              <a:rPr lang="en-IN" sz="2800" b="1" dirty="0"/>
              <a:t>REACT COMPONENT</a:t>
            </a:r>
          </a:p>
          <a:p>
            <a:pPr algn="ctr"/>
            <a:endParaRPr lang="en-IN" sz="600" b="1" dirty="0">
              <a:solidFill>
                <a:srgbClr val="FF0000"/>
              </a:solidFill>
            </a:endParaRPr>
          </a:p>
          <a:p>
            <a:pPr algn="ctr"/>
            <a:endParaRPr lang="en-IN" sz="600" b="1" dirty="0">
              <a:solidFill>
                <a:srgbClr val="FF0000"/>
              </a:solidFill>
            </a:endParaRPr>
          </a:p>
          <a:p>
            <a:pPr algn="ctr"/>
            <a:r>
              <a:rPr lang="en-IN" sz="2800" b="1" dirty="0">
                <a:solidFill>
                  <a:srgbClr val="FF0000"/>
                </a:solidFill>
              </a:rPr>
              <a:t>View* (UI) – JS / JSX</a:t>
            </a:r>
          </a:p>
          <a:p>
            <a:pPr algn="ctr"/>
            <a:endParaRPr lang="en-IN" sz="2800" dirty="0">
              <a:solidFill>
                <a:srgbClr val="FF0000"/>
              </a:solidFill>
            </a:endParaRPr>
          </a:p>
          <a:p>
            <a:pPr algn="ctr"/>
            <a:r>
              <a:rPr lang="en-IN" sz="2800" dirty="0">
                <a:solidFill>
                  <a:srgbClr val="FFFF00"/>
                </a:solidFill>
              </a:rPr>
              <a:t>Style (CSS) – JSX / CSS</a:t>
            </a:r>
          </a:p>
          <a:p>
            <a:pPr algn="ctr"/>
            <a:endParaRPr lang="en-IN" sz="2800" dirty="0">
              <a:solidFill>
                <a:srgbClr val="FFFF00"/>
              </a:solidFill>
            </a:endParaRPr>
          </a:p>
          <a:p>
            <a:pPr algn="ctr"/>
            <a:r>
              <a:rPr lang="en-IN" sz="2800" dirty="0">
                <a:solidFill>
                  <a:srgbClr val="FFFF00"/>
                </a:solidFill>
              </a:rPr>
              <a:t>Data (Inside) – State</a:t>
            </a:r>
          </a:p>
          <a:p>
            <a:pPr algn="ctr"/>
            <a:r>
              <a:rPr lang="en-IN" sz="2800" dirty="0">
                <a:solidFill>
                  <a:srgbClr val="FFFF00"/>
                </a:solidFill>
              </a:rPr>
              <a:t>Data (Outside) – Props</a:t>
            </a:r>
          </a:p>
          <a:p>
            <a:pPr algn="ctr"/>
            <a:endParaRPr lang="en-IN" sz="2800" dirty="0">
              <a:solidFill>
                <a:srgbClr val="FFFF00"/>
              </a:solidFill>
            </a:endParaRPr>
          </a:p>
          <a:p>
            <a:pPr algn="ctr"/>
            <a:r>
              <a:rPr lang="en-IN" sz="2800" dirty="0">
                <a:solidFill>
                  <a:srgbClr val="FFFF00"/>
                </a:solidFill>
              </a:rPr>
              <a:t>Behaviour - Methods</a:t>
            </a:r>
            <a:endParaRPr lang="en-IN" sz="1600" dirty="0">
              <a:solidFill>
                <a:srgbClr val="FFFF00"/>
              </a:solidFill>
            </a:endParaRPr>
          </a:p>
        </p:txBody>
      </p:sp>
    </p:spTree>
    <p:extLst>
      <p:ext uri="{BB962C8B-B14F-4D97-AF65-F5344CB8AC3E}">
        <p14:creationId xmlns:p14="http://schemas.microsoft.com/office/powerpoint/2010/main" val="36635402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85789-F862-8F01-AA7B-F4DF3F3DE045}"/>
              </a:ext>
            </a:extLst>
          </p:cNvPr>
          <p:cNvSpPr>
            <a:spLocks noGrp="1"/>
          </p:cNvSpPr>
          <p:nvPr>
            <p:ph type="title"/>
          </p:nvPr>
        </p:nvSpPr>
        <p:spPr/>
        <p:txBody>
          <a:bodyPr/>
          <a:lstStyle/>
          <a:p>
            <a:r>
              <a:rPr lang="en-IN" dirty="0"/>
              <a:t>Installation</a:t>
            </a:r>
          </a:p>
        </p:txBody>
      </p:sp>
      <p:sp>
        <p:nvSpPr>
          <p:cNvPr id="3" name="Content Placeholder 2">
            <a:extLst>
              <a:ext uri="{FF2B5EF4-FFF2-40B4-BE49-F238E27FC236}">
                <a16:creationId xmlns:a16="http://schemas.microsoft.com/office/drawing/2014/main" id="{897012A6-5B47-7707-07ED-F588605E7A46}"/>
              </a:ext>
            </a:extLst>
          </p:cNvPr>
          <p:cNvSpPr>
            <a:spLocks noGrp="1"/>
          </p:cNvSpPr>
          <p:nvPr>
            <p:ph idx="1"/>
          </p:nvPr>
        </p:nvSpPr>
        <p:spPr/>
        <p:txBody>
          <a:bodyPr/>
          <a:lstStyle/>
          <a:p>
            <a:r>
              <a:rPr lang="en-IN" dirty="0"/>
              <a:t>Install Node LTS version - </a:t>
            </a:r>
            <a:r>
              <a:rPr lang="en-IN" dirty="0">
                <a:hlinkClick r:id="rId2"/>
              </a:rPr>
              <a:t>https://nodejs.org/en/</a:t>
            </a:r>
            <a:endParaRPr lang="en-IN" dirty="0"/>
          </a:p>
          <a:p>
            <a:r>
              <a:rPr lang="en-IN" dirty="0"/>
              <a:t>Install / Update Visual Studio Code to Latest Release - </a:t>
            </a:r>
            <a:r>
              <a:rPr lang="en-IN" dirty="0">
                <a:hlinkClick r:id="rId3"/>
              </a:rPr>
              <a:t>https://code.visualstudio.com/</a:t>
            </a:r>
            <a:endParaRPr lang="en-IN" dirty="0"/>
          </a:p>
          <a:p>
            <a:r>
              <a:rPr lang="en-IN" dirty="0"/>
              <a:t>Extensions of VS Code</a:t>
            </a:r>
          </a:p>
          <a:p>
            <a:pPr lvl="1"/>
            <a:r>
              <a:rPr lang="en-IN" dirty="0" err="1"/>
              <a:t>AutoFileName</a:t>
            </a:r>
            <a:endParaRPr lang="en-IN" dirty="0"/>
          </a:p>
          <a:p>
            <a:pPr lvl="1"/>
            <a:r>
              <a:rPr lang="en-IN" dirty="0" err="1"/>
              <a:t>vscode</a:t>
            </a:r>
            <a:r>
              <a:rPr lang="en-IN" dirty="0"/>
              <a:t>-icons</a:t>
            </a:r>
          </a:p>
          <a:p>
            <a:pPr lvl="1"/>
            <a:r>
              <a:rPr lang="en-IN" dirty="0"/>
              <a:t>JavaScript (ES6) code snippets</a:t>
            </a:r>
          </a:p>
          <a:p>
            <a:pPr lvl="1"/>
            <a:r>
              <a:rPr lang="en-IN" dirty="0"/>
              <a:t>CSS Formatter</a:t>
            </a:r>
          </a:p>
          <a:p>
            <a:pPr lvl="1"/>
            <a:r>
              <a:rPr lang="en-US" dirty="0"/>
              <a:t>IntelliSense for CSS class names in HTML</a:t>
            </a:r>
          </a:p>
          <a:p>
            <a:pPr lvl="1"/>
            <a:r>
              <a:rPr lang="en-US" dirty="0" err="1"/>
              <a:t>Reactjs</a:t>
            </a:r>
            <a:r>
              <a:rPr lang="en-US" dirty="0"/>
              <a:t> code snippets</a:t>
            </a:r>
          </a:p>
        </p:txBody>
      </p:sp>
    </p:spTree>
    <p:extLst>
      <p:ext uri="{BB962C8B-B14F-4D97-AF65-F5344CB8AC3E}">
        <p14:creationId xmlns:p14="http://schemas.microsoft.com/office/powerpoint/2010/main" val="11853071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102B2-AFC9-4001-939B-6A51C8404898}"/>
              </a:ext>
            </a:extLst>
          </p:cNvPr>
          <p:cNvSpPr>
            <a:spLocks noGrp="1"/>
          </p:cNvSpPr>
          <p:nvPr>
            <p:ph type="title"/>
          </p:nvPr>
        </p:nvSpPr>
        <p:spPr/>
        <p:txBody>
          <a:bodyPr/>
          <a:lstStyle/>
          <a:p>
            <a:r>
              <a:rPr lang="en-US" dirty="0"/>
              <a:t>React Installation</a:t>
            </a:r>
            <a:endParaRPr lang="en-IN" dirty="0"/>
          </a:p>
        </p:txBody>
      </p:sp>
      <p:sp>
        <p:nvSpPr>
          <p:cNvPr id="3" name="Content Placeholder 2">
            <a:extLst>
              <a:ext uri="{FF2B5EF4-FFF2-40B4-BE49-F238E27FC236}">
                <a16:creationId xmlns:a16="http://schemas.microsoft.com/office/drawing/2014/main" id="{D7F03ABA-57F9-41F8-B5CA-0AEB69CB5D99}"/>
              </a:ext>
            </a:extLst>
          </p:cNvPr>
          <p:cNvSpPr>
            <a:spLocks noGrp="1"/>
          </p:cNvSpPr>
          <p:nvPr>
            <p:ph idx="1"/>
          </p:nvPr>
        </p:nvSpPr>
        <p:spPr/>
        <p:txBody>
          <a:bodyPr>
            <a:normAutofit/>
          </a:bodyPr>
          <a:lstStyle/>
          <a:p>
            <a:r>
              <a:rPr lang="en-IN" dirty="0"/>
              <a:t>Install Extensions on Google Chrome</a:t>
            </a:r>
          </a:p>
          <a:p>
            <a:pPr lvl="1"/>
            <a:r>
              <a:rPr lang="en-IN" b="0" i="0" dirty="0">
                <a:solidFill>
                  <a:srgbClr val="202124"/>
                </a:solidFill>
                <a:effectLst/>
                <a:latin typeface="Google Sans"/>
              </a:rPr>
              <a:t>React Developer Tools</a:t>
            </a:r>
          </a:p>
          <a:p>
            <a:pPr lvl="2"/>
            <a:r>
              <a:rPr lang="en-IN" b="0" i="0" u="sng" dirty="0">
                <a:solidFill>
                  <a:srgbClr val="3367D6"/>
                </a:solidFill>
                <a:effectLst/>
                <a:latin typeface="Roboto" panose="02000000000000000000" pitchFamily="2" charset="0"/>
                <a:hlinkClick r:id="rId2"/>
              </a:rPr>
              <a:t>https://chrome.google.com/webstore/detail/react-developer-tools/fmkadmapgofadopljbjfkapdkoienihi</a:t>
            </a:r>
            <a:endParaRPr lang="en-IN" b="0" i="0" dirty="0">
              <a:solidFill>
                <a:srgbClr val="202124"/>
              </a:solidFill>
              <a:effectLst/>
              <a:latin typeface="Google Sans"/>
            </a:endParaRPr>
          </a:p>
          <a:p>
            <a:pPr lvl="1"/>
            <a:r>
              <a:rPr lang="en-IN" b="0" i="0" dirty="0">
                <a:solidFill>
                  <a:srgbClr val="202124"/>
                </a:solidFill>
                <a:effectLst/>
                <a:latin typeface="Google Sans"/>
              </a:rPr>
              <a:t>Redux </a:t>
            </a:r>
            <a:r>
              <a:rPr lang="en-IN" b="0" i="0" dirty="0" err="1">
                <a:solidFill>
                  <a:srgbClr val="202124"/>
                </a:solidFill>
                <a:effectLst/>
                <a:latin typeface="Google Sans"/>
              </a:rPr>
              <a:t>DevTools</a:t>
            </a:r>
            <a:endParaRPr lang="en-IN" b="0" i="0" dirty="0">
              <a:solidFill>
                <a:srgbClr val="202124"/>
              </a:solidFill>
              <a:effectLst/>
              <a:latin typeface="Google Sans"/>
            </a:endParaRPr>
          </a:p>
          <a:p>
            <a:pPr lvl="2"/>
            <a:r>
              <a:rPr lang="en-IN" b="0" i="0" u="sng" dirty="0">
                <a:solidFill>
                  <a:srgbClr val="3367D6"/>
                </a:solidFill>
                <a:effectLst/>
                <a:latin typeface="Roboto" panose="02000000000000000000" pitchFamily="2" charset="0"/>
                <a:hlinkClick r:id="rId3"/>
              </a:rPr>
              <a:t>https://chrome.google.com/webstore/detail/redux-devtools/lmhkpmbekcpmknklioeibfkpmmfibljd</a:t>
            </a:r>
            <a:endParaRPr lang="en-IN" b="0" i="0" dirty="0">
              <a:solidFill>
                <a:srgbClr val="202124"/>
              </a:solidFill>
              <a:effectLst/>
              <a:latin typeface="Roboto" panose="02000000000000000000" pitchFamily="2" charset="0"/>
            </a:endParaRPr>
          </a:p>
        </p:txBody>
      </p:sp>
    </p:spTree>
    <p:extLst>
      <p:ext uri="{BB962C8B-B14F-4D97-AF65-F5344CB8AC3E}">
        <p14:creationId xmlns:p14="http://schemas.microsoft.com/office/powerpoint/2010/main" val="30527455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6D5B9-062D-B93C-1EB7-DBD698945779}"/>
              </a:ext>
            </a:extLst>
          </p:cNvPr>
          <p:cNvSpPr/>
          <p:nvPr/>
        </p:nvSpPr>
        <p:spPr>
          <a:xfrm>
            <a:off x="10000211" y="315884"/>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ES 2015 +</a:t>
            </a:r>
          </a:p>
          <a:p>
            <a:pPr algn="ctr"/>
            <a:r>
              <a:rPr lang="en-IN" dirty="0"/>
              <a:t>(Multiple Files)</a:t>
            </a:r>
          </a:p>
        </p:txBody>
      </p:sp>
      <p:cxnSp>
        <p:nvCxnSpPr>
          <p:cNvPr id="5" name="Straight Arrow Connector 4">
            <a:extLst>
              <a:ext uri="{FF2B5EF4-FFF2-40B4-BE49-F238E27FC236}">
                <a16:creationId xmlns:a16="http://schemas.microsoft.com/office/drawing/2014/main" id="{D7556C6C-93B8-ED3A-4F3D-339C217BB3EC}"/>
              </a:ext>
            </a:extLst>
          </p:cNvPr>
          <p:cNvCxnSpPr/>
          <p:nvPr/>
        </p:nvCxnSpPr>
        <p:spPr>
          <a:xfrm>
            <a:off x="10943706" y="1230284"/>
            <a:ext cx="0"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6" name="Rectangle 5">
            <a:extLst>
              <a:ext uri="{FF2B5EF4-FFF2-40B4-BE49-F238E27FC236}">
                <a16:creationId xmlns:a16="http://schemas.microsoft.com/office/drawing/2014/main" id="{108999D3-5A0D-10E7-E20C-899C5D430E9A}"/>
              </a:ext>
            </a:extLst>
          </p:cNvPr>
          <p:cNvSpPr/>
          <p:nvPr/>
        </p:nvSpPr>
        <p:spPr>
          <a:xfrm>
            <a:off x="10000211" y="2263833"/>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 Compatible Files </a:t>
            </a:r>
          </a:p>
          <a:p>
            <a:pPr algn="ctr"/>
            <a:r>
              <a:rPr lang="en-IN" dirty="0"/>
              <a:t>(Multiple Files)</a:t>
            </a:r>
          </a:p>
        </p:txBody>
      </p:sp>
      <p:cxnSp>
        <p:nvCxnSpPr>
          <p:cNvPr id="7" name="Straight Arrow Connector 6">
            <a:extLst>
              <a:ext uri="{FF2B5EF4-FFF2-40B4-BE49-F238E27FC236}">
                <a16:creationId xmlns:a16="http://schemas.microsoft.com/office/drawing/2014/main" id="{B5387A28-F01D-64FA-2FAD-924C3AC7BBFE}"/>
              </a:ext>
            </a:extLst>
          </p:cNvPr>
          <p:cNvCxnSpPr/>
          <p:nvPr/>
        </p:nvCxnSpPr>
        <p:spPr>
          <a:xfrm flipH="1">
            <a:off x="10943705" y="3178233"/>
            <a:ext cx="1"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8" name="TextBox 7">
            <a:extLst>
              <a:ext uri="{FF2B5EF4-FFF2-40B4-BE49-F238E27FC236}">
                <a16:creationId xmlns:a16="http://schemas.microsoft.com/office/drawing/2014/main" id="{F5E181C7-1FA9-B358-E920-6CF2ACBAEC51}"/>
              </a:ext>
            </a:extLst>
          </p:cNvPr>
          <p:cNvSpPr txBox="1"/>
          <p:nvPr/>
        </p:nvSpPr>
        <p:spPr>
          <a:xfrm>
            <a:off x="9897730" y="3495102"/>
            <a:ext cx="1011815" cy="369332"/>
          </a:xfrm>
          <a:prstGeom prst="rect">
            <a:avLst/>
          </a:prstGeom>
          <a:noFill/>
        </p:spPr>
        <p:txBody>
          <a:bodyPr wrap="none" rtlCol="0">
            <a:spAutoFit/>
          </a:bodyPr>
          <a:lstStyle/>
          <a:p>
            <a:r>
              <a:rPr lang="en-IN" dirty="0"/>
              <a:t>Bundling</a:t>
            </a:r>
          </a:p>
        </p:txBody>
      </p:sp>
      <p:sp>
        <p:nvSpPr>
          <p:cNvPr id="9" name="Rectangle 8">
            <a:extLst>
              <a:ext uri="{FF2B5EF4-FFF2-40B4-BE49-F238E27FC236}">
                <a16:creationId xmlns:a16="http://schemas.microsoft.com/office/drawing/2014/main" id="{4D3BE9AA-AF85-40AB-42F4-7AE59E694E53}"/>
              </a:ext>
            </a:extLst>
          </p:cNvPr>
          <p:cNvSpPr/>
          <p:nvPr/>
        </p:nvSpPr>
        <p:spPr>
          <a:xfrm>
            <a:off x="10000210" y="4211782"/>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Single File / Set of Files</a:t>
            </a:r>
          </a:p>
        </p:txBody>
      </p:sp>
      <p:sp>
        <p:nvSpPr>
          <p:cNvPr id="10" name="TextBox 9">
            <a:extLst>
              <a:ext uri="{FF2B5EF4-FFF2-40B4-BE49-F238E27FC236}">
                <a16:creationId xmlns:a16="http://schemas.microsoft.com/office/drawing/2014/main" id="{0A914996-0F4E-C472-EF4F-7334771BB162}"/>
              </a:ext>
            </a:extLst>
          </p:cNvPr>
          <p:cNvSpPr txBox="1"/>
          <p:nvPr/>
        </p:nvSpPr>
        <p:spPr>
          <a:xfrm>
            <a:off x="9540761" y="1270003"/>
            <a:ext cx="1333682" cy="954107"/>
          </a:xfrm>
          <a:prstGeom prst="rect">
            <a:avLst/>
          </a:prstGeom>
          <a:noFill/>
        </p:spPr>
        <p:txBody>
          <a:bodyPr wrap="square" rtlCol="0">
            <a:spAutoFit/>
          </a:bodyPr>
          <a:lstStyle/>
          <a:p>
            <a:r>
              <a:rPr lang="en-IN" sz="1400" dirty="0"/>
              <a:t>Babel +</a:t>
            </a:r>
          </a:p>
          <a:p>
            <a:r>
              <a:rPr lang="en-IN" sz="1400" dirty="0" err="1"/>
              <a:t>Preset</a:t>
            </a:r>
            <a:r>
              <a:rPr lang="en-IN" sz="1400" dirty="0"/>
              <a:t> (Env) +</a:t>
            </a:r>
          </a:p>
          <a:p>
            <a:r>
              <a:rPr lang="en-IN" sz="1400" dirty="0" err="1"/>
              <a:t>Preset</a:t>
            </a:r>
            <a:r>
              <a:rPr lang="en-IN" sz="1400" dirty="0"/>
              <a:t> (React)</a:t>
            </a:r>
          </a:p>
          <a:p>
            <a:r>
              <a:rPr lang="en-IN" sz="1400" dirty="0" err="1"/>
              <a:t>Polyfill</a:t>
            </a:r>
            <a:r>
              <a:rPr lang="en-IN" sz="1400" dirty="0"/>
              <a:t> (core-</a:t>
            </a:r>
            <a:r>
              <a:rPr lang="en-IN" sz="1400" dirty="0" err="1"/>
              <a:t>js</a:t>
            </a:r>
            <a:r>
              <a:rPr lang="en-IN" sz="1400" dirty="0"/>
              <a:t>)</a:t>
            </a:r>
          </a:p>
        </p:txBody>
      </p:sp>
      <p:cxnSp>
        <p:nvCxnSpPr>
          <p:cNvPr id="11" name="Connector: Elbow 10">
            <a:extLst>
              <a:ext uri="{FF2B5EF4-FFF2-40B4-BE49-F238E27FC236}">
                <a16:creationId xmlns:a16="http://schemas.microsoft.com/office/drawing/2014/main" id="{7F7A2D7E-6247-3398-2B0E-E56A02BED25C}"/>
              </a:ext>
            </a:extLst>
          </p:cNvPr>
          <p:cNvCxnSpPr/>
          <p:nvPr/>
        </p:nvCxnSpPr>
        <p:spPr>
          <a:xfrm rot="5400000">
            <a:off x="9513705" y="4546850"/>
            <a:ext cx="850669" cy="2009333"/>
          </a:xfrm>
          <a:prstGeom prst="bentConnector2">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2" name="TextBox 11">
            <a:extLst>
              <a:ext uri="{FF2B5EF4-FFF2-40B4-BE49-F238E27FC236}">
                <a16:creationId xmlns:a16="http://schemas.microsoft.com/office/drawing/2014/main" id="{6A53BAAA-2E86-1DAB-2AF5-05358F96D734}"/>
              </a:ext>
            </a:extLst>
          </p:cNvPr>
          <p:cNvSpPr txBox="1"/>
          <p:nvPr/>
        </p:nvSpPr>
        <p:spPr>
          <a:xfrm>
            <a:off x="9749595" y="5974757"/>
            <a:ext cx="1510350" cy="369332"/>
          </a:xfrm>
          <a:prstGeom prst="rect">
            <a:avLst/>
          </a:prstGeom>
          <a:noFill/>
        </p:spPr>
        <p:txBody>
          <a:bodyPr wrap="none" rtlCol="0">
            <a:spAutoFit/>
          </a:bodyPr>
          <a:lstStyle/>
          <a:p>
            <a:r>
              <a:rPr lang="en-IN" dirty="0"/>
              <a:t>Inject Bundles</a:t>
            </a:r>
          </a:p>
        </p:txBody>
      </p:sp>
      <p:sp>
        <p:nvSpPr>
          <p:cNvPr id="13" name="Rectangle 12">
            <a:extLst>
              <a:ext uri="{FF2B5EF4-FFF2-40B4-BE49-F238E27FC236}">
                <a16:creationId xmlns:a16="http://schemas.microsoft.com/office/drawing/2014/main" id="{E61EB191-218E-CCEA-42CB-BF5BB3536664}"/>
              </a:ext>
            </a:extLst>
          </p:cNvPr>
          <p:cNvSpPr/>
          <p:nvPr/>
        </p:nvSpPr>
        <p:spPr>
          <a:xfrm>
            <a:off x="7047383" y="5519651"/>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HTML PAGE</a:t>
            </a:r>
          </a:p>
        </p:txBody>
      </p:sp>
      <p:sp>
        <p:nvSpPr>
          <p:cNvPr id="14" name="Rectangle 13">
            <a:extLst>
              <a:ext uri="{FF2B5EF4-FFF2-40B4-BE49-F238E27FC236}">
                <a16:creationId xmlns:a16="http://schemas.microsoft.com/office/drawing/2014/main" id="{BA2B7DED-15BF-A07F-5E70-776208646A7C}"/>
              </a:ext>
            </a:extLst>
          </p:cNvPr>
          <p:cNvSpPr/>
          <p:nvPr/>
        </p:nvSpPr>
        <p:spPr>
          <a:xfrm>
            <a:off x="3667972" y="5517557"/>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Local</a:t>
            </a:r>
          </a:p>
          <a:p>
            <a:pPr algn="ctr"/>
            <a:r>
              <a:rPr lang="en-IN" dirty="0"/>
              <a:t>HTTP Server</a:t>
            </a:r>
          </a:p>
        </p:txBody>
      </p:sp>
      <p:cxnSp>
        <p:nvCxnSpPr>
          <p:cNvPr id="15" name="Straight Arrow Connector 14">
            <a:extLst>
              <a:ext uri="{FF2B5EF4-FFF2-40B4-BE49-F238E27FC236}">
                <a16:creationId xmlns:a16="http://schemas.microsoft.com/office/drawing/2014/main" id="{E8A71765-6702-8F7E-A813-05D01BD7C7BC}"/>
              </a:ext>
            </a:extLst>
          </p:cNvPr>
          <p:cNvCxnSpPr>
            <a:endCxn id="14" idx="3"/>
          </p:cNvCxnSpPr>
          <p:nvPr/>
        </p:nvCxnSpPr>
        <p:spPr>
          <a:xfrm flipH="1" flipV="1">
            <a:off x="5554961" y="5974757"/>
            <a:ext cx="1492422" cy="2094"/>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6" name="TextBox 15">
            <a:extLst>
              <a:ext uri="{FF2B5EF4-FFF2-40B4-BE49-F238E27FC236}">
                <a16:creationId xmlns:a16="http://schemas.microsoft.com/office/drawing/2014/main" id="{628B22EA-2B58-6AAA-6B17-19812319F66F}"/>
              </a:ext>
            </a:extLst>
          </p:cNvPr>
          <p:cNvSpPr txBox="1"/>
          <p:nvPr/>
        </p:nvSpPr>
        <p:spPr>
          <a:xfrm>
            <a:off x="5880031" y="6005914"/>
            <a:ext cx="842282" cy="369332"/>
          </a:xfrm>
          <a:prstGeom prst="rect">
            <a:avLst/>
          </a:prstGeom>
          <a:noFill/>
        </p:spPr>
        <p:txBody>
          <a:bodyPr wrap="none" rtlCol="0">
            <a:spAutoFit/>
          </a:bodyPr>
          <a:lstStyle/>
          <a:p>
            <a:r>
              <a:rPr lang="en-IN" dirty="0"/>
              <a:t>Deploy</a:t>
            </a:r>
          </a:p>
        </p:txBody>
      </p:sp>
      <p:sp>
        <p:nvSpPr>
          <p:cNvPr id="17" name="Rectangle: Rounded Corners 16">
            <a:extLst>
              <a:ext uri="{FF2B5EF4-FFF2-40B4-BE49-F238E27FC236}">
                <a16:creationId xmlns:a16="http://schemas.microsoft.com/office/drawing/2014/main" id="{69DABD2E-BE55-CF0F-E440-23EDECCD13E7}"/>
              </a:ext>
            </a:extLst>
          </p:cNvPr>
          <p:cNvSpPr/>
          <p:nvPr/>
        </p:nvSpPr>
        <p:spPr>
          <a:xfrm>
            <a:off x="340822" y="3898669"/>
            <a:ext cx="2277685" cy="2801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a:t>
            </a:r>
          </a:p>
        </p:txBody>
      </p:sp>
      <p:cxnSp>
        <p:nvCxnSpPr>
          <p:cNvPr id="18" name="Straight Arrow Connector 17">
            <a:extLst>
              <a:ext uri="{FF2B5EF4-FFF2-40B4-BE49-F238E27FC236}">
                <a16:creationId xmlns:a16="http://schemas.microsoft.com/office/drawing/2014/main" id="{CB927DE0-0EC1-D165-1225-D902D8D96B6A}"/>
              </a:ext>
            </a:extLst>
          </p:cNvPr>
          <p:cNvCxnSpPr/>
          <p:nvPr/>
        </p:nvCxnSpPr>
        <p:spPr>
          <a:xfrm flipH="1">
            <a:off x="2618507" y="623454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DAD6DEEE-1DA5-93A4-D166-4DDFDDFFC30A}"/>
              </a:ext>
            </a:extLst>
          </p:cNvPr>
          <p:cNvCxnSpPr/>
          <p:nvPr/>
        </p:nvCxnSpPr>
        <p:spPr>
          <a:xfrm>
            <a:off x="2618507" y="568590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20" name="Straight Connector 19">
            <a:extLst>
              <a:ext uri="{FF2B5EF4-FFF2-40B4-BE49-F238E27FC236}">
                <a16:creationId xmlns:a16="http://schemas.microsoft.com/office/drawing/2014/main" id="{216A61CA-BCED-D1BE-80BE-BE157CF826D6}"/>
              </a:ext>
            </a:extLst>
          </p:cNvPr>
          <p:cNvCxnSpPr>
            <a:cxnSpLocks/>
          </p:cNvCxnSpPr>
          <p:nvPr/>
        </p:nvCxnSpPr>
        <p:spPr>
          <a:xfrm>
            <a:off x="3017520" y="1130531"/>
            <a:ext cx="0" cy="5569527"/>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442D53F5-1728-C6F5-1F3E-D47DE191EF3F}"/>
              </a:ext>
            </a:extLst>
          </p:cNvPr>
          <p:cNvSpPr txBox="1"/>
          <p:nvPr/>
        </p:nvSpPr>
        <p:spPr>
          <a:xfrm>
            <a:off x="7821634" y="4011727"/>
            <a:ext cx="1235082" cy="400110"/>
          </a:xfrm>
          <a:prstGeom prst="rect">
            <a:avLst/>
          </a:prstGeom>
          <a:noFill/>
        </p:spPr>
        <p:txBody>
          <a:bodyPr wrap="none" rtlCol="0">
            <a:spAutoFit/>
          </a:bodyPr>
          <a:lstStyle/>
          <a:p>
            <a:r>
              <a:rPr lang="en-IN" sz="2000" b="1" dirty="0"/>
              <a:t>WEBPACK</a:t>
            </a:r>
          </a:p>
        </p:txBody>
      </p:sp>
      <p:cxnSp>
        <p:nvCxnSpPr>
          <p:cNvPr id="22" name="Straight Connector 21">
            <a:extLst>
              <a:ext uri="{FF2B5EF4-FFF2-40B4-BE49-F238E27FC236}">
                <a16:creationId xmlns:a16="http://schemas.microsoft.com/office/drawing/2014/main" id="{73588A5F-D7D8-CAD3-68DA-6412A1C05868}"/>
              </a:ext>
            </a:extLst>
          </p:cNvPr>
          <p:cNvCxnSpPr/>
          <p:nvPr/>
        </p:nvCxnSpPr>
        <p:spPr>
          <a:xfrm flipH="1">
            <a:off x="6902364" y="240022"/>
            <a:ext cx="2942705" cy="5284801"/>
          </a:xfrm>
          <a:prstGeom prst="line">
            <a:avLst/>
          </a:prstGeom>
        </p:spPr>
        <p:style>
          <a:lnRef idx="3">
            <a:schemeClr val="accent2"/>
          </a:lnRef>
          <a:fillRef idx="0">
            <a:schemeClr val="accent2"/>
          </a:fillRef>
          <a:effectRef idx="2">
            <a:schemeClr val="accent2"/>
          </a:effectRef>
          <a:fontRef idx="minor">
            <a:schemeClr val="tx1"/>
          </a:fontRef>
        </p:style>
      </p:cxnSp>
      <p:sp>
        <p:nvSpPr>
          <p:cNvPr id="23" name="Rectangle 22">
            <a:extLst>
              <a:ext uri="{FF2B5EF4-FFF2-40B4-BE49-F238E27FC236}">
                <a16:creationId xmlns:a16="http://schemas.microsoft.com/office/drawing/2014/main" id="{C7312268-C128-CC87-0540-73DE838B4107}"/>
              </a:ext>
            </a:extLst>
          </p:cNvPr>
          <p:cNvSpPr/>
          <p:nvPr/>
        </p:nvSpPr>
        <p:spPr>
          <a:xfrm>
            <a:off x="3418281" y="1780956"/>
            <a:ext cx="5765781" cy="2751513"/>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4" name="TextBox 23">
            <a:extLst>
              <a:ext uri="{FF2B5EF4-FFF2-40B4-BE49-F238E27FC236}">
                <a16:creationId xmlns:a16="http://schemas.microsoft.com/office/drawing/2014/main" id="{863A1A7D-0DF2-00F5-6A31-2A38B241B360}"/>
              </a:ext>
            </a:extLst>
          </p:cNvPr>
          <p:cNvSpPr txBox="1"/>
          <p:nvPr/>
        </p:nvSpPr>
        <p:spPr>
          <a:xfrm>
            <a:off x="6826857" y="2552051"/>
            <a:ext cx="1444178" cy="830997"/>
          </a:xfrm>
          <a:prstGeom prst="rect">
            <a:avLst/>
          </a:prstGeom>
          <a:noFill/>
        </p:spPr>
        <p:txBody>
          <a:bodyPr wrap="none" rtlCol="0">
            <a:spAutoFit/>
          </a:bodyPr>
          <a:lstStyle/>
          <a:p>
            <a:pPr algn="ctr"/>
            <a:r>
              <a:rPr lang="en-IN" sz="2400" b="1" dirty="0"/>
              <a:t>WEBPACK</a:t>
            </a:r>
          </a:p>
          <a:p>
            <a:pPr algn="ctr"/>
            <a:r>
              <a:rPr lang="en-IN" sz="2400" b="1" dirty="0"/>
              <a:t>CLI</a:t>
            </a:r>
          </a:p>
        </p:txBody>
      </p:sp>
      <p:sp>
        <p:nvSpPr>
          <p:cNvPr id="25" name="TextBox 24">
            <a:extLst>
              <a:ext uri="{FF2B5EF4-FFF2-40B4-BE49-F238E27FC236}">
                <a16:creationId xmlns:a16="http://schemas.microsoft.com/office/drawing/2014/main" id="{4E0D02AC-7B7C-BDB9-C97E-49B034C1F37E}"/>
              </a:ext>
            </a:extLst>
          </p:cNvPr>
          <p:cNvSpPr txBox="1"/>
          <p:nvPr/>
        </p:nvSpPr>
        <p:spPr>
          <a:xfrm>
            <a:off x="6668400" y="2100023"/>
            <a:ext cx="1854995" cy="369332"/>
          </a:xfrm>
          <a:prstGeom prst="rect">
            <a:avLst/>
          </a:prstGeom>
          <a:noFill/>
        </p:spPr>
        <p:txBody>
          <a:bodyPr wrap="none" rtlCol="0">
            <a:spAutoFit/>
          </a:bodyPr>
          <a:lstStyle/>
          <a:p>
            <a:r>
              <a:rPr lang="en-IN" dirty="0"/>
              <a:t>Build your project</a:t>
            </a:r>
          </a:p>
        </p:txBody>
      </p:sp>
      <p:cxnSp>
        <p:nvCxnSpPr>
          <p:cNvPr id="26" name="Straight Connector 25">
            <a:extLst>
              <a:ext uri="{FF2B5EF4-FFF2-40B4-BE49-F238E27FC236}">
                <a16:creationId xmlns:a16="http://schemas.microsoft.com/office/drawing/2014/main" id="{5D35060D-0F5A-E60C-CEE3-84D8FB02E4A5}"/>
              </a:ext>
            </a:extLst>
          </p:cNvPr>
          <p:cNvCxnSpPr/>
          <p:nvPr/>
        </p:nvCxnSpPr>
        <p:spPr>
          <a:xfrm flipH="1">
            <a:off x="4360026" y="230662"/>
            <a:ext cx="2872047" cy="5191283"/>
          </a:xfrm>
          <a:prstGeom prst="line">
            <a:avLst/>
          </a:prstGeom>
        </p:spPr>
        <p:style>
          <a:lnRef idx="3">
            <a:schemeClr val="accent2"/>
          </a:lnRef>
          <a:fillRef idx="0">
            <a:schemeClr val="accent2"/>
          </a:fillRef>
          <a:effectRef idx="2">
            <a:schemeClr val="accent2"/>
          </a:effectRef>
          <a:fontRef idx="minor">
            <a:schemeClr val="tx1"/>
          </a:fontRef>
        </p:style>
      </p:cxnSp>
      <p:sp>
        <p:nvSpPr>
          <p:cNvPr id="27" name="TextBox 26">
            <a:extLst>
              <a:ext uri="{FF2B5EF4-FFF2-40B4-BE49-F238E27FC236}">
                <a16:creationId xmlns:a16="http://schemas.microsoft.com/office/drawing/2014/main" id="{443FFFDD-2C21-47D0-9F3F-D08CFEE95141}"/>
              </a:ext>
            </a:extLst>
          </p:cNvPr>
          <p:cNvSpPr txBox="1"/>
          <p:nvPr/>
        </p:nvSpPr>
        <p:spPr>
          <a:xfrm>
            <a:off x="3502024" y="2598003"/>
            <a:ext cx="2160720" cy="830997"/>
          </a:xfrm>
          <a:prstGeom prst="rect">
            <a:avLst/>
          </a:prstGeom>
          <a:noFill/>
        </p:spPr>
        <p:txBody>
          <a:bodyPr wrap="none" rtlCol="0">
            <a:spAutoFit/>
          </a:bodyPr>
          <a:lstStyle/>
          <a:p>
            <a:pPr algn="ctr"/>
            <a:r>
              <a:rPr lang="en-IN" sz="2400" b="1" dirty="0"/>
              <a:t>WEBPACK-DEV-</a:t>
            </a:r>
          </a:p>
          <a:p>
            <a:pPr algn="ctr"/>
            <a:r>
              <a:rPr lang="en-IN" sz="2400" b="1" dirty="0"/>
              <a:t>SERVER</a:t>
            </a:r>
          </a:p>
        </p:txBody>
      </p:sp>
      <p:sp>
        <p:nvSpPr>
          <p:cNvPr id="28" name="TextBox 27">
            <a:extLst>
              <a:ext uri="{FF2B5EF4-FFF2-40B4-BE49-F238E27FC236}">
                <a16:creationId xmlns:a16="http://schemas.microsoft.com/office/drawing/2014/main" id="{09F1523D-2B00-4C50-F133-AAC52A80BAB1}"/>
              </a:ext>
            </a:extLst>
          </p:cNvPr>
          <p:cNvSpPr txBox="1"/>
          <p:nvPr/>
        </p:nvSpPr>
        <p:spPr>
          <a:xfrm>
            <a:off x="3418122" y="1823024"/>
            <a:ext cx="2328523" cy="646331"/>
          </a:xfrm>
          <a:prstGeom prst="rect">
            <a:avLst/>
          </a:prstGeom>
          <a:noFill/>
        </p:spPr>
        <p:txBody>
          <a:bodyPr wrap="none" rtlCol="0">
            <a:spAutoFit/>
          </a:bodyPr>
          <a:lstStyle/>
          <a:p>
            <a:pPr algn="ctr"/>
            <a:r>
              <a:rPr lang="en-IN" dirty="0"/>
              <a:t>Build &amp; Deploy your </a:t>
            </a:r>
          </a:p>
          <a:p>
            <a:pPr algn="ctr"/>
            <a:r>
              <a:rPr lang="en-IN" dirty="0"/>
              <a:t>Project on Local Server</a:t>
            </a:r>
          </a:p>
        </p:txBody>
      </p:sp>
      <p:sp>
        <p:nvSpPr>
          <p:cNvPr id="29" name="TextBox 28">
            <a:extLst>
              <a:ext uri="{FF2B5EF4-FFF2-40B4-BE49-F238E27FC236}">
                <a16:creationId xmlns:a16="http://schemas.microsoft.com/office/drawing/2014/main" id="{F37C5FE3-61B3-C6B4-3248-43C690DDACD7}"/>
              </a:ext>
            </a:extLst>
          </p:cNvPr>
          <p:cNvSpPr txBox="1"/>
          <p:nvPr/>
        </p:nvSpPr>
        <p:spPr>
          <a:xfrm>
            <a:off x="211958" y="166255"/>
            <a:ext cx="3518335" cy="523220"/>
          </a:xfrm>
          <a:prstGeom prst="rect">
            <a:avLst/>
          </a:prstGeom>
          <a:noFill/>
        </p:spPr>
        <p:txBody>
          <a:bodyPr wrap="none" rtlCol="0">
            <a:spAutoFit/>
          </a:bodyPr>
          <a:lstStyle/>
          <a:p>
            <a:r>
              <a:rPr lang="en-IN" sz="2800" b="1" dirty="0"/>
              <a:t>React Client-Side Build</a:t>
            </a:r>
          </a:p>
        </p:txBody>
      </p:sp>
      <p:sp>
        <p:nvSpPr>
          <p:cNvPr id="30" name="TextBox 29">
            <a:extLst>
              <a:ext uri="{FF2B5EF4-FFF2-40B4-BE49-F238E27FC236}">
                <a16:creationId xmlns:a16="http://schemas.microsoft.com/office/drawing/2014/main" id="{2E32C039-CFD2-9BDA-10A5-55A65DC5EE6A}"/>
              </a:ext>
            </a:extLst>
          </p:cNvPr>
          <p:cNvSpPr txBox="1"/>
          <p:nvPr/>
        </p:nvSpPr>
        <p:spPr>
          <a:xfrm>
            <a:off x="87661" y="1573757"/>
            <a:ext cx="2877198" cy="646331"/>
          </a:xfrm>
          <a:prstGeom prst="rect">
            <a:avLst/>
          </a:prstGeom>
          <a:noFill/>
        </p:spPr>
        <p:txBody>
          <a:bodyPr wrap="none" rtlCol="0">
            <a:spAutoFit/>
          </a:bodyPr>
          <a:lstStyle/>
          <a:p>
            <a:r>
              <a:rPr lang="en-IN" dirty="0"/>
              <a:t>Auto Configuration</a:t>
            </a:r>
          </a:p>
          <a:p>
            <a:pPr>
              <a:tabLst>
                <a:tab pos="182563" algn="l"/>
              </a:tabLst>
            </a:pPr>
            <a:r>
              <a:rPr lang="en-IN" dirty="0"/>
              <a:t>	react-cli (create-react-app)</a:t>
            </a:r>
          </a:p>
        </p:txBody>
      </p:sp>
      <p:sp>
        <p:nvSpPr>
          <p:cNvPr id="31" name="TextBox 30">
            <a:extLst>
              <a:ext uri="{FF2B5EF4-FFF2-40B4-BE49-F238E27FC236}">
                <a16:creationId xmlns:a16="http://schemas.microsoft.com/office/drawing/2014/main" id="{5B8CDB91-DAF8-DD92-165A-4983AC656D6B}"/>
              </a:ext>
            </a:extLst>
          </p:cNvPr>
          <p:cNvSpPr txBox="1"/>
          <p:nvPr/>
        </p:nvSpPr>
        <p:spPr>
          <a:xfrm>
            <a:off x="3797760" y="1130531"/>
            <a:ext cx="1341201" cy="369332"/>
          </a:xfrm>
          <a:prstGeom prst="rect">
            <a:avLst/>
          </a:prstGeom>
          <a:noFill/>
        </p:spPr>
        <p:txBody>
          <a:bodyPr wrap="none" rtlCol="0">
            <a:spAutoFit/>
          </a:bodyPr>
          <a:lstStyle/>
          <a:p>
            <a:r>
              <a:rPr lang="en-IN" dirty="0"/>
              <a:t>react-scripts</a:t>
            </a:r>
          </a:p>
        </p:txBody>
      </p:sp>
    </p:spTree>
    <p:extLst>
      <p:ext uri="{BB962C8B-B14F-4D97-AF65-F5344CB8AC3E}">
        <p14:creationId xmlns:p14="http://schemas.microsoft.com/office/powerpoint/2010/main" val="14331563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5888A-0FEE-D868-3E5D-A012AD30789F}"/>
              </a:ext>
            </a:extLst>
          </p:cNvPr>
          <p:cNvSpPr>
            <a:spLocks noGrp="1"/>
          </p:cNvSpPr>
          <p:nvPr>
            <p:ph type="title"/>
          </p:nvPr>
        </p:nvSpPr>
        <p:spPr/>
        <p:txBody>
          <a:bodyPr/>
          <a:lstStyle/>
          <a:p>
            <a:r>
              <a:rPr lang="en-IN" dirty="0"/>
              <a:t>Reference Links</a:t>
            </a:r>
          </a:p>
        </p:txBody>
      </p:sp>
      <p:sp>
        <p:nvSpPr>
          <p:cNvPr id="3" name="Content Placeholder 2">
            <a:extLst>
              <a:ext uri="{FF2B5EF4-FFF2-40B4-BE49-F238E27FC236}">
                <a16:creationId xmlns:a16="http://schemas.microsoft.com/office/drawing/2014/main" id="{981D9F42-EE77-43D5-B27D-D16573662054}"/>
              </a:ext>
            </a:extLst>
          </p:cNvPr>
          <p:cNvSpPr>
            <a:spLocks noGrp="1"/>
          </p:cNvSpPr>
          <p:nvPr>
            <p:ph idx="1"/>
          </p:nvPr>
        </p:nvSpPr>
        <p:spPr/>
        <p:txBody>
          <a:bodyPr/>
          <a:lstStyle/>
          <a:p>
            <a:r>
              <a:rPr lang="en-IN" dirty="0"/>
              <a:t>Create React App - </a:t>
            </a:r>
            <a:r>
              <a:rPr lang="en-IN" dirty="0">
                <a:hlinkClick r:id="rId2"/>
              </a:rPr>
              <a:t>https://create-react-app.dev/</a:t>
            </a:r>
            <a:endParaRPr lang="en-IN" dirty="0"/>
          </a:p>
          <a:p>
            <a:r>
              <a:rPr lang="en-IN" dirty="0"/>
              <a:t>Advance Configuration - </a:t>
            </a:r>
            <a:r>
              <a:rPr lang="en-IN" dirty="0">
                <a:hlinkClick r:id="rId3"/>
              </a:rPr>
              <a:t>https://create-react-app.dev/docs/advanced-configuration</a:t>
            </a:r>
            <a:endParaRPr lang="en-IN" dirty="0"/>
          </a:p>
          <a:p>
            <a:endParaRPr lang="en-IN" dirty="0"/>
          </a:p>
        </p:txBody>
      </p:sp>
    </p:spTree>
    <p:extLst>
      <p:ext uri="{BB962C8B-B14F-4D97-AF65-F5344CB8AC3E}">
        <p14:creationId xmlns:p14="http://schemas.microsoft.com/office/powerpoint/2010/main" val="31341119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85C31-9218-4A50-9B53-CCC5BE394367}"/>
              </a:ext>
            </a:extLst>
          </p:cNvPr>
          <p:cNvSpPr>
            <a:spLocks noGrp="1"/>
          </p:cNvSpPr>
          <p:nvPr>
            <p:ph type="title"/>
          </p:nvPr>
        </p:nvSpPr>
        <p:spPr/>
        <p:txBody>
          <a:bodyPr/>
          <a:lstStyle/>
          <a:p>
            <a:r>
              <a:rPr lang="en-IN" dirty="0"/>
              <a:t>Using Bootstrap</a:t>
            </a:r>
            <a:endParaRPr lang="en-US" dirty="0"/>
          </a:p>
        </p:txBody>
      </p:sp>
      <p:sp>
        <p:nvSpPr>
          <p:cNvPr id="3" name="Content Placeholder 2">
            <a:extLst>
              <a:ext uri="{FF2B5EF4-FFF2-40B4-BE49-F238E27FC236}">
                <a16:creationId xmlns:a16="http://schemas.microsoft.com/office/drawing/2014/main" id="{E0018C54-6DBF-402F-ABE3-5D74A641AC62}"/>
              </a:ext>
            </a:extLst>
          </p:cNvPr>
          <p:cNvSpPr>
            <a:spLocks noGrp="1"/>
          </p:cNvSpPr>
          <p:nvPr>
            <p:ph idx="1"/>
          </p:nvPr>
        </p:nvSpPr>
        <p:spPr/>
        <p:txBody>
          <a:bodyPr/>
          <a:lstStyle/>
          <a:p>
            <a:r>
              <a:rPr lang="en-IN" dirty="0"/>
              <a:t>Install</a:t>
            </a:r>
          </a:p>
          <a:p>
            <a:pPr lvl="1"/>
            <a:r>
              <a:rPr lang="en-IN" dirty="0" err="1"/>
              <a:t>npm</a:t>
            </a:r>
            <a:r>
              <a:rPr lang="en-IN" dirty="0"/>
              <a:t> </a:t>
            </a:r>
            <a:r>
              <a:rPr lang="en-IN" dirty="0" err="1"/>
              <a:t>i</a:t>
            </a:r>
            <a:r>
              <a:rPr lang="en-IN" dirty="0"/>
              <a:t> bootstrap</a:t>
            </a:r>
          </a:p>
          <a:p>
            <a:pPr lvl="1"/>
            <a:r>
              <a:rPr lang="en-IN" dirty="0" err="1"/>
              <a:t>npm</a:t>
            </a:r>
            <a:r>
              <a:rPr lang="en-IN" dirty="0"/>
              <a:t> </a:t>
            </a:r>
            <a:r>
              <a:rPr lang="en-IN" dirty="0" err="1"/>
              <a:t>i</a:t>
            </a:r>
            <a:r>
              <a:rPr lang="en-IN" dirty="0"/>
              <a:t> bootstrap-icons</a:t>
            </a:r>
          </a:p>
          <a:p>
            <a:pPr marL="457200" lvl="1" indent="0">
              <a:buNone/>
            </a:pPr>
            <a:r>
              <a:rPr lang="en-IN" dirty="0"/>
              <a:t>Or</a:t>
            </a:r>
          </a:p>
          <a:p>
            <a:pPr lvl="1"/>
            <a:r>
              <a:rPr lang="en-IN" dirty="0" err="1"/>
              <a:t>npm</a:t>
            </a:r>
            <a:r>
              <a:rPr lang="en-IN" dirty="0"/>
              <a:t> </a:t>
            </a:r>
            <a:r>
              <a:rPr lang="en-IN" dirty="0" err="1"/>
              <a:t>i</a:t>
            </a:r>
            <a:r>
              <a:rPr lang="en-IN" dirty="0"/>
              <a:t> bootstrap bootstrap-icons</a:t>
            </a:r>
          </a:p>
          <a:p>
            <a:r>
              <a:rPr lang="en-IN" dirty="0"/>
              <a:t>Include bootstrap </a:t>
            </a:r>
            <a:r>
              <a:rPr lang="en-IN" dirty="0" err="1"/>
              <a:t>css</a:t>
            </a:r>
            <a:r>
              <a:rPr lang="en-IN" dirty="0"/>
              <a:t>, bootstrap module and bootstrap-icons </a:t>
            </a:r>
            <a:r>
              <a:rPr lang="en-IN" dirty="0" err="1"/>
              <a:t>css</a:t>
            </a:r>
            <a:r>
              <a:rPr lang="en-IN" dirty="0"/>
              <a:t> file in index.js</a:t>
            </a:r>
            <a:endParaRPr lang="en-US" dirty="0"/>
          </a:p>
        </p:txBody>
      </p:sp>
    </p:spTree>
    <p:extLst>
      <p:ext uri="{BB962C8B-B14F-4D97-AF65-F5344CB8AC3E}">
        <p14:creationId xmlns:p14="http://schemas.microsoft.com/office/powerpoint/2010/main" val="14262554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6CD07-6ED8-4745-BB94-D284C968C553}"/>
              </a:ext>
            </a:extLst>
          </p:cNvPr>
          <p:cNvSpPr>
            <a:spLocks noGrp="1"/>
          </p:cNvSpPr>
          <p:nvPr>
            <p:ph type="title"/>
          </p:nvPr>
        </p:nvSpPr>
        <p:spPr/>
        <p:txBody>
          <a:bodyPr/>
          <a:lstStyle/>
          <a:p>
            <a:r>
              <a:rPr lang="en-IN" dirty="0"/>
              <a:t>Assignment</a:t>
            </a:r>
            <a:endParaRPr lang="en-US" dirty="0"/>
          </a:p>
        </p:txBody>
      </p:sp>
      <p:sp>
        <p:nvSpPr>
          <p:cNvPr id="3" name="Content Placeholder 2">
            <a:extLst>
              <a:ext uri="{FF2B5EF4-FFF2-40B4-BE49-F238E27FC236}">
                <a16:creationId xmlns:a16="http://schemas.microsoft.com/office/drawing/2014/main" id="{04EDB561-5318-4813-960C-529175045C7F}"/>
              </a:ext>
            </a:extLst>
          </p:cNvPr>
          <p:cNvSpPr>
            <a:spLocks noGrp="1"/>
          </p:cNvSpPr>
          <p:nvPr>
            <p:ph idx="1"/>
          </p:nvPr>
        </p:nvSpPr>
        <p:spPr/>
        <p:txBody>
          <a:bodyPr/>
          <a:lstStyle/>
          <a:p>
            <a:r>
              <a:rPr lang="en-IN" dirty="0"/>
              <a:t>Create and render the following components</a:t>
            </a:r>
          </a:p>
          <a:p>
            <a:pPr lvl="1"/>
            <a:r>
              <a:rPr lang="en-IN" dirty="0"/>
              <a:t>Component One</a:t>
            </a:r>
          </a:p>
          <a:p>
            <a:pPr lvl="2"/>
            <a:r>
              <a:rPr lang="en-IN" dirty="0"/>
              <a:t>Hello from Component One (text-success)</a:t>
            </a:r>
          </a:p>
          <a:p>
            <a:pPr lvl="1"/>
            <a:r>
              <a:rPr lang="en-IN" dirty="0"/>
              <a:t>Component Two</a:t>
            </a:r>
          </a:p>
          <a:p>
            <a:pPr lvl="2"/>
            <a:r>
              <a:rPr lang="en-IN" dirty="0"/>
              <a:t>Hello from Component Two (text-primary)</a:t>
            </a:r>
            <a:endParaRPr lang="en-US" dirty="0"/>
          </a:p>
        </p:txBody>
      </p:sp>
    </p:spTree>
    <p:extLst>
      <p:ext uri="{BB962C8B-B14F-4D97-AF65-F5344CB8AC3E}">
        <p14:creationId xmlns:p14="http://schemas.microsoft.com/office/powerpoint/2010/main" val="1148228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A70747B-D202-81AC-056D-7AEF364044C9}"/>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t>Traditional Websites</a:t>
            </a:r>
            <a:endParaRPr lang="en-IN" dirty="0"/>
          </a:p>
        </p:txBody>
      </p:sp>
      <p:sp>
        <p:nvSpPr>
          <p:cNvPr id="4" name="Rectangle 3">
            <a:extLst>
              <a:ext uri="{FF2B5EF4-FFF2-40B4-BE49-F238E27FC236}">
                <a16:creationId xmlns:a16="http://schemas.microsoft.com/office/drawing/2014/main" id="{6BE2F769-B4B4-A281-B7AF-EFB3CF73A887}"/>
              </a:ext>
            </a:extLst>
          </p:cNvPr>
          <p:cNvSpPr/>
          <p:nvPr/>
        </p:nvSpPr>
        <p:spPr>
          <a:xfrm>
            <a:off x="8440157" y="1843963"/>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SERVER</a:t>
            </a:r>
          </a:p>
        </p:txBody>
      </p:sp>
      <p:sp>
        <p:nvSpPr>
          <p:cNvPr id="5" name="Rectangle 4">
            <a:extLst>
              <a:ext uri="{FF2B5EF4-FFF2-40B4-BE49-F238E27FC236}">
                <a16:creationId xmlns:a16="http://schemas.microsoft.com/office/drawing/2014/main" id="{C5AD723D-9C1A-A142-FAEE-7EC595F49460}"/>
              </a:ext>
            </a:extLst>
          </p:cNvPr>
          <p:cNvSpPr/>
          <p:nvPr/>
        </p:nvSpPr>
        <p:spPr>
          <a:xfrm>
            <a:off x="945225" y="1843963"/>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grpSp>
        <p:nvGrpSpPr>
          <p:cNvPr id="6" name="Group 5">
            <a:extLst>
              <a:ext uri="{FF2B5EF4-FFF2-40B4-BE49-F238E27FC236}">
                <a16:creationId xmlns:a16="http://schemas.microsoft.com/office/drawing/2014/main" id="{FFD66D2D-31E7-1B2E-08EB-E159AF6C6CAB}"/>
              </a:ext>
            </a:extLst>
          </p:cNvPr>
          <p:cNvGrpSpPr/>
          <p:nvPr/>
        </p:nvGrpSpPr>
        <p:grpSpPr>
          <a:xfrm>
            <a:off x="8583679" y="2407938"/>
            <a:ext cx="1262108" cy="898124"/>
            <a:chOff x="8762260" y="1677880"/>
            <a:chExt cx="1262108" cy="898124"/>
          </a:xfrm>
        </p:grpSpPr>
        <p:sp>
          <p:nvSpPr>
            <p:cNvPr id="7" name="Rectangle: Rounded Corners 6">
              <a:extLst>
                <a:ext uri="{FF2B5EF4-FFF2-40B4-BE49-F238E27FC236}">
                  <a16:creationId xmlns:a16="http://schemas.microsoft.com/office/drawing/2014/main" id="{6CEC921D-F647-5131-6CD5-73BE9CA79280}"/>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D01969F0-C3E0-FFDC-A176-C8F1AB9AAFB1}"/>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HTML PAGES</a:t>
              </a:r>
            </a:p>
          </p:txBody>
        </p:sp>
      </p:grpSp>
      <p:grpSp>
        <p:nvGrpSpPr>
          <p:cNvPr id="9" name="Group 8">
            <a:extLst>
              <a:ext uri="{FF2B5EF4-FFF2-40B4-BE49-F238E27FC236}">
                <a16:creationId xmlns:a16="http://schemas.microsoft.com/office/drawing/2014/main" id="{5A0AF153-0A52-C5CD-1E48-2BA1BE59E4FB}"/>
              </a:ext>
            </a:extLst>
          </p:cNvPr>
          <p:cNvGrpSpPr/>
          <p:nvPr/>
        </p:nvGrpSpPr>
        <p:grpSpPr>
          <a:xfrm>
            <a:off x="9966646" y="2420801"/>
            <a:ext cx="1262108" cy="898124"/>
            <a:chOff x="8762260" y="1677880"/>
            <a:chExt cx="1262108" cy="898124"/>
          </a:xfrm>
        </p:grpSpPr>
        <p:sp>
          <p:nvSpPr>
            <p:cNvPr id="10" name="Rectangle: Rounded Corners 9">
              <a:extLst>
                <a:ext uri="{FF2B5EF4-FFF2-40B4-BE49-F238E27FC236}">
                  <a16:creationId xmlns:a16="http://schemas.microsoft.com/office/drawing/2014/main" id="{C40CCBB0-DEEF-B555-F462-7CE24BD573BC}"/>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1FE34A49-2A46-49CD-7651-34EDFDFE0FD5}"/>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CSS</a:t>
              </a:r>
            </a:p>
          </p:txBody>
        </p:sp>
      </p:grpSp>
      <p:cxnSp>
        <p:nvCxnSpPr>
          <p:cNvPr id="12" name="Straight Arrow Connector 11">
            <a:extLst>
              <a:ext uri="{FF2B5EF4-FFF2-40B4-BE49-F238E27FC236}">
                <a16:creationId xmlns:a16="http://schemas.microsoft.com/office/drawing/2014/main" id="{C882C05B-B501-2553-4905-BDE0EEC9FE02}"/>
              </a:ext>
            </a:extLst>
          </p:cNvPr>
          <p:cNvCxnSpPr>
            <a:cxnSpLocks/>
          </p:cNvCxnSpPr>
          <p:nvPr/>
        </p:nvCxnSpPr>
        <p:spPr>
          <a:xfrm>
            <a:off x="4150064" y="2407938"/>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55C193B-691D-9F39-C1CF-13350EB8D3D4}"/>
              </a:ext>
            </a:extLst>
          </p:cNvPr>
          <p:cNvSpPr txBox="1"/>
          <p:nvPr/>
        </p:nvSpPr>
        <p:spPr>
          <a:xfrm>
            <a:off x="5499470" y="2051469"/>
            <a:ext cx="1266629" cy="369332"/>
          </a:xfrm>
          <a:prstGeom prst="rect">
            <a:avLst/>
          </a:prstGeom>
          <a:noFill/>
        </p:spPr>
        <p:txBody>
          <a:bodyPr wrap="none" rtlCol="0">
            <a:spAutoFit/>
          </a:bodyPr>
          <a:lstStyle/>
          <a:p>
            <a:r>
              <a:rPr lang="en-IN" dirty="0"/>
              <a:t>HTTP + URL</a:t>
            </a:r>
          </a:p>
        </p:txBody>
      </p:sp>
      <p:cxnSp>
        <p:nvCxnSpPr>
          <p:cNvPr id="14" name="Straight Arrow Connector 13">
            <a:extLst>
              <a:ext uri="{FF2B5EF4-FFF2-40B4-BE49-F238E27FC236}">
                <a16:creationId xmlns:a16="http://schemas.microsoft.com/office/drawing/2014/main" id="{A17C3912-E187-66DA-3CA0-971B61CC2CD6}"/>
              </a:ext>
            </a:extLst>
          </p:cNvPr>
          <p:cNvCxnSpPr/>
          <p:nvPr/>
        </p:nvCxnSpPr>
        <p:spPr>
          <a:xfrm flipH="1">
            <a:off x="4150064" y="2802994"/>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46F9C59-3EFE-7C80-BB35-80538D4D7DBB}"/>
              </a:ext>
            </a:extLst>
          </p:cNvPr>
          <p:cNvSpPr/>
          <p:nvPr/>
        </p:nvSpPr>
        <p:spPr>
          <a:xfrm>
            <a:off x="5499470" y="2815856"/>
            <a:ext cx="1345240" cy="369332"/>
          </a:xfrm>
          <a:prstGeom prst="rect">
            <a:avLst/>
          </a:prstGeom>
        </p:spPr>
        <p:txBody>
          <a:bodyPr wrap="none">
            <a:spAutoFit/>
          </a:bodyPr>
          <a:lstStyle/>
          <a:p>
            <a:r>
              <a:rPr lang="en-IN"/>
              <a:t>HTML + CSS </a:t>
            </a:r>
          </a:p>
        </p:txBody>
      </p:sp>
      <p:sp>
        <p:nvSpPr>
          <p:cNvPr id="16" name="Rectangle: Rounded Corners 15">
            <a:extLst>
              <a:ext uri="{FF2B5EF4-FFF2-40B4-BE49-F238E27FC236}">
                <a16:creationId xmlns:a16="http://schemas.microsoft.com/office/drawing/2014/main" id="{0258F22A-0D6D-D243-DF71-F3EF175170FA}"/>
              </a:ext>
            </a:extLst>
          </p:cNvPr>
          <p:cNvSpPr/>
          <p:nvPr/>
        </p:nvSpPr>
        <p:spPr>
          <a:xfrm>
            <a:off x="1138112" y="4199470"/>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96668345-66E6-CA2A-F497-483E11F0F8D5}"/>
              </a:ext>
            </a:extLst>
          </p:cNvPr>
          <p:cNvSpPr/>
          <p:nvPr/>
        </p:nvSpPr>
        <p:spPr>
          <a:xfrm>
            <a:off x="945225" y="2375490"/>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18" name="Rectangle: Rounded Corners 17">
            <a:extLst>
              <a:ext uri="{FF2B5EF4-FFF2-40B4-BE49-F238E27FC236}">
                <a16:creationId xmlns:a16="http://schemas.microsoft.com/office/drawing/2014/main" id="{E1F9211E-AF70-4DF4-5965-58E0C1704B02}"/>
              </a:ext>
            </a:extLst>
          </p:cNvPr>
          <p:cNvSpPr/>
          <p:nvPr/>
        </p:nvSpPr>
        <p:spPr>
          <a:xfrm>
            <a:off x="1138112" y="319578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8FCD4864-2B35-AF40-4D6D-6AFB949D4394}"/>
              </a:ext>
            </a:extLst>
          </p:cNvPr>
          <p:cNvSpPr/>
          <p:nvPr/>
        </p:nvSpPr>
        <p:spPr>
          <a:xfrm>
            <a:off x="2156546" y="319578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EB950484-2685-3755-64F9-48506D1EA3BE}"/>
              </a:ext>
            </a:extLst>
          </p:cNvPr>
          <p:cNvSpPr/>
          <p:nvPr/>
        </p:nvSpPr>
        <p:spPr>
          <a:xfrm>
            <a:off x="3169954" y="3185188"/>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cxnSp>
        <p:nvCxnSpPr>
          <p:cNvPr id="21" name="Straight Arrow Connector 20">
            <a:extLst>
              <a:ext uri="{FF2B5EF4-FFF2-40B4-BE49-F238E27FC236}">
                <a16:creationId xmlns:a16="http://schemas.microsoft.com/office/drawing/2014/main" id="{B23DC003-B98F-25BF-845F-9450C3BA502A}"/>
              </a:ext>
            </a:extLst>
          </p:cNvPr>
          <p:cNvCxnSpPr>
            <a:cxnSpLocks/>
          </p:cNvCxnSpPr>
          <p:nvPr/>
        </p:nvCxnSpPr>
        <p:spPr>
          <a:xfrm>
            <a:off x="4161120" y="4555939"/>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A6DC713-18F0-B8D5-9EEF-0457FAC87933}"/>
              </a:ext>
            </a:extLst>
          </p:cNvPr>
          <p:cNvCxnSpPr/>
          <p:nvPr/>
        </p:nvCxnSpPr>
        <p:spPr>
          <a:xfrm flipH="1">
            <a:off x="4161120" y="4950995"/>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CB3F467-8FFD-23DF-B46C-D92E65976BBA}"/>
              </a:ext>
            </a:extLst>
          </p:cNvPr>
          <p:cNvSpPr txBox="1"/>
          <p:nvPr/>
        </p:nvSpPr>
        <p:spPr>
          <a:xfrm>
            <a:off x="5510526" y="4199470"/>
            <a:ext cx="1266629" cy="369332"/>
          </a:xfrm>
          <a:prstGeom prst="rect">
            <a:avLst/>
          </a:prstGeom>
          <a:noFill/>
        </p:spPr>
        <p:txBody>
          <a:bodyPr wrap="none" rtlCol="0">
            <a:spAutoFit/>
          </a:bodyPr>
          <a:lstStyle/>
          <a:p>
            <a:r>
              <a:rPr lang="en-IN" dirty="0"/>
              <a:t>HTTP + URL</a:t>
            </a:r>
          </a:p>
        </p:txBody>
      </p:sp>
      <p:sp>
        <p:nvSpPr>
          <p:cNvPr id="24" name="Rectangle 23">
            <a:extLst>
              <a:ext uri="{FF2B5EF4-FFF2-40B4-BE49-F238E27FC236}">
                <a16:creationId xmlns:a16="http://schemas.microsoft.com/office/drawing/2014/main" id="{3F5CEC62-1E6A-175F-730B-B39310628971}"/>
              </a:ext>
            </a:extLst>
          </p:cNvPr>
          <p:cNvSpPr/>
          <p:nvPr/>
        </p:nvSpPr>
        <p:spPr>
          <a:xfrm>
            <a:off x="5510526" y="4963857"/>
            <a:ext cx="1345240" cy="369332"/>
          </a:xfrm>
          <a:prstGeom prst="rect">
            <a:avLst/>
          </a:prstGeom>
        </p:spPr>
        <p:txBody>
          <a:bodyPr wrap="none">
            <a:spAutoFit/>
          </a:bodyPr>
          <a:lstStyle/>
          <a:p>
            <a:r>
              <a:rPr lang="en-IN" dirty="0"/>
              <a:t>HTML + CSS </a:t>
            </a:r>
          </a:p>
        </p:txBody>
      </p:sp>
      <p:grpSp>
        <p:nvGrpSpPr>
          <p:cNvPr id="25" name="Group 24">
            <a:extLst>
              <a:ext uri="{FF2B5EF4-FFF2-40B4-BE49-F238E27FC236}">
                <a16:creationId xmlns:a16="http://schemas.microsoft.com/office/drawing/2014/main" id="{47E77F72-2DE5-8086-EC3C-0AFF62F62B4B}"/>
              </a:ext>
            </a:extLst>
          </p:cNvPr>
          <p:cNvGrpSpPr/>
          <p:nvPr/>
        </p:nvGrpSpPr>
        <p:grpSpPr>
          <a:xfrm>
            <a:off x="4262998" y="5163002"/>
            <a:ext cx="828000" cy="828000"/>
            <a:chOff x="4936328" y="4218830"/>
            <a:chExt cx="828000" cy="828000"/>
          </a:xfrm>
        </p:grpSpPr>
        <p:sp>
          <p:nvSpPr>
            <p:cNvPr id="26" name="Arc 25">
              <a:extLst>
                <a:ext uri="{FF2B5EF4-FFF2-40B4-BE49-F238E27FC236}">
                  <a16:creationId xmlns:a16="http://schemas.microsoft.com/office/drawing/2014/main" id="{3143C898-CEF1-CD0D-CFB2-CD5B8E7FAC2C}"/>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7" name="TextBox 26">
              <a:extLst>
                <a:ext uri="{FF2B5EF4-FFF2-40B4-BE49-F238E27FC236}">
                  <a16:creationId xmlns:a16="http://schemas.microsoft.com/office/drawing/2014/main" id="{226FA39C-4A56-E3B0-B0DD-7ECE947D1A5C}"/>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spTree>
    <p:extLst>
      <p:ext uri="{BB962C8B-B14F-4D97-AF65-F5344CB8AC3E}">
        <p14:creationId xmlns:p14="http://schemas.microsoft.com/office/powerpoint/2010/main" val="27143156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8806D-F4A9-5F28-F396-EF8C5F8B3F37}"/>
              </a:ext>
            </a:extLst>
          </p:cNvPr>
          <p:cNvSpPr>
            <a:spLocks noGrp="1"/>
          </p:cNvSpPr>
          <p:nvPr>
            <p:ph type="title"/>
          </p:nvPr>
        </p:nvSpPr>
        <p:spPr/>
        <p:txBody>
          <a:bodyPr/>
          <a:lstStyle/>
          <a:p>
            <a:r>
              <a:rPr lang="en-IN" dirty="0"/>
              <a:t>Styling React Component</a:t>
            </a:r>
          </a:p>
        </p:txBody>
      </p:sp>
      <p:sp>
        <p:nvSpPr>
          <p:cNvPr id="3" name="Content Placeholder 2">
            <a:extLst>
              <a:ext uri="{FF2B5EF4-FFF2-40B4-BE49-F238E27FC236}">
                <a16:creationId xmlns:a16="http://schemas.microsoft.com/office/drawing/2014/main" id="{88AE18B2-30A5-0BB9-124B-4387E705D1AF}"/>
              </a:ext>
            </a:extLst>
          </p:cNvPr>
          <p:cNvSpPr>
            <a:spLocks noGrp="1"/>
          </p:cNvSpPr>
          <p:nvPr>
            <p:ph idx="1"/>
          </p:nvPr>
        </p:nvSpPr>
        <p:spPr/>
        <p:txBody>
          <a:bodyPr/>
          <a:lstStyle/>
          <a:p>
            <a:r>
              <a:rPr lang="en-IN" dirty="0"/>
              <a:t>Inline Style</a:t>
            </a:r>
          </a:p>
          <a:p>
            <a:r>
              <a:rPr lang="en-IN" dirty="0"/>
              <a:t>Style in JS</a:t>
            </a:r>
          </a:p>
          <a:p>
            <a:pPr lvl="1"/>
            <a:r>
              <a:rPr lang="en-IN" dirty="0"/>
              <a:t>Create your own local</a:t>
            </a:r>
          </a:p>
          <a:p>
            <a:pPr lvl="1"/>
            <a:r>
              <a:rPr lang="en-IN" dirty="0"/>
              <a:t>Styled Components</a:t>
            </a:r>
          </a:p>
          <a:p>
            <a:r>
              <a:rPr lang="en-IN" dirty="0"/>
              <a:t>External CSS</a:t>
            </a:r>
          </a:p>
          <a:p>
            <a:r>
              <a:rPr lang="en-IN" dirty="0"/>
              <a:t>CSS Modules</a:t>
            </a:r>
          </a:p>
        </p:txBody>
      </p:sp>
    </p:spTree>
    <p:extLst>
      <p:ext uri="{BB962C8B-B14F-4D97-AF65-F5344CB8AC3E}">
        <p14:creationId xmlns:p14="http://schemas.microsoft.com/office/powerpoint/2010/main" val="4006983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F6BA8-FFBA-4C3C-B9D3-C4266CEE17B3}"/>
              </a:ext>
            </a:extLst>
          </p:cNvPr>
          <p:cNvSpPr>
            <a:spLocks noGrp="1"/>
          </p:cNvSpPr>
          <p:nvPr>
            <p:ph type="title"/>
          </p:nvPr>
        </p:nvSpPr>
        <p:spPr/>
        <p:txBody>
          <a:bodyPr/>
          <a:lstStyle/>
          <a:p>
            <a:r>
              <a:rPr lang="en-US" dirty="0"/>
              <a:t>State</a:t>
            </a:r>
          </a:p>
        </p:txBody>
      </p:sp>
      <p:sp>
        <p:nvSpPr>
          <p:cNvPr id="3" name="Content Placeholder 2">
            <a:extLst>
              <a:ext uri="{FF2B5EF4-FFF2-40B4-BE49-F238E27FC236}">
                <a16:creationId xmlns:a16="http://schemas.microsoft.com/office/drawing/2014/main" id="{0361F06F-9E7C-43D9-8BB3-7E1BC6FBA896}"/>
              </a:ext>
            </a:extLst>
          </p:cNvPr>
          <p:cNvSpPr>
            <a:spLocks noGrp="1"/>
          </p:cNvSpPr>
          <p:nvPr>
            <p:ph idx="1"/>
          </p:nvPr>
        </p:nvSpPr>
        <p:spPr/>
        <p:txBody>
          <a:bodyPr/>
          <a:lstStyle/>
          <a:p>
            <a:r>
              <a:rPr lang="en-US" dirty="0"/>
              <a:t>The state is an updatable structure that is used to contain data or information about the component and can change over time. </a:t>
            </a:r>
          </a:p>
          <a:p>
            <a:r>
              <a:rPr lang="en-US" dirty="0"/>
              <a:t>The change in state can happen as a response to user action or system event. </a:t>
            </a:r>
          </a:p>
          <a:p>
            <a:r>
              <a:rPr lang="en-US" dirty="0"/>
              <a:t>It is the heart of the react component which determines the behavior of the component and how it will render. </a:t>
            </a:r>
          </a:p>
          <a:p>
            <a:r>
              <a:rPr lang="en-US" dirty="0"/>
              <a:t>It represents the component's local state or information. </a:t>
            </a:r>
          </a:p>
          <a:p>
            <a:r>
              <a:rPr lang="en-US" dirty="0"/>
              <a:t>It can only be accessed or modified inside the component or by the component directly.</a:t>
            </a:r>
          </a:p>
        </p:txBody>
      </p:sp>
    </p:spTree>
    <p:extLst>
      <p:ext uri="{BB962C8B-B14F-4D97-AF65-F5344CB8AC3E}">
        <p14:creationId xmlns:p14="http://schemas.microsoft.com/office/powerpoint/2010/main" val="2543228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A4237-CF74-4FC9-9DB5-A78CE20C8640}"/>
              </a:ext>
            </a:extLst>
          </p:cNvPr>
          <p:cNvSpPr>
            <a:spLocks noGrp="1"/>
          </p:cNvSpPr>
          <p:nvPr>
            <p:ph type="title"/>
          </p:nvPr>
        </p:nvSpPr>
        <p:spPr/>
        <p:txBody>
          <a:bodyPr/>
          <a:lstStyle/>
          <a:p>
            <a:r>
              <a:rPr lang="en-US" dirty="0"/>
              <a:t>Props</a:t>
            </a:r>
          </a:p>
        </p:txBody>
      </p:sp>
      <p:sp>
        <p:nvSpPr>
          <p:cNvPr id="3" name="Content Placeholder 2">
            <a:extLst>
              <a:ext uri="{FF2B5EF4-FFF2-40B4-BE49-F238E27FC236}">
                <a16:creationId xmlns:a16="http://schemas.microsoft.com/office/drawing/2014/main" id="{6E493C83-65B9-4A38-8A51-D08F153569B1}"/>
              </a:ext>
            </a:extLst>
          </p:cNvPr>
          <p:cNvSpPr>
            <a:spLocks noGrp="1"/>
          </p:cNvSpPr>
          <p:nvPr>
            <p:ph idx="1"/>
          </p:nvPr>
        </p:nvSpPr>
        <p:spPr/>
        <p:txBody>
          <a:bodyPr/>
          <a:lstStyle/>
          <a:p>
            <a:r>
              <a:rPr lang="en-US" dirty="0"/>
              <a:t>Props are read-only structure. </a:t>
            </a:r>
          </a:p>
          <a:p>
            <a:r>
              <a:rPr lang="en-US" dirty="0"/>
              <a:t>It is an object which stores the value of attributes of a component and work similar to the HTML attributes. </a:t>
            </a:r>
          </a:p>
          <a:p>
            <a:r>
              <a:rPr lang="en-US" dirty="0"/>
              <a:t>It allows passing data from one component to other components.</a:t>
            </a:r>
          </a:p>
          <a:p>
            <a:r>
              <a:rPr lang="en-US" dirty="0"/>
              <a:t>Props are immutable so we cannot modify the props from inside the component.</a:t>
            </a:r>
          </a:p>
        </p:txBody>
      </p:sp>
    </p:spTree>
    <p:extLst>
      <p:ext uri="{BB962C8B-B14F-4D97-AF65-F5344CB8AC3E}">
        <p14:creationId xmlns:p14="http://schemas.microsoft.com/office/powerpoint/2010/main" val="24518275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51205-93A4-4BF5-8D42-F83F693EAF60}"/>
              </a:ext>
            </a:extLst>
          </p:cNvPr>
          <p:cNvSpPr>
            <a:spLocks noGrp="1"/>
          </p:cNvSpPr>
          <p:nvPr>
            <p:ph type="title"/>
          </p:nvPr>
        </p:nvSpPr>
        <p:spPr>
          <a:xfrm>
            <a:off x="838200" y="365125"/>
            <a:ext cx="10515600" cy="1325563"/>
          </a:xfrm>
        </p:spPr>
        <p:txBody>
          <a:bodyPr/>
          <a:lstStyle/>
          <a:p>
            <a:r>
              <a:rPr lang="en-US"/>
              <a:t>Props vs State</a:t>
            </a:r>
            <a:endParaRPr lang="en-US" dirty="0"/>
          </a:p>
        </p:txBody>
      </p:sp>
      <p:graphicFrame>
        <p:nvGraphicFramePr>
          <p:cNvPr id="6" name="Table 5">
            <a:extLst>
              <a:ext uri="{FF2B5EF4-FFF2-40B4-BE49-F238E27FC236}">
                <a16:creationId xmlns:a16="http://schemas.microsoft.com/office/drawing/2014/main" id="{7ED6FDCF-7A38-4758-9B1F-6F9D5136890B}"/>
              </a:ext>
            </a:extLst>
          </p:cNvPr>
          <p:cNvGraphicFramePr>
            <a:graphicFrameLocks noGrp="1"/>
          </p:cNvGraphicFramePr>
          <p:nvPr/>
        </p:nvGraphicFramePr>
        <p:xfrm>
          <a:off x="838200" y="1825625"/>
          <a:ext cx="10515600" cy="4481957"/>
        </p:xfrm>
        <a:graphic>
          <a:graphicData uri="http://schemas.openxmlformats.org/drawingml/2006/table">
            <a:tbl>
              <a:tblPr>
                <a:tableStyleId>{46F890A9-2807-4EBB-B81D-B2AA78EC7F39}</a:tableStyleId>
              </a:tblPr>
              <a:tblGrid>
                <a:gridCol w="5257800">
                  <a:extLst>
                    <a:ext uri="{9D8B030D-6E8A-4147-A177-3AD203B41FA5}">
                      <a16:colId xmlns:a16="http://schemas.microsoft.com/office/drawing/2014/main" val="3863117934"/>
                    </a:ext>
                  </a:extLst>
                </a:gridCol>
                <a:gridCol w="5257800">
                  <a:extLst>
                    <a:ext uri="{9D8B030D-6E8A-4147-A177-3AD203B41FA5}">
                      <a16:colId xmlns:a16="http://schemas.microsoft.com/office/drawing/2014/main" val="2897757038"/>
                    </a:ext>
                  </a:extLst>
                </a:gridCol>
              </a:tblGrid>
              <a:tr h="0">
                <a:tc>
                  <a:txBody>
                    <a:bodyPr/>
                    <a:lstStyle/>
                    <a:p>
                      <a:pPr algn="ctr" fontAlgn="t"/>
                      <a:r>
                        <a:rPr lang="en-US" sz="2400" b="1" dirty="0">
                          <a:solidFill>
                            <a:schemeClr val="bg1"/>
                          </a:solidFill>
                          <a:effectLst/>
                        </a:rPr>
                        <a:t>Props</a:t>
                      </a:r>
                      <a:endParaRPr lang="en-US" sz="2400" b="1" dirty="0">
                        <a:solidFill>
                          <a:schemeClr val="bg1"/>
                        </a:solidFill>
                        <a:effectLst/>
                        <a:latin typeface="times new roman" panose="02020603050405020304" pitchFamily="18" charset="0"/>
                      </a:endParaRPr>
                    </a:p>
                  </a:txBody>
                  <a:tcPr marL="45720" marR="45720">
                    <a:lnR w="38100" cap="flat" cmpd="sng" algn="ctr">
                      <a:solidFill>
                        <a:schemeClr val="tx1"/>
                      </a:solidFill>
                      <a:prstDash val="solid"/>
                      <a:round/>
                      <a:headEnd type="none" w="med" len="med"/>
                      <a:tailEnd type="none" w="med" len="med"/>
                    </a:lnR>
                    <a:solidFill>
                      <a:srgbClr val="0070C0"/>
                    </a:solidFill>
                  </a:tcPr>
                </a:tc>
                <a:tc>
                  <a:txBody>
                    <a:bodyPr/>
                    <a:lstStyle/>
                    <a:p>
                      <a:pPr algn="ctr" fontAlgn="t"/>
                      <a:r>
                        <a:rPr lang="en-US" sz="2400" b="1" dirty="0">
                          <a:solidFill>
                            <a:schemeClr val="bg1"/>
                          </a:solidFill>
                          <a:effectLst/>
                        </a:rPr>
                        <a:t>State</a:t>
                      </a:r>
                      <a:endParaRPr lang="en-US" sz="2400" b="1" dirty="0">
                        <a:solidFill>
                          <a:schemeClr val="bg1"/>
                        </a:solidFill>
                        <a:effectLst/>
                        <a:latin typeface="times new roman" panose="02020603050405020304" pitchFamily="18" charset="0"/>
                      </a:endParaRPr>
                    </a:p>
                  </a:txBody>
                  <a:tcPr marL="45720" marR="45720">
                    <a:lnL w="38100" cap="flat" cmpd="sng" algn="ctr">
                      <a:solidFill>
                        <a:schemeClr val="tx1"/>
                      </a:solidFill>
                      <a:prstDash val="solid"/>
                      <a:round/>
                      <a:headEnd type="none" w="med" len="med"/>
                      <a:tailEnd type="none" w="med" len="med"/>
                    </a:lnL>
                    <a:solidFill>
                      <a:srgbClr val="0070C0"/>
                    </a:solidFill>
                  </a:tcPr>
                </a:tc>
                <a:extLst>
                  <a:ext uri="{0D108BD9-81ED-4DB2-BD59-A6C34878D82A}">
                    <a16:rowId xmlns:a16="http://schemas.microsoft.com/office/drawing/2014/main" val="287158724"/>
                  </a:ext>
                </a:extLst>
              </a:tr>
              <a:tr h="391641">
                <a:tc>
                  <a:txBody>
                    <a:bodyPr/>
                    <a:lstStyle/>
                    <a:p>
                      <a:pPr marL="268288" indent="-268288" algn="just" fontAlgn="t"/>
                      <a:r>
                        <a:rPr lang="en-US" sz="2000" dirty="0">
                          <a:effectLst/>
                        </a:rPr>
                        <a:t>Props are read-only.</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changes can be asynchronous.</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150829891"/>
                  </a:ext>
                </a:extLst>
              </a:tr>
              <a:tr h="243230">
                <a:tc>
                  <a:txBody>
                    <a:bodyPr/>
                    <a:lstStyle/>
                    <a:p>
                      <a:pPr algn="just" fontAlgn="t"/>
                      <a:r>
                        <a:rPr lang="en-US" sz="2000" dirty="0">
                          <a:effectLst/>
                        </a:rPr>
                        <a:t>Props are immutable.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is mutable.</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330364677"/>
                  </a:ext>
                </a:extLst>
              </a:tr>
              <a:tr h="762669">
                <a:tc>
                  <a:txBody>
                    <a:bodyPr/>
                    <a:lstStyle/>
                    <a:p>
                      <a:pPr algn="just" fontAlgn="t">
                        <a:tabLst/>
                      </a:pPr>
                      <a:r>
                        <a:rPr lang="en-US" sz="2000" dirty="0">
                          <a:effectLst/>
                        </a:rPr>
                        <a:t>Props allow you to pass data from one component to other components as an argument.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holds information about the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25414363"/>
                  </a:ext>
                </a:extLst>
              </a:tr>
              <a:tr h="540052">
                <a:tc>
                  <a:txBody>
                    <a:bodyPr/>
                    <a:lstStyle/>
                    <a:p>
                      <a:pPr algn="just" fontAlgn="t"/>
                      <a:r>
                        <a:rPr lang="en-US" sz="2000" dirty="0">
                          <a:effectLst/>
                        </a:rPr>
                        <a:t>Props can be accessed by the child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be accessed by child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938025783"/>
                  </a:ext>
                </a:extLst>
              </a:tr>
              <a:tr h="688464">
                <a:tc>
                  <a:txBody>
                    <a:bodyPr/>
                    <a:lstStyle/>
                    <a:p>
                      <a:pPr algn="just" fontAlgn="t"/>
                      <a:r>
                        <a:rPr lang="en-US" sz="2000" dirty="0">
                          <a:effectLst/>
                        </a:rPr>
                        <a:t>Props are used to communicate between components.</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States can be used for rendering dynamic changes within the component.</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35947506"/>
                  </a:ext>
                </a:extLst>
              </a:tr>
              <a:tr h="465847">
                <a:tc>
                  <a:txBody>
                    <a:bodyPr/>
                    <a:lstStyle/>
                    <a:p>
                      <a:pPr algn="just" fontAlgn="t"/>
                      <a:r>
                        <a:rPr lang="en-US" sz="2000" dirty="0">
                          <a:effectLst/>
                        </a:rPr>
                        <a:t>Props make components reusable.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make components reusable.</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198556329"/>
                  </a:ext>
                </a:extLst>
              </a:tr>
              <a:tr h="762669">
                <a:tc>
                  <a:txBody>
                    <a:bodyPr/>
                    <a:lstStyle/>
                    <a:p>
                      <a:pPr algn="just" fontAlgn="t"/>
                      <a:r>
                        <a:rPr lang="en-US" sz="2000" dirty="0">
                          <a:effectLst/>
                        </a:rPr>
                        <a:t>Props are external and controlled by whatever renders the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The State is internal and controlled by the React Component itself.</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622946366"/>
                  </a:ext>
                </a:extLst>
              </a:tr>
            </a:tbl>
          </a:graphicData>
        </a:graphic>
      </p:graphicFrame>
    </p:spTree>
    <p:extLst>
      <p:ext uri="{BB962C8B-B14F-4D97-AF65-F5344CB8AC3E}">
        <p14:creationId xmlns:p14="http://schemas.microsoft.com/office/powerpoint/2010/main" val="25149104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952ED-2361-149D-79F0-4D6B5C857A75}"/>
              </a:ext>
            </a:extLst>
          </p:cNvPr>
          <p:cNvSpPr>
            <a:spLocks noGrp="1"/>
          </p:cNvSpPr>
          <p:nvPr>
            <p:ph type="title"/>
          </p:nvPr>
        </p:nvSpPr>
        <p:spPr/>
        <p:txBody>
          <a:bodyPr/>
          <a:lstStyle/>
          <a:p>
            <a:r>
              <a:rPr lang="en-US" dirty="0"/>
              <a:t>How Browser Renders a Web Page?</a:t>
            </a:r>
            <a:endParaRPr lang="en-IN" dirty="0"/>
          </a:p>
        </p:txBody>
      </p:sp>
      <p:sp>
        <p:nvSpPr>
          <p:cNvPr id="4" name="Flowchart: Document 3">
            <a:extLst>
              <a:ext uri="{FF2B5EF4-FFF2-40B4-BE49-F238E27FC236}">
                <a16:creationId xmlns:a16="http://schemas.microsoft.com/office/drawing/2014/main" id="{DAACAAED-AD51-6882-6DD9-D9EF193E6CDC}"/>
              </a:ext>
            </a:extLst>
          </p:cNvPr>
          <p:cNvSpPr/>
          <p:nvPr/>
        </p:nvSpPr>
        <p:spPr>
          <a:xfrm>
            <a:off x="224443" y="3400542"/>
            <a:ext cx="1030778" cy="631767"/>
          </a:xfrm>
          <a:prstGeom prst="flowChart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HTML</a:t>
            </a:r>
            <a:endParaRPr lang="en-IN" b="1" dirty="0"/>
          </a:p>
        </p:txBody>
      </p:sp>
      <p:sp>
        <p:nvSpPr>
          <p:cNvPr id="5" name="Flowchart: Process 4">
            <a:extLst>
              <a:ext uri="{FF2B5EF4-FFF2-40B4-BE49-F238E27FC236}">
                <a16:creationId xmlns:a16="http://schemas.microsoft.com/office/drawing/2014/main" id="{8182BE70-8B53-97BF-97CC-1CC143406C18}"/>
              </a:ext>
            </a:extLst>
          </p:cNvPr>
          <p:cNvSpPr/>
          <p:nvPr/>
        </p:nvSpPr>
        <p:spPr>
          <a:xfrm>
            <a:off x="1828799" y="327169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HTML Parser</a:t>
            </a:r>
            <a:endParaRPr lang="en-IN" dirty="0"/>
          </a:p>
        </p:txBody>
      </p:sp>
      <p:cxnSp>
        <p:nvCxnSpPr>
          <p:cNvPr id="6" name="Straight Arrow Connector 5">
            <a:extLst>
              <a:ext uri="{FF2B5EF4-FFF2-40B4-BE49-F238E27FC236}">
                <a16:creationId xmlns:a16="http://schemas.microsoft.com/office/drawing/2014/main" id="{399F659D-B6D1-290B-E2A6-AAB1B108D240}"/>
              </a:ext>
            </a:extLst>
          </p:cNvPr>
          <p:cNvCxnSpPr>
            <a:endCxn id="5" idx="1"/>
          </p:cNvCxnSpPr>
          <p:nvPr/>
        </p:nvCxnSpPr>
        <p:spPr>
          <a:xfrm flipV="1">
            <a:off x="1255221" y="3716425"/>
            <a:ext cx="573578"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7" name="Flowchart: Data 6">
            <a:extLst>
              <a:ext uri="{FF2B5EF4-FFF2-40B4-BE49-F238E27FC236}">
                <a16:creationId xmlns:a16="http://schemas.microsoft.com/office/drawing/2014/main" id="{D1DB84C6-857D-D8EC-0BE1-AB55A040A9FC}"/>
              </a:ext>
            </a:extLst>
          </p:cNvPr>
          <p:cNvSpPr/>
          <p:nvPr/>
        </p:nvSpPr>
        <p:spPr>
          <a:xfrm>
            <a:off x="3624347" y="333611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DOM Tree</a:t>
            </a:r>
            <a:endParaRPr lang="en-IN" dirty="0"/>
          </a:p>
        </p:txBody>
      </p:sp>
      <p:cxnSp>
        <p:nvCxnSpPr>
          <p:cNvPr id="8" name="Straight Arrow Connector 7">
            <a:extLst>
              <a:ext uri="{FF2B5EF4-FFF2-40B4-BE49-F238E27FC236}">
                <a16:creationId xmlns:a16="http://schemas.microsoft.com/office/drawing/2014/main" id="{CB689D54-7603-96CB-1DE6-3C9B796DAF70}"/>
              </a:ext>
            </a:extLst>
          </p:cNvPr>
          <p:cNvCxnSpPr>
            <a:cxnSpLocks/>
            <a:endCxn id="7" idx="2"/>
          </p:cNvCxnSpPr>
          <p:nvPr/>
        </p:nvCxnSpPr>
        <p:spPr>
          <a:xfrm>
            <a:off x="3050770" y="3716425"/>
            <a:ext cx="75063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9" name="Flowchart: Merge 8">
            <a:extLst>
              <a:ext uri="{FF2B5EF4-FFF2-40B4-BE49-F238E27FC236}">
                <a16:creationId xmlns:a16="http://schemas.microsoft.com/office/drawing/2014/main" id="{4EE8A777-8978-E556-F7E9-80DEFE2E6C15}"/>
              </a:ext>
            </a:extLst>
          </p:cNvPr>
          <p:cNvSpPr/>
          <p:nvPr/>
        </p:nvSpPr>
        <p:spPr>
          <a:xfrm>
            <a:off x="3969741" y="2028941"/>
            <a:ext cx="1433945" cy="854135"/>
          </a:xfrm>
          <a:prstGeom prst="flowChartMerg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DOM</a:t>
            </a:r>
            <a:endParaRPr lang="en-IN" dirty="0"/>
          </a:p>
        </p:txBody>
      </p:sp>
      <p:cxnSp>
        <p:nvCxnSpPr>
          <p:cNvPr id="10" name="Straight Arrow Connector 9">
            <a:extLst>
              <a:ext uri="{FF2B5EF4-FFF2-40B4-BE49-F238E27FC236}">
                <a16:creationId xmlns:a16="http://schemas.microsoft.com/office/drawing/2014/main" id="{8CD16C7D-C301-08E5-F885-0373331042DE}"/>
              </a:ext>
            </a:extLst>
          </p:cNvPr>
          <p:cNvCxnSpPr>
            <a:cxnSpLocks/>
            <a:stCxn id="9" idx="2"/>
          </p:cNvCxnSpPr>
          <p:nvPr/>
        </p:nvCxnSpPr>
        <p:spPr>
          <a:xfrm>
            <a:off x="4686714" y="2883076"/>
            <a:ext cx="0"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1" name="Flowchart: Multidocument 10">
            <a:extLst>
              <a:ext uri="{FF2B5EF4-FFF2-40B4-BE49-F238E27FC236}">
                <a16:creationId xmlns:a16="http://schemas.microsoft.com/office/drawing/2014/main" id="{F001CA6E-E9C7-57F4-050A-53E8AB592CE5}"/>
              </a:ext>
            </a:extLst>
          </p:cNvPr>
          <p:cNvSpPr/>
          <p:nvPr/>
        </p:nvSpPr>
        <p:spPr>
          <a:xfrm>
            <a:off x="133003" y="5553539"/>
            <a:ext cx="1122218" cy="922711"/>
          </a:xfrm>
          <a:prstGeom prst="flowChartMulti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CSS</a:t>
            </a:r>
            <a:endParaRPr lang="en-IN" b="1" dirty="0"/>
          </a:p>
        </p:txBody>
      </p:sp>
      <p:sp>
        <p:nvSpPr>
          <p:cNvPr id="12" name="Flowchart: Process 11">
            <a:extLst>
              <a:ext uri="{FF2B5EF4-FFF2-40B4-BE49-F238E27FC236}">
                <a16:creationId xmlns:a16="http://schemas.microsoft.com/office/drawing/2014/main" id="{20A6B6F3-5591-4648-43A4-DF9400AD580C}"/>
              </a:ext>
            </a:extLst>
          </p:cNvPr>
          <p:cNvSpPr/>
          <p:nvPr/>
        </p:nvSpPr>
        <p:spPr>
          <a:xfrm>
            <a:off x="1828799" y="557016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CSS Parser</a:t>
            </a:r>
            <a:endParaRPr lang="en-IN" dirty="0"/>
          </a:p>
        </p:txBody>
      </p:sp>
      <p:cxnSp>
        <p:nvCxnSpPr>
          <p:cNvPr id="13" name="Straight Arrow Connector 12">
            <a:extLst>
              <a:ext uri="{FF2B5EF4-FFF2-40B4-BE49-F238E27FC236}">
                <a16:creationId xmlns:a16="http://schemas.microsoft.com/office/drawing/2014/main" id="{775878D0-8372-601E-7182-EBF28B2C3257}"/>
              </a:ext>
            </a:extLst>
          </p:cNvPr>
          <p:cNvCxnSpPr>
            <a:stCxn id="11" idx="3"/>
            <a:endCxn id="12" idx="1"/>
          </p:cNvCxnSpPr>
          <p:nvPr/>
        </p:nvCxnSpPr>
        <p:spPr>
          <a:xfrm>
            <a:off x="1255221" y="6014895"/>
            <a:ext cx="57357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4" name="Flowchart: Data 13">
            <a:extLst>
              <a:ext uri="{FF2B5EF4-FFF2-40B4-BE49-F238E27FC236}">
                <a16:creationId xmlns:a16="http://schemas.microsoft.com/office/drawing/2014/main" id="{2581F8C3-A196-09E1-C7D2-8F9C2A3D0463}"/>
              </a:ext>
            </a:extLst>
          </p:cNvPr>
          <p:cNvSpPr/>
          <p:nvPr/>
        </p:nvSpPr>
        <p:spPr>
          <a:xfrm>
            <a:off x="3543991" y="563458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a:t>Style Rules (CSSOM)</a:t>
            </a:r>
            <a:endParaRPr lang="en-IN" sz="1600" dirty="0"/>
          </a:p>
        </p:txBody>
      </p:sp>
      <p:cxnSp>
        <p:nvCxnSpPr>
          <p:cNvPr id="15" name="Straight Arrow Connector 14">
            <a:extLst>
              <a:ext uri="{FF2B5EF4-FFF2-40B4-BE49-F238E27FC236}">
                <a16:creationId xmlns:a16="http://schemas.microsoft.com/office/drawing/2014/main" id="{67306652-3BF0-CF30-3C56-7733CA65DB15}"/>
              </a:ext>
            </a:extLst>
          </p:cNvPr>
          <p:cNvCxnSpPr>
            <a:stCxn id="12" idx="3"/>
            <a:endCxn id="14" idx="2"/>
          </p:cNvCxnSpPr>
          <p:nvPr/>
        </p:nvCxnSpPr>
        <p:spPr>
          <a:xfrm>
            <a:off x="3050770" y="6014895"/>
            <a:ext cx="67028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441507F2-0FA6-35B8-2E09-6E1B9424475D}"/>
              </a:ext>
            </a:extLst>
          </p:cNvPr>
          <p:cNvSpPr/>
          <p:nvPr/>
        </p:nvSpPr>
        <p:spPr>
          <a:xfrm>
            <a:off x="3721052" y="4547699"/>
            <a:ext cx="1890038"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Attachment</a:t>
            </a:r>
            <a:endParaRPr lang="en-IN" dirty="0"/>
          </a:p>
        </p:txBody>
      </p:sp>
      <p:cxnSp>
        <p:nvCxnSpPr>
          <p:cNvPr id="17" name="Straight Arrow Connector 16">
            <a:extLst>
              <a:ext uri="{FF2B5EF4-FFF2-40B4-BE49-F238E27FC236}">
                <a16:creationId xmlns:a16="http://schemas.microsoft.com/office/drawing/2014/main" id="{8385F1DA-5D2E-76F3-84DB-C5585B1ABA66}"/>
              </a:ext>
            </a:extLst>
          </p:cNvPr>
          <p:cNvCxnSpPr>
            <a:endCxn id="16" idx="0"/>
          </p:cNvCxnSpPr>
          <p:nvPr/>
        </p:nvCxnSpPr>
        <p:spPr>
          <a:xfrm>
            <a:off x="4332591" y="4096732"/>
            <a:ext cx="333480" cy="45096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1BB6751-B3C2-4A2C-9F28-9925A1967988}"/>
              </a:ext>
            </a:extLst>
          </p:cNvPr>
          <p:cNvCxnSpPr>
            <a:endCxn id="16" idx="2"/>
          </p:cNvCxnSpPr>
          <p:nvPr/>
        </p:nvCxnSpPr>
        <p:spPr>
          <a:xfrm flipV="1">
            <a:off x="4429297" y="5181546"/>
            <a:ext cx="236774"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9" name="Flowchart: Data 18">
            <a:extLst>
              <a:ext uri="{FF2B5EF4-FFF2-40B4-BE49-F238E27FC236}">
                <a16:creationId xmlns:a16="http://schemas.microsoft.com/office/drawing/2014/main" id="{1AD82C86-7357-4A2D-3827-424DC1617202}"/>
              </a:ext>
            </a:extLst>
          </p:cNvPr>
          <p:cNvSpPr/>
          <p:nvPr/>
        </p:nvSpPr>
        <p:spPr>
          <a:xfrm>
            <a:off x="6319334" y="4484314"/>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Render Tree</a:t>
            </a:r>
            <a:endParaRPr lang="en-IN" dirty="0"/>
          </a:p>
        </p:txBody>
      </p:sp>
      <p:cxnSp>
        <p:nvCxnSpPr>
          <p:cNvPr id="20" name="Straight Arrow Connector 19">
            <a:extLst>
              <a:ext uri="{FF2B5EF4-FFF2-40B4-BE49-F238E27FC236}">
                <a16:creationId xmlns:a16="http://schemas.microsoft.com/office/drawing/2014/main" id="{95085BD0-1568-2AF8-D5CE-352CC738F55E}"/>
              </a:ext>
            </a:extLst>
          </p:cNvPr>
          <p:cNvCxnSpPr>
            <a:endCxn id="19" idx="2"/>
          </p:cNvCxnSpPr>
          <p:nvPr/>
        </p:nvCxnSpPr>
        <p:spPr>
          <a:xfrm flipV="1">
            <a:off x="5611090" y="4864622"/>
            <a:ext cx="885305"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1" name="Flowchart: Process 20">
            <a:extLst>
              <a:ext uri="{FF2B5EF4-FFF2-40B4-BE49-F238E27FC236}">
                <a16:creationId xmlns:a16="http://schemas.microsoft.com/office/drawing/2014/main" id="{84E4A209-6E40-D9F6-C2B1-EAA615EF8D56}"/>
              </a:ext>
            </a:extLst>
          </p:cNvPr>
          <p:cNvSpPr/>
          <p:nvPr/>
        </p:nvSpPr>
        <p:spPr>
          <a:xfrm>
            <a:off x="6593653" y="3207270"/>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Layout</a:t>
            </a:r>
            <a:endParaRPr lang="en-IN" dirty="0"/>
          </a:p>
        </p:txBody>
      </p:sp>
      <p:cxnSp>
        <p:nvCxnSpPr>
          <p:cNvPr id="22" name="Straight Arrow Connector 21">
            <a:extLst>
              <a:ext uri="{FF2B5EF4-FFF2-40B4-BE49-F238E27FC236}">
                <a16:creationId xmlns:a16="http://schemas.microsoft.com/office/drawing/2014/main" id="{341C4976-3508-8552-682E-31FCFE653476}"/>
              </a:ext>
            </a:extLst>
          </p:cNvPr>
          <p:cNvCxnSpPr>
            <a:stCxn id="21" idx="2"/>
          </p:cNvCxnSpPr>
          <p:nvPr/>
        </p:nvCxnSpPr>
        <p:spPr>
          <a:xfrm>
            <a:off x="7204639" y="4096732"/>
            <a:ext cx="1" cy="38758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12205AC5-D373-07A5-3465-9A4011DC5DAA}"/>
              </a:ext>
            </a:extLst>
          </p:cNvPr>
          <p:cNvSpPr/>
          <p:nvPr/>
        </p:nvSpPr>
        <p:spPr>
          <a:xfrm>
            <a:off x="8536892" y="4547698"/>
            <a:ext cx="1446693"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Painting</a:t>
            </a:r>
            <a:endParaRPr lang="en-IN" dirty="0"/>
          </a:p>
        </p:txBody>
      </p:sp>
      <p:cxnSp>
        <p:nvCxnSpPr>
          <p:cNvPr id="24" name="Straight Arrow Connector 23">
            <a:extLst>
              <a:ext uri="{FF2B5EF4-FFF2-40B4-BE49-F238E27FC236}">
                <a16:creationId xmlns:a16="http://schemas.microsoft.com/office/drawing/2014/main" id="{EC3D003E-07A9-A48B-84D7-777686736CBD}"/>
              </a:ext>
            </a:extLst>
          </p:cNvPr>
          <p:cNvCxnSpPr/>
          <p:nvPr/>
        </p:nvCxnSpPr>
        <p:spPr>
          <a:xfrm>
            <a:off x="7912884" y="4864622"/>
            <a:ext cx="62400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C06A273-91A3-037E-0758-E72516B8390E}"/>
              </a:ext>
            </a:extLst>
          </p:cNvPr>
          <p:cNvCxnSpPr/>
          <p:nvPr/>
        </p:nvCxnSpPr>
        <p:spPr>
          <a:xfrm>
            <a:off x="9983585" y="4864622"/>
            <a:ext cx="54032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6" name="Flowchart: Display 25">
            <a:extLst>
              <a:ext uri="{FF2B5EF4-FFF2-40B4-BE49-F238E27FC236}">
                <a16:creationId xmlns:a16="http://schemas.microsoft.com/office/drawing/2014/main" id="{707D7A07-1AFC-1CD4-9919-04878E1FDD36}"/>
              </a:ext>
            </a:extLst>
          </p:cNvPr>
          <p:cNvSpPr/>
          <p:nvPr/>
        </p:nvSpPr>
        <p:spPr>
          <a:xfrm>
            <a:off x="10523912" y="4547698"/>
            <a:ext cx="1587731" cy="633847"/>
          </a:xfrm>
          <a:prstGeom prst="flowChartDisplay">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Display</a:t>
            </a:r>
            <a:endParaRPr lang="en-IN" b="1" dirty="0"/>
          </a:p>
        </p:txBody>
      </p:sp>
    </p:spTree>
    <p:extLst>
      <p:ext uri="{BB962C8B-B14F-4D97-AF65-F5344CB8AC3E}">
        <p14:creationId xmlns:p14="http://schemas.microsoft.com/office/powerpoint/2010/main" val="35409273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5F420-C01D-4367-BC86-69743FB60450}"/>
              </a:ext>
            </a:extLst>
          </p:cNvPr>
          <p:cNvSpPr>
            <a:spLocks noGrp="1"/>
          </p:cNvSpPr>
          <p:nvPr>
            <p:ph type="title"/>
          </p:nvPr>
        </p:nvSpPr>
        <p:spPr/>
        <p:txBody>
          <a:bodyPr/>
          <a:lstStyle/>
          <a:p>
            <a:r>
              <a:rPr lang="en-US" dirty="0"/>
              <a:t>Solution – Virtual DOM</a:t>
            </a:r>
            <a:endParaRPr lang="en-IN" dirty="0"/>
          </a:p>
        </p:txBody>
      </p:sp>
      <p:sp>
        <p:nvSpPr>
          <p:cNvPr id="3" name="Content Placeholder 2">
            <a:extLst>
              <a:ext uri="{FF2B5EF4-FFF2-40B4-BE49-F238E27FC236}">
                <a16:creationId xmlns:a16="http://schemas.microsoft.com/office/drawing/2014/main" id="{B1DBB367-CCB4-4FB5-BC75-F34B6B54CC77}"/>
              </a:ext>
            </a:extLst>
          </p:cNvPr>
          <p:cNvSpPr>
            <a:spLocks noGrp="1"/>
          </p:cNvSpPr>
          <p:nvPr>
            <p:ph idx="1"/>
          </p:nvPr>
        </p:nvSpPr>
        <p:spPr/>
        <p:txBody>
          <a:bodyPr/>
          <a:lstStyle/>
          <a:p>
            <a:r>
              <a:rPr lang="en-US" b="0" i="0" dirty="0">
                <a:solidFill>
                  <a:srgbClr val="292929"/>
                </a:solidFill>
                <a:effectLst/>
                <a:latin typeface="charter"/>
              </a:rPr>
              <a:t>Virtual DOM is an in-memory representation of real DOM. </a:t>
            </a:r>
          </a:p>
          <a:p>
            <a:r>
              <a:rPr lang="en-US" b="0" i="0" dirty="0">
                <a:solidFill>
                  <a:srgbClr val="292929"/>
                </a:solidFill>
                <a:effectLst/>
                <a:latin typeface="charter"/>
              </a:rPr>
              <a:t>It is a lightweight JavaScript object which is a copy of Real DOM.</a:t>
            </a:r>
          </a:p>
          <a:p>
            <a:r>
              <a:rPr lang="en-US" b="0" i="0" dirty="0">
                <a:solidFill>
                  <a:srgbClr val="292929"/>
                </a:solidFill>
                <a:effectLst/>
                <a:latin typeface="charter"/>
              </a:rPr>
              <a:t>Whenever </a:t>
            </a:r>
            <a:r>
              <a:rPr lang="en-US" b="0" i="0" dirty="0" err="1">
                <a:solidFill>
                  <a:srgbClr val="292929"/>
                </a:solidFill>
                <a:effectLst/>
                <a:latin typeface="charter"/>
              </a:rPr>
              <a:t>setState</a:t>
            </a:r>
            <a:r>
              <a:rPr lang="en-US" b="0" i="0" dirty="0">
                <a:solidFill>
                  <a:srgbClr val="292929"/>
                </a:solidFill>
                <a:effectLst/>
                <a:latin typeface="charter"/>
              </a:rPr>
              <a:t>() method is called, ReactJS creates the whole Virtual DOM from scratch.</a:t>
            </a:r>
            <a:endParaRPr lang="en-US" dirty="0">
              <a:solidFill>
                <a:srgbClr val="292929"/>
              </a:solidFill>
              <a:latin typeface="charter"/>
            </a:endParaRPr>
          </a:p>
          <a:p>
            <a:r>
              <a:rPr lang="en-US" b="0" i="0" dirty="0">
                <a:solidFill>
                  <a:srgbClr val="292929"/>
                </a:solidFill>
                <a:effectLst/>
                <a:latin typeface="charter"/>
              </a:rPr>
              <a:t>At any given time, ReactJS maintains two virtual DOM, one with the updated state Virtual DOM and other with the previous state Virtual DOM.</a:t>
            </a:r>
          </a:p>
          <a:p>
            <a:r>
              <a:rPr lang="en-US" b="0" i="0" dirty="0">
                <a:solidFill>
                  <a:srgbClr val="292929"/>
                </a:solidFill>
                <a:effectLst/>
                <a:latin typeface="charter"/>
              </a:rPr>
              <a:t>ReactJS using diff algorithm compares both the Virtual DOM to find the minimum number of steps to update the Real DOM.</a:t>
            </a:r>
            <a:endParaRPr lang="en-IN" dirty="0"/>
          </a:p>
        </p:txBody>
      </p:sp>
    </p:spTree>
    <p:extLst>
      <p:ext uri="{BB962C8B-B14F-4D97-AF65-F5344CB8AC3E}">
        <p14:creationId xmlns:p14="http://schemas.microsoft.com/office/powerpoint/2010/main" val="3377583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F3D05-794D-4EE8-9997-082E4496E47C}"/>
              </a:ext>
            </a:extLst>
          </p:cNvPr>
          <p:cNvSpPr>
            <a:spLocks noGrp="1"/>
          </p:cNvSpPr>
          <p:nvPr>
            <p:ph type="title"/>
          </p:nvPr>
        </p:nvSpPr>
        <p:spPr/>
        <p:txBody>
          <a:bodyPr/>
          <a:lstStyle/>
          <a:p>
            <a:r>
              <a:rPr lang="en-US" dirty="0"/>
              <a:t>Virtual DOM</a:t>
            </a:r>
            <a:endParaRPr lang="en-IN" dirty="0"/>
          </a:p>
        </p:txBody>
      </p:sp>
      <p:sp>
        <p:nvSpPr>
          <p:cNvPr id="3" name="Content Placeholder 2">
            <a:extLst>
              <a:ext uri="{FF2B5EF4-FFF2-40B4-BE49-F238E27FC236}">
                <a16:creationId xmlns:a16="http://schemas.microsoft.com/office/drawing/2014/main" id="{8D79FE74-BD3B-424F-AB83-FB56194C07E7}"/>
              </a:ext>
            </a:extLst>
          </p:cNvPr>
          <p:cNvSpPr>
            <a:spLocks noGrp="1"/>
          </p:cNvSpPr>
          <p:nvPr>
            <p:ph idx="1"/>
          </p:nvPr>
        </p:nvSpPr>
        <p:spPr/>
        <p:txBody>
          <a:bodyPr/>
          <a:lstStyle/>
          <a:p>
            <a:r>
              <a:rPr lang="en-US" dirty="0"/>
              <a:t>Updating virtual DOM in ReactJS is faster because ReactJS uses</a:t>
            </a:r>
          </a:p>
          <a:p>
            <a:pPr lvl="1"/>
            <a:r>
              <a:rPr lang="en-US" dirty="0"/>
              <a:t>Efficient diff algorithm</a:t>
            </a:r>
          </a:p>
          <a:p>
            <a:pPr lvl="1"/>
            <a:r>
              <a:rPr lang="en-US" dirty="0"/>
              <a:t>Batched update operations</a:t>
            </a:r>
          </a:p>
          <a:p>
            <a:pPr lvl="1"/>
            <a:r>
              <a:rPr lang="en-US" dirty="0"/>
              <a:t>Efficient update of subtree only</a:t>
            </a:r>
          </a:p>
          <a:p>
            <a:pPr lvl="1"/>
            <a:r>
              <a:rPr lang="en-US" dirty="0"/>
              <a:t>Uses observable instead of dirty checking to detect the change</a:t>
            </a:r>
            <a:endParaRPr lang="en-IN" dirty="0"/>
          </a:p>
        </p:txBody>
      </p:sp>
    </p:spTree>
    <p:extLst>
      <p:ext uri="{BB962C8B-B14F-4D97-AF65-F5344CB8AC3E}">
        <p14:creationId xmlns:p14="http://schemas.microsoft.com/office/powerpoint/2010/main" val="18005268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B8D7C9B-5B2D-72C5-C047-1CC23E3BD217}"/>
              </a:ext>
            </a:extLst>
          </p:cNvPr>
          <p:cNvSpPr/>
          <p:nvPr/>
        </p:nvSpPr>
        <p:spPr>
          <a:xfrm>
            <a:off x="1657350" y="838200"/>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React Component</a:t>
            </a:r>
          </a:p>
          <a:p>
            <a:pPr algn="ctr"/>
            <a:r>
              <a:rPr lang="en-IN" dirty="0"/>
              <a:t>(state)</a:t>
            </a:r>
          </a:p>
        </p:txBody>
      </p:sp>
      <p:sp>
        <p:nvSpPr>
          <p:cNvPr id="5" name="TextBox 4">
            <a:extLst>
              <a:ext uri="{FF2B5EF4-FFF2-40B4-BE49-F238E27FC236}">
                <a16:creationId xmlns:a16="http://schemas.microsoft.com/office/drawing/2014/main" id="{3D33619E-8DCC-F7F8-0BEB-756ECC8E79E0}"/>
              </a:ext>
            </a:extLst>
          </p:cNvPr>
          <p:cNvSpPr txBox="1"/>
          <p:nvPr/>
        </p:nvSpPr>
        <p:spPr>
          <a:xfrm>
            <a:off x="3031524" y="1600527"/>
            <a:ext cx="1881412" cy="523220"/>
          </a:xfrm>
          <a:prstGeom prst="rect">
            <a:avLst/>
          </a:prstGeom>
          <a:noFill/>
        </p:spPr>
        <p:txBody>
          <a:bodyPr wrap="none" rtlCol="0">
            <a:spAutoFit/>
          </a:bodyPr>
          <a:lstStyle/>
          <a:p>
            <a:r>
              <a:rPr lang="en-IN" sz="1400" dirty="0"/>
              <a:t>Render function of the </a:t>
            </a:r>
          </a:p>
          <a:p>
            <a:r>
              <a:rPr lang="en-IN" sz="1400" dirty="0"/>
              <a:t>Component is called by</a:t>
            </a:r>
          </a:p>
        </p:txBody>
      </p:sp>
      <p:cxnSp>
        <p:nvCxnSpPr>
          <p:cNvPr id="6" name="Straight Arrow Connector 5">
            <a:extLst>
              <a:ext uri="{FF2B5EF4-FFF2-40B4-BE49-F238E27FC236}">
                <a16:creationId xmlns:a16="http://schemas.microsoft.com/office/drawing/2014/main" id="{7D23C26A-B992-40E6-B5C4-0B1EA6261EEA}"/>
              </a:ext>
            </a:extLst>
          </p:cNvPr>
          <p:cNvCxnSpPr>
            <a:cxnSpLocks/>
          </p:cNvCxnSpPr>
          <p:nvPr/>
        </p:nvCxnSpPr>
        <p:spPr>
          <a:xfrm>
            <a:off x="2933700" y="1562100"/>
            <a:ext cx="0"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C42BC7-CC55-B746-2BD3-86548706E9DF}"/>
              </a:ext>
            </a:extLst>
          </p:cNvPr>
          <p:cNvSpPr/>
          <p:nvPr/>
        </p:nvSpPr>
        <p:spPr>
          <a:xfrm>
            <a:off x="1657350" y="216217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ReactDOM</a:t>
            </a:r>
            <a:endParaRPr lang="en-IN" dirty="0"/>
          </a:p>
        </p:txBody>
      </p:sp>
      <p:cxnSp>
        <p:nvCxnSpPr>
          <p:cNvPr id="8" name="Straight Arrow Connector 7">
            <a:extLst>
              <a:ext uri="{FF2B5EF4-FFF2-40B4-BE49-F238E27FC236}">
                <a16:creationId xmlns:a16="http://schemas.microsoft.com/office/drawing/2014/main" id="{51F5794E-489A-0100-D0F3-5445C996670F}"/>
              </a:ext>
            </a:extLst>
          </p:cNvPr>
          <p:cNvCxnSpPr>
            <a:cxnSpLocks/>
          </p:cNvCxnSpPr>
          <p:nvPr/>
        </p:nvCxnSpPr>
        <p:spPr>
          <a:xfrm>
            <a:off x="2933700" y="2886075"/>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0D86F608-92B9-54C5-E29C-607DC70F9A94}"/>
              </a:ext>
            </a:extLst>
          </p:cNvPr>
          <p:cNvSpPr/>
          <p:nvPr/>
        </p:nvSpPr>
        <p:spPr>
          <a:xfrm>
            <a:off x="1657350" y="3609976"/>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New Virtual DOM</a:t>
            </a:r>
          </a:p>
        </p:txBody>
      </p:sp>
      <p:cxnSp>
        <p:nvCxnSpPr>
          <p:cNvPr id="10" name="Straight Arrow Connector 9">
            <a:extLst>
              <a:ext uri="{FF2B5EF4-FFF2-40B4-BE49-F238E27FC236}">
                <a16:creationId xmlns:a16="http://schemas.microsoft.com/office/drawing/2014/main" id="{4025011A-C774-3E63-E968-3C8AD9354B19}"/>
              </a:ext>
            </a:extLst>
          </p:cNvPr>
          <p:cNvCxnSpPr>
            <a:cxnSpLocks/>
          </p:cNvCxnSpPr>
          <p:nvPr/>
        </p:nvCxnSpPr>
        <p:spPr>
          <a:xfrm>
            <a:off x="2933700" y="4333876"/>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3269EEC8-2E1D-8475-1621-C227D6B15182}"/>
              </a:ext>
            </a:extLst>
          </p:cNvPr>
          <p:cNvSpPr/>
          <p:nvPr/>
        </p:nvSpPr>
        <p:spPr>
          <a:xfrm>
            <a:off x="1657350" y="5057776"/>
            <a:ext cx="2552700" cy="12375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New Virtual DOM is compared with the Old Virtual DOM</a:t>
            </a:r>
          </a:p>
        </p:txBody>
      </p:sp>
      <p:sp>
        <p:nvSpPr>
          <p:cNvPr id="12" name="Rectangle 11">
            <a:extLst>
              <a:ext uri="{FF2B5EF4-FFF2-40B4-BE49-F238E27FC236}">
                <a16:creationId xmlns:a16="http://schemas.microsoft.com/office/drawing/2014/main" id="{BF47C5C8-5463-6CBB-F653-D239ED710CE4}"/>
              </a:ext>
            </a:extLst>
          </p:cNvPr>
          <p:cNvSpPr/>
          <p:nvPr/>
        </p:nvSpPr>
        <p:spPr>
          <a:xfrm>
            <a:off x="7720379" y="5314584"/>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DELTA’s</a:t>
            </a:r>
            <a:endParaRPr lang="en-IN" u="sng"/>
          </a:p>
        </p:txBody>
      </p:sp>
      <p:cxnSp>
        <p:nvCxnSpPr>
          <p:cNvPr id="13" name="Straight Arrow Connector 12">
            <a:extLst>
              <a:ext uri="{FF2B5EF4-FFF2-40B4-BE49-F238E27FC236}">
                <a16:creationId xmlns:a16="http://schemas.microsoft.com/office/drawing/2014/main" id="{5E14C468-19BC-55F6-8A16-A8012F82F2FC}"/>
              </a:ext>
            </a:extLst>
          </p:cNvPr>
          <p:cNvCxnSpPr>
            <a:endCxn id="12" idx="1"/>
          </p:cNvCxnSpPr>
          <p:nvPr/>
        </p:nvCxnSpPr>
        <p:spPr>
          <a:xfrm>
            <a:off x="4210050" y="5676534"/>
            <a:ext cx="3510329" cy="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2C86904-E842-FBBA-A962-8F58809D1AE7}"/>
              </a:ext>
            </a:extLst>
          </p:cNvPr>
          <p:cNvCxnSpPr>
            <a:cxnSpLocks/>
          </p:cNvCxnSpPr>
          <p:nvPr/>
        </p:nvCxnSpPr>
        <p:spPr>
          <a:xfrm flipV="1">
            <a:off x="8996729" y="4444144"/>
            <a:ext cx="0" cy="87044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26BCB018-C528-F2A9-6BB7-5A932A0CA704}"/>
              </a:ext>
            </a:extLst>
          </p:cNvPr>
          <p:cNvSpPr/>
          <p:nvPr/>
        </p:nvSpPr>
        <p:spPr>
          <a:xfrm>
            <a:off x="7720379" y="3429000"/>
            <a:ext cx="2552700" cy="1015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DELTA’s will be rendered and Browser DOM will update</a:t>
            </a:r>
            <a:endParaRPr lang="en-IN" u="sng" dirty="0"/>
          </a:p>
        </p:txBody>
      </p:sp>
      <p:sp>
        <p:nvSpPr>
          <p:cNvPr id="16" name="TextBox 15">
            <a:extLst>
              <a:ext uri="{FF2B5EF4-FFF2-40B4-BE49-F238E27FC236}">
                <a16:creationId xmlns:a16="http://schemas.microsoft.com/office/drawing/2014/main" id="{3FAB0D7A-F8B1-9FF5-D1F4-0A3C2D94D2AC}"/>
              </a:ext>
            </a:extLst>
          </p:cNvPr>
          <p:cNvSpPr txBox="1"/>
          <p:nvPr/>
        </p:nvSpPr>
        <p:spPr>
          <a:xfrm>
            <a:off x="8996729" y="2886075"/>
            <a:ext cx="2641429" cy="369332"/>
          </a:xfrm>
          <a:prstGeom prst="rect">
            <a:avLst/>
          </a:prstGeom>
          <a:noFill/>
        </p:spPr>
        <p:txBody>
          <a:bodyPr wrap="none" rtlCol="0">
            <a:spAutoFit/>
          </a:bodyPr>
          <a:lstStyle/>
          <a:p>
            <a:r>
              <a:rPr lang="en-IN" dirty="0"/>
              <a:t>Ready for User Interaction</a:t>
            </a:r>
          </a:p>
        </p:txBody>
      </p:sp>
      <p:cxnSp>
        <p:nvCxnSpPr>
          <p:cNvPr id="17" name="Straight Arrow Connector 16">
            <a:extLst>
              <a:ext uri="{FF2B5EF4-FFF2-40B4-BE49-F238E27FC236}">
                <a16:creationId xmlns:a16="http://schemas.microsoft.com/office/drawing/2014/main" id="{5BF4A85C-D158-45BB-6D2C-E2F890A89A2D}"/>
              </a:ext>
            </a:extLst>
          </p:cNvPr>
          <p:cNvCxnSpPr>
            <a:cxnSpLocks/>
          </p:cNvCxnSpPr>
          <p:nvPr/>
        </p:nvCxnSpPr>
        <p:spPr>
          <a:xfrm flipV="1">
            <a:off x="8996729" y="2686965"/>
            <a:ext cx="0" cy="742036"/>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4605FA-92D5-F616-65F5-2B7A7A707CFF}"/>
              </a:ext>
            </a:extLst>
          </p:cNvPr>
          <p:cNvSpPr/>
          <p:nvPr/>
        </p:nvSpPr>
        <p:spPr>
          <a:xfrm>
            <a:off x="7720379" y="196306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Event Fired</a:t>
            </a:r>
            <a:endParaRPr lang="en-IN" u="sng" dirty="0"/>
          </a:p>
        </p:txBody>
      </p:sp>
      <p:sp>
        <p:nvSpPr>
          <p:cNvPr id="19" name="TextBox 18">
            <a:extLst>
              <a:ext uri="{FF2B5EF4-FFF2-40B4-BE49-F238E27FC236}">
                <a16:creationId xmlns:a16="http://schemas.microsoft.com/office/drawing/2014/main" id="{C25A3373-50F9-6DCD-666F-D6A8DF76A3C1}"/>
              </a:ext>
            </a:extLst>
          </p:cNvPr>
          <p:cNvSpPr txBox="1"/>
          <p:nvPr/>
        </p:nvSpPr>
        <p:spPr>
          <a:xfrm>
            <a:off x="6680148" y="634850"/>
            <a:ext cx="1477649" cy="369332"/>
          </a:xfrm>
          <a:prstGeom prst="rect">
            <a:avLst/>
          </a:prstGeom>
          <a:noFill/>
        </p:spPr>
        <p:txBody>
          <a:bodyPr wrap="square" rtlCol="0">
            <a:spAutoFit/>
          </a:bodyPr>
          <a:lstStyle/>
          <a:p>
            <a:r>
              <a:rPr lang="en-IN" dirty="0"/>
              <a:t>Call </a:t>
            </a:r>
            <a:r>
              <a:rPr lang="en-IN" dirty="0" err="1"/>
              <a:t>setState</a:t>
            </a:r>
            <a:r>
              <a:rPr lang="en-IN" dirty="0"/>
              <a:t>()</a:t>
            </a:r>
          </a:p>
        </p:txBody>
      </p:sp>
      <p:cxnSp>
        <p:nvCxnSpPr>
          <p:cNvPr id="20" name="Connector: Elbow 19">
            <a:extLst>
              <a:ext uri="{FF2B5EF4-FFF2-40B4-BE49-F238E27FC236}">
                <a16:creationId xmlns:a16="http://schemas.microsoft.com/office/drawing/2014/main" id="{A96996B5-A448-3397-6E7F-2BC0F4FDD645}"/>
              </a:ext>
            </a:extLst>
          </p:cNvPr>
          <p:cNvCxnSpPr/>
          <p:nvPr/>
        </p:nvCxnSpPr>
        <p:spPr>
          <a:xfrm rot="16200000" flipV="1">
            <a:off x="6221933" y="-811732"/>
            <a:ext cx="762915" cy="4786679"/>
          </a:xfrm>
          <a:prstGeom prst="bentConnector2">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40BF3A22-8FFA-1563-AA54-4340E5E67CA3}"/>
              </a:ext>
            </a:extLst>
          </p:cNvPr>
          <p:cNvSpPr txBox="1"/>
          <p:nvPr/>
        </p:nvSpPr>
        <p:spPr>
          <a:xfrm>
            <a:off x="457200" y="355600"/>
            <a:ext cx="715196" cy="369332"/>
          </a:xfrm>
          <a:prstGeom prst="rect">
            <a:avLst/>
          </a:prstGeom>
          <a:noFill/>
        </p:spPr>
        <p:txBody>
          <a:bodyPr wrap="none" rtlCol="0">
            <a:spAutoFit/>
          </a:bodyPr>
          <a:lstStyle/>
          <a:p>
            <a:r>
              <a:rPr lang="en-IN" dirty="0"/>
              <a:t>props</a:t>
            </a:r>
          </a:p>
        </p:txBody>
      </p:sp>
      <p:cxnSp>
        <p:nvCxnSpPr>
          <p:cNvPr id="22" name="Straight Arrow Connector 21">
            <a:extLst>
              <a:ext uri="{FF2B5EF4-FFF2-40B4-BE49-F238E27FC236}">
                <a16:creationId xmlns:a16="http://schemas.microsoft.com/office/drawing/2014/main" id="{F18325B6-F634-664D-9974-E1DB0E5AB7FB}"/>
              </a:ext>
            </a:extLst>
          </p:cNvPr>
          <p:cNvCxnSpPr>
            <a:stCxn id="21" idx="2"/>
          </p:cNvCxnSpPr>
          <p:nvPr/>
        </p:nvCxnSpPr>
        <p:spPr>
          <a:xfrm>
            <a:off x="814798" y="724932"/>
            <a:ext cx="842552" cy="475218"/>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51734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90E18-E3FF-41DA-88BB-0E1758D89495}"/>
              </a:ext>
            </a:extLst>
          </p:cNvPr>
          <p:cNvSpPr>
            <a:spLocks noGrp="1"/>
          </p:cNvSpPr>
          <p:nvPr>
            <p:ph type="title"/>
          </p:nvPr>
        </p:nvSpPr>
        <p:spPr/>
        <p:txBody>
          <a:bodyPr/>
          <a:lstStyle/>
          <a:p>
            <a:r>
              <a:rPr lang="en-US" dirty="0" err="1"/>
              <a:t>SyntheticEvent</a:t>
            </a:r>
            <a:r>
              <a:rPr lang="en-US" dirty="0"/>
              <a:t> Object</a:t>
            </a:r>
            <a:endParaRPr lang="en-IN" dirty="0"/>
          </a:p>
        </p:txBody>
      </p:sp>
      <p:sp>
        <p:nvSpPr>
          <p:cNvPr id="3" name="Content Placeholder 2">
            <a:extLst>
              <a:ext uri="{FF2B5EF4-FFF2-40B4-BE49-F238E27FC236}">
                <a16:creationId xmlns:a16="http://schemas.microsoft.com/office/drawing/2014/main" id="{05590E55-E2DE-4321-B2AE-4A8DC91AA87B}"/>
              </a:ext>
            </a:extLst>
          </p:cNvPr>
          <p:cNvSpPr>
            <a:spLocks noGrp="1"/>
          </p:cNvSpPr>
          <p:nvPr>
            <p:ph idx="1"/>
          </p:nvPr>
        </p:nvSpPr>
        <p:spPr/>
        <p:txBody>
          <a:bodyPr>
            <a:normAutofit/>
          </a:bodyPr>
          <a:lstStyle/>
          <a:p>
            <a:r>
              <a:rPr lang="en-US" dirty="0"/>
              <a:t>Your event handlers will be passed instances of </a:t>
            </a:r>
            <a:r>
              <a:rPr lang="en-US" dirty="0" err="1"/>
              <a:t>SyntheticEvent</a:t>
            </a:r>
            <a:r>
              <a:rPr lang="en-US" dirty="0"/>
              <a:t>, a cross-browser wrapper around the browser’s native event. </a:t>
            </a:r>
          </a:p>
          <a:p>
            <a:r>
              <a:rPr lang="en-US" dirty="0"/>
              <a:t>It has the same interface as the browser’s native event, including </a:t>
            </a:r>
            <a:r>
              <a:rPr lang="en-US" dirty="0" err="1"/>
              <a:t>stopPropagation</a:t>
            </a:r>
            <a:r>
              <a:rPr lang="en-US" dirty="0"/>
              <a:t>() and </a:t>
            </a:r>
            <a:r>
              <a:rPr lang="en-US" dirty="0" err="1"/>
              <a:t>preventDefault</a:t>
            </a:r>
            <a:r>
              <a:rPr lang="en-US" dirty="0"/>
              <a:t>(), except the events work identically across all browsers.</a:t>
            </a:r>
          </a:p>
          <a:p>
            <a:r>
              <a:rPr lang="en-IN" dirty="0"/>
              <a:t>T</a:t>
            </a:r>
            <a:r>
              <a:rPr lang="en-US" dirty="0"/>
              <a:t>he synthetic events are different from, and do not map directly to, the browser’s native events.</a:t>
            </a:r>
            <a:endParaRPr lang="en-IN" dirty="0"/>
          </a:p>
        </p:txBody>
      </p:sp>
    </p:spTree>
    <p:extLst>
      <p:ext uri="{BB962C8B-B14F-4D97-AF65-F5344CB8AC3E}">
        <p14:creationId xmlns:p14="http://schemas.microsoft.com/office/powerpoint/2010/main" val="4865504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E3156-1642-4316-A18E-6AAADF7C9F63}"/>
              </a:ext>
            </a:extLst>
          </p:cNvPr>
          <p:cNvSpPr>
            <a:spLocks noGrp="1"/>
          </p:cNvSpPr>
          <p:nvPr>
            <p:ph type="title"/>
          </p:nvPr>
        </p:nvSpPr>
        <p:spPr>
          <a:xfrm>
            <a:off x="838200" y="365125"/>
            <a:ext cx="10515600" cy="1325563"/>
          </a:xfrm>
        </p:spPr>
        <p:txBody>
          <a:bodyPr/>
          <a:lstStyle/>
          <a:p>
            <a:r>
              <a:rPr lang="en-US" dirty="0" err="1"/>
              <a:t>SyntheticEvent</a:t>
            </a:r>
            <a:r>
              <a:rPr lang="en-US" dirty="0"/>
              <a:t> object attributes</a:t>
            </a:r>
            <a:endParaRPr lang="en-IN" dirty="0"/>
          </a:p>
        </p:txBody>
      </p:sp>
      <p:sp>
        <p:nvSpPr>
          <p:cNvPr id="3" name="Content Placeholder 2">
            <a:extLst>
              <a:ext uri="{FF2B5EF4-FFF2-40B4-BE49-F238E27FC236}">
                <a16:creationId xmlns:a16="http://schemas.microsoft.com/office/drawing/2014/main" id="{54ED4B5B-4697-4643-BB79-78DB9B12A327}"/>
              </a:ext>
            </a:extLst>
          </p:cNvPr>
          <p:cNvSpPr>
            <a:spLocks noGrp="1"/>
          </p:cNvSpPr>
          <p:nvPr>
            <p:ph idx="1"/>
          </p:nvPr>
        </p:nvSpPr>
        <p:spPr>
          <a:xfrm>
            <a:off x="838200" y="1825625"/>
            <a:ext cx="10515600" cy="4351338"/>
          </a:xfrm>
        </p:spPr>
        <p:txBody>
          <a:bodyPr>
            <a:normAutofit fontScale="55000" lnSpcReduction="20000"/>
          </a:bodyPr>
          <a:lstStyle/>
          <a:p>
            <a:r>
              <a:rPr lang="en-IN" dirty="0" err="1"/>
              <a:t>boolean</a:t>
            </a:r>
            <a:r>
              <a:rPr lang="en-IN" dirty="0"/>
              <a:t> bubbles</a:t>
            </a:r>
          </a:p>
          <a:p>
            <a:r>
              <a:rPr lang="en-IN" dirty="0" err="1"/>
              <a:t>boolean</a:t>
            </a:r>
            <a:r>
              <a:rPr lang="en-IN" dirty="0"/>
              <a:t> </a:t>
            </a:r>
            <a:r>
              <a:rPr lang="en-IN" dirty="0" err="1"/>
              <a:t>cancelable</a:t>
            </a:r>
            <a:endParaRPr lang="en-IN" dirty="0"/>
          </a:p>
          <a:p>
            <a:r>
              <a:rPr lang="en-IN" dirty="0" err="1"/>
              <a:t>DOMEventTarget</a:t>
            </a:r>
            <a:r>
              <a:rPr lang="en-IN" dirty="0"/>
              <a:t> </a:t>
            </a:r>
            <a:r>
              <a:rPr lang="en-IN" dirty="0" err="1"/>
              <a:t>currentTarget</a:t>
            </a:r>
            <a:endParaRPr lang="en-IN" dirty="0"/>
          </a:p>
          <a:p>
            <a:r>
              <a:rPr lang="en-IN" dirty="0" err="1"/>
              <a:t>boolean</a:t>
            </a:r>
            <a:r>
              <a:rPr lang="en-IN" dirty="0"/>
              <a:t> </a:t>
            </a:r>
            <a:r>
              <a:rPr lang="en-IN" dirty="0" err="1"/>
              <a:t>defaultPrevented</a:t>
            </a:r>
            <a:endParaRPr lang="en-IN" dirty="0"/>
          </a:p>
          <a:p>
            <a:r>
              <a:rPr lang="en-IN" dirty="0"/>
              <a:t>number </a:t>
            </a:r>
            <a:r>
              <a:rPr lang="en-IN" dirty="0" err="1"/>
              <a:t>eventPhase</a:t>
            </a:r>
            <a:endParaRPr lang="en-IN" dirty="0"/>
          </a:p>
          <a:p>
            <a:r>
              <a:rPr lang="en-IN" dirty="0" err="1"/>
              <a:t>boolean</a:t>
            </a:r>
            <a:r>
              <a:rPr lang="en-IN" dirty="0"/>
              <a:t> </a:t>
            </a:r>
            <a:r>
              <a:rPr lang="en-IN" dirty="0" err="1"/>
              <a:t>isTrusted</a:t>
            </a:r>
            <a:endParaRPr lang="en-IN" dirty="0"/>
          </a:p>
          <a:p>
            <a:r>
              <a:rPr lang="en-IN" dirty="0" err="1"/>
              <a:t>DOMEvent</a:t>
            </a:r>
            <a:r>
              <a:rPr lang="en-IN" dirty="0"/>
              <a:t> </a:t>
            </a:r>
            <a:r>
              <a:rPr lang="en-IN" dirty="0" err="1"/>
              <a:t>nativeEvent</a:t>
            </a:r>
            <a:endParaRPr lang="en-IN" dirty="0"/>
          </a:p>
          <a:p>
            <a:r>
              <a:rPr lang="en-IN" dirty="0"/>
              <a:t>void </a:t>
            </a:r>
            <a:r>
              <a:rPr lang="en-IN" dirty="0" err="1"/>
              <a:t>preventDefault</a:t>
            </a:r>
            <a:r>
              <a:rPr lang="en-IN" dirty="0"/>
              <a:t>()</a:t>
            </a:r>
          </a:p>
          <a:p>
            <a:r>
              <a:rPr lang="en-IN" dirty="0" err="1"/>
              <a:t>boolean</a:t>
            </a:r>
            <a:r>
              <a:rPr lang="en-IN" dirty="0"/>
              <a:t> </a:t>
            </a:r>
            <a:r>
              <a:rPr lang="en-IN" dirty="0" err="1"/>
              <a:t>isDefaultPrevented</a:t>
            </a:r>
            <a:r>
              <a:rPr lang="en-IN" dirty="0"/>
              <a:t>()</a:t>
            </a:r>
          </a:p>
          <a:p>
            <a:r>
              <a:rPr lang="en-IN" dirty="0"/>
              <a:t>void </a:t>
            </a:r>
            <a:r>
              <a:rPr lang="en-IN" dirty="0" err="1"/>
              <a:t>stopPropagation</a:t>
            </a:r>
            <a:r>
              <a:rPr lang="en-IN" dirty="0"/>
              <a:t>()</a:t>
            </a:r>
          </a:p>
          <a:p>
            <a:r>
              <a:rPr lang="en-IN" dirty="0" err="1"/>
              <a:t>boolean</a:t>
            </a:r>
            <a:r>
              <a:rPr lang="en-IN" dirty="0"/>
              <a:t> </a:t>
            </a:r>
            <a:r>
              <a:rPr lang="en-IN" dirty="0" err="1"/>
              <a:t>isPropagationStopped</a:t>
            </a:r>
            <a:r>
              <a:rPr lang="en-IN" dirty="0"/>
              <a:t>()</a:t>
            </a:r>
          </a:p>
          <a:p>
            <a:r>
              <a:rPr lang="en-IN" dirty="0"/>
              <a:t>void persist()</a:t>
            </a:r>
          </a:p>
          <a:p>
            <a:r>
              <a:rPr lang="en-IN" dirty="0" err="1"/>
              <a:t>DOMEventTarget</a:t>
            </a:r>
            <a:r>
              <a:rPr lang="en-IN" dirty="0"/>
              <a:t> target</a:t>
            </a:r>
          </a:p>
          <a:p>
            <a:r>
              <a:rPr lang="en-IN" dirty="0"/>
              <a:t>number </a:t>
            </a:r>
            <a:r>
              <a:rPr lang="en-IN" dirty="0" err="1"/>
              <a:t>timeStamp</a:t>
            </a:r>
            <a:endParaRPr lang="en-IN" dirty="0"/>
          </a:p>
          <a:p>
            <a:r>
              <a:rPr lang="en-IN" dirty="0"/>
              <a:t>string type</a:t>
            </a:r>
          </a:p>
        </p:txBody>
      </p:sp>
    </p:spTree>
    <p:extLst>
      <p:ext uri="{BB962C8B-B14F-4D97-AF65-F5344CB8AC3E}">
        <p14:creationId xmlns:p14="http://schemas.microsoft.com/office/powerpoint/2010/main" val="1424805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FB376-9DEC-AD45-FB38-D4C4019BD6AF}"/>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t>Traditional Web Apps</a:t>
            </a:r>
            <a:endParaRPr lang="en-IN" dirty="0"/>
          </a:p>
        </p:txBody>
      </p:sp>
      <p:sp>
        <p:nvSpPr>
          <p:cNvPr id="3" name="Rectangle 2">
            <a:extLst>
              <a:ext uri="{FF2B5EF4-FFF2-40B4-BE49-F238E27FC236}">
                <a16:creationId xmlns:a16="http://schemas.microsoft.com/office/drawing/2014/main" id="{42C485B9-A173-7310-0EE7-03ACEC842D2A}"/>
              </a:ext>
            </a:extLst>
          </p:cNvPr>
          <p:cNvSpPr/>
          <p:nvPr/>
        </p:nvSpPr>
        <p:spPr>
          <a:xfrm>
            <a:off x="6642538" y="1902181"/>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4" name="Rectangle 3">
            <a:extLst>
              <a:ext uri="{FF2B5EF4-FFF2-40B4-BE49-F238E27FC236}">
                <a16:creationId xmlns:a16="http://schemas.microsoft.com/office/drawing/2014/main" id="{2283949E-107D-4CF0-8446-889F5D80250B}"/>
              </a:ext>
            </a:extLst>
          </p:cNvPr>
          <p:cNvSpPr/>
          <p:nvPr/>
        </p:nvSpPr>
        <p:spPr>
          <a:xfrm>
            <a:off x="224693" y="1902181"/>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5" name="Straight Arrow Connector 4">
            <a:extLst>
              <a:ext uri="{FF2B5EF4-FFF2-40B4-BE49-F238E27FC236}">
                <a16:creationId xmlns:a16="http://schemas.microsoft.com/office/drawing/2014/main" id="{2EA0C16C-9443-A94F-63DF-0E9C79AFAE02}"/>
              </a:ext>
            </a:extLst>
          </p:cNvPr>
          <p:cNvCxnSpPr>
            <a:cxnSpLocks/>
          </p:cNvCxnSpPr>
          <p:nvPr/>
        </p:nvCxnSpPr>
        <p:spPr>
          <a:xfrm>
            <a:off x="3429532" y="2466156"/>
            <a:ext cx="32130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6B692F4-5F8C-7FED-22B2-A8BDCC0D7D8E}"/>
              </a:ext>
            </a:extLst>
          </p:cNvPr>
          <p:cNvSpPr txBox="1"/>
          <p:nvPr/>
        </p:nvSpPr>
        <p:spPr>
          <a:xfrm>
            <a:off x="4473187" y="2109687"/>
            <a:ext cx="1266629" cy="369332"/>
          </a:xfrm>
          <a:prstGeom prst="rect">
            <a:avLst/>
          </a:prstGeom>
          <a:noFill/>
        </p:spPr>
        <p:txBody>
          <a:bodyPr wrap="none" rtlCol="0">
            <a:spAutoFit/>
          </a:bodyPr>
          <a:lstStyle/>
          <a:p>
            <a:r>
              <a:rPr lang="en-IN" dirty="0"/>
              <a:t>HTTP + URL</a:t>
            </a:r>
          </a:p>
        </p:txBody>
      </p:sp>
      <p:cxnSp>
        <p:nvCxnSpPr>
          <p:cNvPr id="7" name="Straight Arrow Connector 6">
            <a:extLst>
              <a:ext uri="{FF2B5EF4-FFF2-40B4-BE49-F238E27FC236}">
                <a16:creationId xmlns:a16="http://schemas.microsoft.com/office/drawing/2014/main" id="{B81FBBC5-E715-F377-6DE3-6ED987C00A62}"/>
              </a:ext>
            </a:extLst>
          </p:cNvPr>
          <p:cNvCxnSpPr>
            <a:cxnSpLocks/>
          </p:cNvCxnSpPr>
          <p:nvPr/>
        </p:nvCxnSpPr>
        <p:spPr>
          <a:xfrm flipH="1" flipV="1">
            <a:off x="3418476" y="2809764"/>
            <a:ext cx="3224062" cy="1286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328CC806-8F1C-864E-4DA9-BFF25FC8047B}"/>
              </a:ext>
            </a:extLst>
          </p:cNvPr>
          <p:cNvSpPr/>
          <p:nvPr/>
        </p:nvSpPr>
        <p:spPr>
          <a:xfrm>
            <a:off x="4443204" y="2822626"/>
            <a:ext cx="1292340" cy="369332"/>
          </a:xfrm>
          <a:prstGeom prst="rect">
            <a:avLst/>
          </a:prstGeom>
        </p:spPr>
        <p:txBody>
          <a:bodyPr wrap="none">
            <a:spAutoFit/>
          </a:bodyPr>
          <a:lstStyle/>
          <a:p>
            <a:pPr algn="ctr"/>
            <a:r>
              <a:rPr lang="en-IN" dirty="0"/>
              <a:t>HTML + CSS</a:t>
            </a:r>
          </a:p>
        </p:txBody>
      </p:sp>
      <p:grpSp>
        <p:nvGrpSpPr>
          <p:cNvPr id="9" name="Group 8">
            <a:extLst>
              <a:ext uri="{FF2B5EF4-FFF2-40B4-BE49-F238E27FC236}">
                <a16:creationId xmlns:a16="http://schemas.microsoft.com/office/drawing/2014/main" id="{DD20ED40-A852-5C5B-C0ED-389D4BFD8964}"/>
              </a:ext>
            </a:extLst>
          </p:cNvPr>
          <p:cNvGrpSpPr/>
          <p:nvPr/>
        </p:nvGrpSpPr>
        <p:grpSpPr>
          <a:xfrm>
            <a:off x="6786060" y="2694420"/>
            <a:ext cx="1262108" cy="898124"/>
            <a:chOff x="8762260" y="1677880"/>
            <a:chExt cx="1262108" cy="898124"/>
          </a:xfrm>
        </p:grpSpPr>
        <p:sp>
          <p:nvSpPr>
            <p:cNvPr id="10" name="Rectangle: Rounded Corners 9">
              <a:extLst>
                <a:ext uri="{FF2B5EF4-FFF2-40B4-BE49-F238E27FC236}">
                  <a16:creationId xmlns:a16="http://schemas.microsoft.com/office/drawing/2014/main" id="{D04E00E7-89C8-92C3-99CA-15F7E01EFF59}"/>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A9D32DA5-68F1-27E6-00D9-44C3B7A1DFFB}"/>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12" name="Group 11">
            <a:extLst>
              <a:ext uri="{FF2B5EF4-FFF2-40B4-BE49-F238E27FC236}">
                <a16:creationId xmlns:a16="http://schemas.microsoft.com/office/drawing/2014/main" id="{94466335-44A4-86EC-6A0E-5B4418C2B0CC}"/>
              </a:ext>
            </a:extLst>
          </p:cNvPr>
          <p:cNvGrpSpPr/>
          <p:nvPr/>
        </p:nvGrpSpPr>
        <p:grpSpPr>
          <a:xfrm>
            <a:off x="8169027" y="2707283"/>
            <a:ext cx="1262108" cy="898124"/>
            <a:chOff x="8762260" y="1677880"/>
            <a:chExt cx="1262108" cy="898124"/>
          </a:xfrm>
        </p:grpSpPr>
        <p:sp>
          <p:nvSpPr>
            <p:cNvPr id="13" name="Rectangle: Rounded Corners 12">
              <a:extLst>
                <a:ext uri="{FF2B5EF4-FFF2-40B4-BE49-F238E27FC236}">
                  <a16:creationId xmlns:a16="http://schemas.microsoft.com/office/drawing/2014/main" id="{4082FE0D-8D8C-AEB9-3F22-A7E542E20B99}"/>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id="{F48361D8-ABB0-9FD9-F299-843607B10FDD}"/>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cxnSp>
        <p:nvCxnSpPr>
          <p:cNvPr id="15" name="Straight Connector 14">
            <a:extLst>
              <a:ext uri="{FF2B5EF4-FFF2-40B4-BE49-F238E27FC236}">
                <a16:creationId xmlns:a16="http://schemas.microsoft.com/office/drawing/2014/main" id="{6EF80556-8546-B1A0-AC48-559FDFD1B48E}"/>
              </a:ext>
            </a:extLst>
          </p:cNvPr>
          <p:cNvCxnSpPr/>
          <p:nvPr/>
        </p:nvCxnSpPr>
        <p:spPr>
          <a:xfrm>
            <a:off x="6642538" y="4093644"/>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16" name="TextBox 15">
            <a:extLst>
              <a:ext uri="{FF2B5EF4-FFF2-40B4-BE49-F238E27FC236}">
                <a16:creationId xmlns:a16="http://schemas.microsoft.com/office/drawing/2014/main" id="{B9507A43-2222-8880-4A49-3C908EA4EA8E}"/>
              </a:ext>
            </a:extLst>
          </p:cNvPr>
          <p:cNvSpPr txBox="1"/>
          <p:nvPr/>
        </p:nvSpPr>
        <p:spPr>
          <a:xfrm>
            <a:off x="7535958" y="4492795"/>
            <a:ext cx="1122615" cy="1754326"/>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a:p>
            <a:r>
              <a:rPr lang="en-IN" dirty="0">
                <a:solidFill>
                  <a:schemeClr val="bg1"/>
                </a:solidFill>
              </a:rPr>
              <a:t>Express JS</a:t>
            </a:r>
          </a:p>
        </p:txBody>
      </p:sp>
      <p:sp>
        <p:nvSpPr>
          <p:cNvPr id="17" name="Cylinder 16">
            <a:extLst>
              <a:ext uri="{FF2B5EF4-FFF2-40B4-BE49-F238E27FC236}">
                <a16:creationId xmlns:a16="http://schemas.microsoft.com/office/drawing/2014/main" id="{FA887478-1378-B9ED-FE99-087583D75635}"/>
              </a:ext>
            </a:extLst>
          </p:cNvPr>
          <p:cNvSpPr/>
          <p:nvPr/>
        </p:nvSpPr>
        <p:spPr>
          <a:xfrm>
            <a:off x="10587654" y="4876799"/>
            <a:ext cx="1271751" cy="165557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cxnSp>
        <p:nvCxnSpPr>
          <p:cNvPr id="18" name="Straight Arrow Connector 17">
            <a:extLst>
              <a:ext uri="{FF2B5EF4-FFF2-40B4-BE49-F238E27FC236}">
                <a16:creationId xmlns:a16="http://schemas.microsoft.com/office/drawing/2014/main" id="{4691DB8E-B0B9-EEE5-2C22-0B24B0FBD848}"/>
              </a:ext>
            </a:extLst>
          </p:cNvPr>
          <p:cNvCxnSpPr/>
          <p:nvPr/>
        </p:nvCxnSpPr>
        <p:spPr>
          <a:xfrm>
            <a:off x="9551994" y="5496910"/>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827C89A-F7AF-27E2-3DE8-CFB855A34725}"/>
              </a:ext>
            </a:extLst>
          </p:cNvPr>
          <p:cNvCxnSpPr/>
          <p:nvPr/>
        </p:nvCxnSpPr>
        <p:spPr>
          <a:xfrm flipH="1">
            <a:off x="9551994" y="5959366"/>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02D426BD-5DFF-16DE-AAEE-2DD566A3E82D}"/>
              </a:ext>
            </a:extLst>
          </p:cNvPr>
          <p:cNvSpPr/>
          <p:nvPr/>
        </p:nvSpPr>
        <p:spPr>
          <a:xfrm>
            <a:off x="224693" y="2416277"/>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1" name="Rectangle: Rounded Corners 20">
            <a:extLst>
              <a:ext uri="{FF2B5EF4-FFF2-40B4-BE49-F238E27FC236}">
                <a16:creationId xmlns:a16="http://schemas.microsoft.com/office/drawing/2014/main" id="{E31451E6-778D-BE62-F20C-7389952C9D51}"/>
              </a:ext>
            </a:extLst>
          </p:cNvPr>
          <p:cNvSpPr/>
          <p:nvPr/>
        </p:nvSpPr>
        <p:spPr>
          <a:xfrm>
            <a:off x="417580" y="3236570"/>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Rectangle: Rounded Corners 21">
            <a:extLst>
              <a:ext uri="{FF2B5EF4-FFF2-40B4-BE49-F238E27FC236}">
                <a16:creationId xmlns:a16="http://schemas.microsoft.com/office/drawing/2014/main" id="{1AA2040C-DF29-7A21-416C-C688F7BE4FED}"/>
              </a:ext>
            </a:extLst>
          </p:cNvPr>
          <p:cNvSpPr/>
          <p:nvPr/>
        </p:nvSpPr>
        <p:spPr>
          <a:xfrm>
            <a:off x="1436014" y="3236570"/>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602F38A2-D18E-C2D0-DA7F-BFE87C8977F4}"/>
              </a:ext>
            </a:extLst>
          </p:cNvPr>
          <p:cNvSpPr/>
          <p:nvPr/>
        </p:nvSpPr>
        <p:spPr>
          <a:xfrm>
            <a:off x="2449422" y="3225975"/>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1FFF2E97-C5B3-9843-A54C-86748F907F59}"/>
              </a:ext>
            </a:extLst>
          </p:cNvPr>
          <p:cNvSpPr/>
          <p:nvPr/>
        </p:nvSpPr>
        <p:spPr>
          <a:xfrm>
            <a:off x="417580" y="4257688"/>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cxnSp>
        <p:nvCxnSpPr>
          <p:cNvPr id="25" name="Straight Arrow Connector 24">
            <a:extLst>
              <a:ext uri="{FF2B5EF4-FFF2-40B4-BE49-F238E27FC236}">
                <a16:creationId xmlns:a16="http://schemas.microsoft.com/office/drawing/2014/main" id="{58155CCF-73F6-57A3-8A8D-94587C4B1423}"/>
              </a:ext>
            </a:extLst>
          </p:cNvPr>
          <p:cNvCxnSpPr>
            <a:cxnSpLocks/>
          </p:cNvCxnSpPr>
          <p:nvPr/>
        </p:nvCxnSpPr>
        <p:spPr>
          <a:xfrm flipH="1">
            <a:off x="3418476" y="5004554"/>
            <a:ext cx="3224062" cy="465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6A232B7-3541-5918-CCB7-BF3BB1956A7C}"/>
              </a:ext>
            </a:extLst>
          </p:cNvPr>
          <p:cNvSpPr txBox="1"/>
          <p:nvPr/>
        </p:nvSpPr>
        <p:spPr>
          <a:xfrm>
            <a:off x="4462131" y="4257688"/>
            <a:ext cx="1266629" cy="369332"/>
          </a:xfrm>
          <a:prstGeom prst="rect">
            <a:avLst/>
          </a:prstGeom>
          <a:noFill/>
        </p:spPr>
        <p:txBody>
          <a:bodyPr wrap="none" rtlCol="0">
            <a:spAutoFit/>
          </a:bodyPr>
          <a:lstStyle/>
          <a:p>
            <a:r>
              <a:rPr lang="en-IN" dirty="0"/>
              <a:t>HTTP + URL</a:t>
            </a:r>
          </a:p>
        </p:txBody>
      </p:sp>
      <p:sp>
        <p:nvSpPr>
          <p:cNvPr id="27" name="Rectangle 26">
            <a:extLst>
              <a:ext uri="{FF2B5EF4-FFF2-40B4-BE49-F238E27FC236}">
                <a16:creationId xmlns:a16="http://schemas.microsoft.com/office/drawing/2014/main" id="{F1DA6A1D-86A3-7AD3-1F65-259494E32D84}"/>
              </a:ext>
            </a:extLst>
          </p:cNvPr>
          <p:cNvSpPr/>
          <p:nvPr/>
        </p:nvSpPr>
        <p:spPr>
          <a:xfrm>
            <a:off x="4462131" y="5022075"/>
            <a:ext cx="1345240" cy="369332"/>
          </a:xfrm>
          <a:prstGeom prst="rect">
            <a:avLst/>
          </a:prstGeom>
        </p:spPr>
        <p:txBody>
          <a:bodyPr wrap="none">
            <a:spAutoFit/>
          </a:bodyPr>
          <a:lstStyle/>
          <a:p>
            <a:r>
              <a:rPr lang="en-IN"/>
              <a:t>HTML + CSS </a:t>
            </a:r>
          </a:p>
        </p:txBody>
      </p:sp>
      <p:grpSp>
        <p:nvGrpSpPr>
          <p:cNvPr id="28" name="Group 27">
            <a:extLst>
              <a:ext uri="{FF2B5EF4-FFF2-40B4-BE49-F238E27FC236}">
                <a16:creationId xmlns:a16="http://schemas.microsoft.com/office/drawing/2014/main" id="{6466109D-A02C-4D8B-8D1C-1740F6FAA3D8}"/>
              </a:ext>
            </a:extLst>
          </p:cNvPr>
          <p:cNvGrpSpPr/>
          <p:nvPr/>
        </p:nvGrpSpPr>
        <p:grpSpPr>
          <a:xfrm>
            <a:off x="3520354" y="5221220"/>
            <a:ext cx="828000" cy="828000"/>
            <a:chOff x="4936328" y="4218830"/>
            <a:chExt cx="828000" cy="828000"/>
          </a:xfrm>
        </p:grpSpPr>
        <p:sp>
          <p:nvSpPr>
            <p:cNvPr id="29" name="Arc 28">
              <a:extLst>
                <a:ext uri="{FF2B5EF4-FFF2-40B4-BE49-F238E27FC236}">
                  <a16:creationId xmlns:a16="http://schemas.microsoft.com/office/drawing/2014/main" id="{6FCEC73F-AE44-A507-F082-958B461B2AE9}"/>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30" name="TextBox 29">
              <a:extLst>
                <a:ext uri="{FF2B5EF4-FFF2-40B4-BE49-F238E27FC236}">
                  <a16:creationId xmlns:a16="http://schemas.microsoft.com/office/drawing/2014/main" id="{B42097F9-7ACD-6A4B-DBE4-42106912F02B}"/>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cxnSp>
        <p:nvCxnSpPr>
          <p:cNvPr id="31" name="Straight Arrow Connector 30">
            <a:extLst>
              <a:ext uri="{FF2B5EF4-FFF2-40B4-BE49-F238E27FC236}">
                <a16:creationId xmlns:a16="http://schemas.microsoft.com/office/drawing/2014/main" id="{864B024B-F14C-138A-6FFB-84AEA7DE8D14}"/>
              </a:ext>
            </a:extLst>
          </p:cNvPr>
          <p:cNvCxnSpPr>
            <a:cxnSpLocks/>
          </p:cNvCxnSpPr>
          <p:nvPr/>
        </p:nvCxnSpPr>
        <p:spPr>
          <a:xfrm>
            <a:off x="3418476" y="4620187"/>
            <a:ext cx="3224062" cy="683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85826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FBA25-6D7C-4991-9C02-A6CECED5EBA1}"/>
              </a:ext>
            </a:extLst>
          </p:cNvPr>
          <p:cNvSpPr>
            <a:spLocks noGrp="1"/>
          </p:cNvSpPr>
          <p:nvPr>
            <p:ph type="title"/>
          </p:nvPr>
        </p:nvSpPr>
        <p:spPr/>
        <p:txBody>
          <a:bodyPr/>
          <a:lstStyle/>
          <a:p>
            <a:r>
              <a:rPr lang="en-US" dirty="0"/>
              <a:t>Controlled Component</a:t>
            </a:r>
          </a:p>
        </p:txBody>
      </p:sp>
      <p:sp>
        <p:nvSpPr>
          <p:cNvPr id="3" name="Content Placeholder 2">
            <a:extLst>
              <a:ext uri="{FF2B5EF4-FFF2-40B4-BE49-F238E27FC236}">
                <a16:creationId xmlns:a16="http://schemas.microsoft.com/office/drawing/2014/main" id="{CE9F948E-9B13-456D-8CF8-0D6412AFB44F}"/>
              </a:ext>
            </a:extLst>
          </p:cNvPr>
          <p:cNvSpPr>
            <a:spLocks noGrp="1"/>
          </p:cNvSpPr>
          <p:nvPr>
            <p:ph idx="1"/>
          </p:nvPr>
        </p:nvSpPr>
        <p:spPr/>
        <p:txBody>
          <a:bodyPr>
            <a:normAutofit fontScale="92500"/>
          </a:bodyPr>
          <a:lstStyle/>
          <a:p>
            <a:r>
              <a:rPr lang="en-US" dirty="0"/>
              <a:t>A controlled component is bound to a value, and its changes will be handled in code by using event-based callbacks. </a:t>
            </a:r>
          </a:p>
          <a:p>
            <a:r>
              <a:rPr lang="en-US" dirty="0"/>
              <a:t>The input form element is handled by the react itself rather than the DOM. </a:t>
            </a:r>
          </a:p>
          <a:p>
            <a:r>
              <a:rPr lang="en-US" dirty="0"/>
              <a:t>The mutable state is kept in the state property and will be updated only with </a:t>
            </a:r>
            <a:r>
              <a:rPr lang="en-US" dirty="0" err="1"/>
              <a:t>setState</a:t>
            </a:r>
            <a:r>
              <a:rPr lang="en-US" dirty="0"/>
              <a:t>() method.</a:t>
            </a:r>
          </a:p>
          <a:p>
            <a:r>
              <a:rPr lang="en-US" dirty="0"/>
              <a:t>Controlled components have functions that govern the data passing into them on every </a:t>
            </a:r>
            <a:r>
              <a:rPr lang="en-US" dirty="0" err="1"/>
              <a:t>onChange</a:t>
            </a:r>
            <a:r>
              <a:rPr lang="en-US" dirty="0"/>
              <a:t> event occurs. </a:t>
            </a:r>
          </a:p>
          <a:p>
            <a:r>
              <a:rPr lang="en-US" dirty="0"/>
              <a:t>The data is then saved to state and updated with </a:t>
            </a:r>
            <a:r>
              <a:rPr lang="en-US" dirty="0" err="1"/>
              <a:t>setState</a:t>
            </a:r>
            <a:r>
              <a:rPr lang="en-US" dirty="0"/>
              <a:t>() method. It makes component have better control over the form elements and data.</a:t>
            </a:r>
          </a:p>
        </p:txBody>
      </p:sp>
    </p:spTree>
    <p:extLst>
      <p:ext uri="{BB962C8B-B14F-4D97-AF65-F5344CB8AC3E}">
        <p14:creationId xmlns:p14="http://schemas.microsoft.com/office/powerpoint/2010/main" val="12396930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9E264-3D4F-407A-B6C8-8C1E53DAA134}"/>
              </a:ext>
            </a:extLst>
          </p:cNvPr>
          <p:cNvSpPr>
            <a:spLocks noGrp="1"/>
          </p:cNvSpPr>
          <p:nvPr>
            <p:ph type="title"/>
          </p:nvPr>
        </p:nvSpPr>
        <p:spPr/>
        <p:txBody>
          <a:bodyPr/>
          <a:lstStyle/>
          <a:p>
            <a:r>
              <a:rPr lang="en-US" dirty="0"/>
              <a:t>Uncontrolled Component</a:t>
            </a:r>
          </a:p>
        </p:txBody>
      </p:sp>
      <p:sp>
        <p:nvSpPr>
          <p:cNvPr id="3" name="Content Placeholder 2">
            <a:extLst>
              <a:ext uri="{FF2B5EF4-FFF2-40B4-BE49-F238E27FC236}">
                <a16:creationId xmlns:a16="http://schemas.microsoft.com/office/drawing/2014/main" id="{9E109DE0-105D-4830-9441-8305B8B9BBC1}"/>
              </a:ext>
            </a:extLst>
          </p:cNvPr>
          <p:cNvSpPr>
            <a:spLocks noGrp="1"/>
          </p:cNvSpPr>
          <p:nvPr>
            <p:ph idx="1"/>
          </p:nvPr>
        </p:nvSpPr>
        <p:spPr/>
        <p:txBody>
          <a:bodyPr/>
          <a:lstStyle/>
          <a:p>
            <a:r>
              <a:rPr lang="en-US" dirty="0"/>
              <a:t>It is similar to the traditional HTML form inputs. Here, the form data is handled by the DOM itself. </a:t>
            </a:r>
          </a:p>
          <a:p>
            <a:r>
              <a:rPr lang="en-US" dirty="0"/>
              <a:t>It maintains their own state and will be updated when the input value changes. </a:t>
            </a:r>
          </a:p>
          <a:p>
            <a:r>
              <a:rPr lang="en-US" dirty="0"/>
              <a:t>To write an uncontrolled component, there is no need to write an event handler for every state update. </a:t>
            </a:r>
          </a:p>
          <a:p>
            <a:r>
              <a:rPr lang="en-US" dirty="0"/>
              <a:t>You can use a ref to access the value of the form from the DOM.</a:t>
            </a:r>
          </a:p>
        </p:txBody>
      </p:sp>
    </p:spTree>
    <p:extLst>
      <p:ext uri="{BB962C8B-B14F-4D97-AF65-F5344CB8AC3E}">
        <p14:creationId xmlns:p14="http://schemas.microsoft.com/office/powerpoint/2010/main" val="2331089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273A8-D821-4D9C-8721-56138386856A}"/>
              </a:ext>
            </a:extLst>
          </p:cNvPr>
          <p:cNvSpPr>
            <a:spLocks noGrp="1"/>
          </p:cNvSpPr>
          <p:nvPr>
            <p:ph type="title"/>
          </p:nvPr>
        </p:nvSpPr>
        <p:spPr/>
        <p:txBody>
          <a:bodyPr/>
          <a:lstStyle/>
          <a:p>
            <a:r>
              <a:rPr lang="en-US" dirty="0"/>
              <a:t>Controlled vs Uncontrolled</a:t>
            </a:r>
          </a:p>
        </p:txBody>
      </p:sp>
      <p:graphicFrame>
        <p:nvGraphicFramePr>
          <p:cNvPr id="4" name="Content Placeholder 3">
            <a:extLst>
              <a:ext uri="{FF2B5EF4-FFF2-40B4-BE49-F238E27FC236}">
                <a16:creationId xmlns:a16="http://schemas.microsoft.com/office/drawing/2014/main" id="{1331B7DD-E359-47BB-B70A-DECA522B84A4}"/>
              </a:ext>
            </a:extLst>
          </p:cNvPr>
          <p:cNvGraphicFramePr>
            <a:graphicFrameLocks noGrp="1"/>
          </p:cNvGraphicFramePr>
          <p:nvPr>
            <p:ph idx="1"/>
          </p:nvPr>
        </p:nvGraphicFramePr>
        <p:xfrm>
          <a:off x="838200" y="1825625"/>
          <a:ext cx="10515600" cy="4536318"/>
        </p:xfrm>
        <a:graphic>
          <a:graphicData uri="http://schemas.openxmlformats.org/drawingml/2006/table">
            <a:tbl>
              <a:tblPr>
                <a:tableStyleId>{22838BEF-8BB2-4498-84A7-C5851F593DF1}</a:tableStyleId>
              </a:tblPr>
              <a:tblGrid>
                <a:gridCol w="5257800">
                  <a:extLst>
                    <a:ext uri="{9D8B030D-6E8A-4147-A177-3AD203B41FA5}">
                      <a16:colId xmlns:a16="http://schemas.microsoft.com/office/drawing/2014/main" val="1303915358"/>
                    </a:ext>
                  </a:extLst>
                </a:gridCol>
                <a:gridCol w="5257800">
                  <a:extLst>
                    <a:ext uri="{9D8B030D-6E8A-4147-A177-3AD203B41FA5}">
                      <a16:colId xmlns:a16="http://schemas.microsoft.com/office/drawing/2014/main" val="2428740324"/>
                    </a:ext>
                  </a:extLst>
                </a:gridCol>
              </a:tblGrid>
              <a:tr h="526339">
                <a:tc>
                  <a:txBody>
                    <a:bodyPr/>
                    <a:lstStyle/>
                    <a:p>
                      <a:pPr algn="ctr" fontAlgn="t"/>
                      <a:r>
                        <a:rPr lang="en-US" sz="2400" b="1" dirty="0">
                          <a:solidFill>
                            <a:schemeClr val="bg1"/>
                          </a:solidFill>
                          <a:effectLst/>
                        </a:rPr>
                        <a:t>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tc>
                  <a:txBody>
                    <a:bodyPr/>
                    <a:lstStyle/>
                    <a:p>
                      <a:pPr algn="ctr" fontAlgn="t"/>
                      <a:r>
                        <a:rPr lang="en-US" sz="2400" b="1" dirty="0">
                          <a:solidFill>
                            <a:schemeClr val="bg1"/>
                          </a:solidFill>
                          <a:effectLst/>
                        </a:rPr>
                        <a:t>Uncontrolled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extLst>
                  <a:ext uri="{0D108BD9-81ED-4DB2-BD59-A6C34878D82A}">
                    <a16:rowId xmlns:a16="http://schemas.microsoft.com/office/drawing/2014/main" val="1437751129"/>
                  </a:ext>
                </a:extLst>
              </a:tr>
              <a:tr h="604243">
                <a:tc>
                  <a:txBody>
                    <a:bodyPr/>
                    <a:lstStyle/>
                    <a:p>
                      <a:pPr algn="l" fontAlgn="t"/>
                      <a:r>
                        <a:rPr lang="en-US" sz="1800" dirty="0">
                          <a:effectLst/>
                        </a:rPr>
                        <a:t>It does not maintain its internal state.</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maintains its internal states.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1795471095"/>
                  </a:ext>
                </a:extLst>
              </a:tr>
              <a:tr h="1027999">
                <a:tc>
                  <a:txBody>
                    <a:bodyPr/>
                    <a:lstStyle/>
                    <a:p>
                      <a:pPr algn="l" fontAlgn="t"/>
                      <a:r>
                        <a:rPr lang="en-US" sz="1800" dirty="0">
                          <a:effectLst/>
                        </a:rPr>
                        <a:t>Here, data is controlled by the parent component.</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Here, data is controlled by the DOM itself.</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688448719"/>
                  </a:ext>
                </a:extLst>
              </a:tr>
              <a:tr h="745495">
                <a:tc>
                  <a:txBody>
                    <a:bodyPr/>
                    <a:lstStyle/>
                    <a:p>
                      <a:pPr algn="l" fontAlgn="t"/>
                      <a:r>
                        <a:rPr lang="en-US" sz="1800" dirty="0">
                          <a:effectLst/>
                        </a:rPr>
                        <a:t>It accepts its current value as a prop.</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uses a ref for their current values.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226346231"/>
                  </a:ext>
                </a:extLst>
              </a:tr>
              <a:tr h="604243">
                <a:tc>
                  <a:txBody>
                    <a:bodyPr/>
                    <a:lstStyle/>
                    <a:p>
                      <a:pPr algn="l" fontAlgn="t"/>
                      <a:r>
                        <a:rPr lang="en-US" sz="1800" dirty="0">
                          <a:effectLst/>
                        </a:rPr>
                        <a:t>It allows validation control.</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does not allow validation control.</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357212313"/>
                  </a:ext>
                </a:extLst>
              </a:tr>
              <a:tr h="1027999">
                <a:tc>
                  <a:txBody>
                    <a:bodyPr/>
                    <a:lstStyle/>
                    <a:p>
                      <a:pPr algn="l" fontAlgn="t"/>
                      <a:r>
                        <a:rPr lang="en-US" sz="1800" dirty="0">
                          <a:effectLst/>
                        </a:rPr>
                        <a:t>It has better control over the form elements and data.</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has limited control over the form elements and data.</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283606451"/>
                  </a:ext>
                </a:extLst>
              </a:tr>
            </a:tbl>
          </a:graphicData>
        </a:graphic>
      </p:graphicFrame>
    </p:spTree>
    <p:extLst>
      <p:ext uri="{BB962C8B-B14F-4D97-AF65-F5344CB8AC3E}">
        <p14:creationId xmlns:p14="http://schemas.microsoft.com/office/powerpoint/2010/main" val="9402314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99E60-B55D-E648-2CC5-10D1C1476664}"/>
              </a:ext>
            </a:extLst>
          </p:cNvPr>
          <p:cNvSpPr>
            <a:spLocks noGrp="1"/>
          </p:cNvSpPr>
          <p:nvPr>
            <p:ph type="title"/>
          </p:nvPr>
        </p:nvSpPr>
        <p:spPr/>
        <p:txBody>
          <a:bodyPr/>
          <a:lstStyle/>
          <a:p>
            <a:r>
              <a:rPr lang="en-IN" dirty="0"/>
              <a:t>Rules to follow</a:t>
            </a:r>
          </a:p>
        </p:txBody>
      </p:sp>
      <p:sp>
        <p:nvSpPr>
          <p:cNvPr id="3" name="Content Placeholder 2">
            <a:extLst>
              <a:ext uri="{FF2B5EF4-FFF2-40B4-BE49-F238E27FC236}">
                <a16:creationId xmlns:a16="http://schemas.microsoft.com/office/drawing/2014/main" id="{7C0D6435-6B07-5B95-FBC7-F698CC9776C7}"/>
              </a:ext>
            </a:extLst>
          </p:cNvPr>
          <p:cNvSpPr>
            <a:spLocks noGrp="1"/>
          </p:cNvSpPr>
          <p:nvPr>
            <p:ph idx="1"/>
          </p:nvPr>
        </p:nvSpPr>
        <p:spPr/>
        <p:txBody>
          <a:bodyPr/>
          <a:lstStyle/>
          <a:p>
            <a:r>
              <a:rPr lang="en-IN" dirty="0"/>
              <a:t>In React data flows unidirectionally i.e. State to UI or from Parent to Child.</a:t>
            </a:r>
          </a:p>
          <a:p>
            <a:r>
              <a:rPr lang="en-IN" dirty="0"/>
              <a:t>The state of the component, should be modified by the method of the same component.</a:t>
            </a:r>
          </a:p>
          <a:p>
            <a:r>
              <a:rPr lang="en-IN" dirty="0"/>
              <a:t>If you are not using a data on the UI, do not put the data in the state of the component.</a:t>
            </a:r>
          </a:p>
        </p:txBody>
      </p:sp>
    </p:spTree>
    <p:extLst>
      <p:ext uri="{BB962C8B-B14F-4D97-AF65-F5344CB8AC3E}">
        <p14:creationId xmlns:p14="http://schemas.microsoft.com/office/powerpoint/2010/main" val="37019688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B5C60-26A7-9500-674C-60F3236C3803}"/>
              </a:ext>
            </a:extLst>
          </p:cNvPr>
          <p:cNvSpPr>
            <a:spLocks noGrp="1"/>
          </p:cNvSpPr>
          <p:nvPr>
            <p:ph type="title"/>
          </p:nvPr>
        </p:nvSpPr>
        <p:spPr/>
        <p:txBody>
          <a:bodyPr/>
          <a:lstStyle/>
          <a:p>
            <a:r>
              <a:rPr lang="en-IN" dirty="0"/>
              <a:t>Parent Child Communication</a:t>
            </a:r>
          </a:p>
        </p:txBody>
      </p:sp>
      <p:sp>
        <p:nvSpPr>
          <p:cNvPr id="4" name="Rectangle: Rounded Corners 3">
            <a:extLst>
              <a:ext uri="{FF2B5EF4-FFF2-40B4-BE49-F238E27FC236}">
                <a16:creationId xmlns:a16="http://schemas.microsoft.com/office/drawing/2014/main" id="{B6154499-40AF-7FB1-BCE5-2663E17B6B06}"/>
              </a:ext>
            </a:extLst>
          </p:cNvPr>
          <p:cNvSpPr/>
          <p:nvPr/>
        </p:nvSpPr>
        <p:spPr>
          <a:xfrm>
            <a:off x="2848669" y="2456584"/>
            <a:ext cx="2568633" cy="3441469"/>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5" name="Rectangle: Rounded Corners 4">
            <a:extLst>
              <a:ext uri="{FF2B5EF4-FFF2-40B4-BE49-F238E27FC236}">
                <a16:creationId xmlns:a16="http://schemas.microsoft.com/office/drawing/2014/main" id="{C84E78E8-CFC8-F8AD-FCDC-4A48559818AA}"/>
              </a:ext>
            </a:extLst>
          </p:cNvPr>
          <p:cNvSpPr/>
          <p:nvPr/>
        </p:nvSpPr>
        <p:spPr>
          <a:xfrm>
            <a:off x="3255992" y="2755842"/>
            <a:ext cx="1762299" cy="7232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6" name="Rectangle: Rounded Corners 5">
            <a:extLst>
              <a:ext uri="{FF2B5EF4-FFF2-40B4-BE49-F238E27FC236}">
                <a16:creationId xmlns:a16="http://schemas.microsoft.com/office/drawing/2014/main" id="{6C0A5F97-566D-FA49-CDD0-E6768A158477}"/>
              </a:ext>
            </a:extLst>
          </p:cNvPr>
          <p:cNvSpPr/>
          <p:nvPr/>
        </p:nvSpPr>
        <p:spPr>
          <a:xfrm>
            <a:off x="3255992" y="450428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7" name="Straight Arrow Connector 6">
            <a:extLst>
              <a:ext uri="{FF2B5EF4-FFF2-40B4-BE49-F238E27FC236}">
                <a16:creationId xmlns:a16="http://schemas.microsoft.com/office/drawing/2014/main" id="{A171BB40-FF81-B725-4FB7-1C814C977426}"/>
              </a:ext>
            </a:extLst>
          </p:cNvPr>
          <p:cNvCxnSpPr>
            <a:stCxn id="5" idx="2"/>
            <a:endCxn id="6" idx="0"/>
          </p:cNvCxnSpPr>
          <p:nvPr/>
        </p:nvCxnSpPr>
        <p:spPr>
          <a:xfrm>
            <a:off x="4137142" y="3479049"/>
            <a:ext cx="0" cy="102523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5AF1825-ABE8-E9FA-FF18-4724D87A35D4}"/>
              </a:ext>
            </a:extLst>
          </p:cNvPr>
          <p:cNvSpPr txBox="1"/>
          <p:nvPr/>
        </p:nvSpPr>
        <p:spPr>
          <a:xfrm>
            <a:off x="4132985" y="3588684"/>
            <a:ext cx="715196" cy="646331"/>
          </a:xfrm>
          <a:prstGeom prst="rect">
            <a:avLst/>
          </a:prstGeom>
          <a:noFill/>
        </p:spPr>
        <p:txBody>
          <a:bodyPr wrap="none" rtlCol="0">
            <a:spAutoFit/>
          </a:bodyPr>
          <a:lstStyle/>
          <a:p>
            <a:r>
              <a:rPr lang="en-IN" dirty="0"/>
              <a:t>Props</a:t>
            </a:r>
          </a:p>
          <a:p>
            <a:r>
              <a:rPr lang="en-IN" dirty="0"/>
              <a:t>ref</a:t>
            </a:r>
          </a:p>
        </p:txBody>
      </p:sp>
      <p:sp>
        <p:nvSpPr>
          <p:cNvPr id="9" name="Rectangle: Rounded Corners 8">
            <a:extLst>
              <a:ext uri="{FF2B5EF4-FFF2-40B4-BE49-F238E27FC236}">
                <a16:creationId xmlns:a16="http://schemas.microsoft.com/office/drawing/2014/main" id="{5729A40F-3C67-6C09-AA60-483D6D783246}"/>
              </a:ext>
            </a:extLst>
          </p:cNvPr>
          <p:cNvSpPr/>
          <p:nvPr/>
        </p:nvSpPr>
        <p:spPr>
          <a:xfrm>
            <a:off x="7036898" y="2456584"/>
            <a:ext cx="2568633" cy="3441469"/>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5CE3DAA6-9DEF-2DE9-A335-06E47E672452}"/>
              </a:ext>
            </a:extLst>
          </p:cNvPr>
          <p:cNvSpPr/>
          <p:nvPr/>
        </p:nvSpPr>
        <p:spPr>
          <a:xfrm>
            <a:off x="7444221" y="2755842"/>
            <a:ext cx="1762299" cy="7232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11" name="Rectangle: Rounded Corners 10">
            <a:extLst>
              <a:ext uri="{FF2B5EF4-FFF2-40B4-BE49-F238E27FC236}">
                <a16:creationId xmlns:a16="http://schemas.microsoft.com/office/drawing/2014/main" id="{AA407071-7E8B-1A46-18B6-36824E5B45B0}"/>
              </a:ext>
            </a:extLst>
          </p:cNvPr>
          <p:cNvSpPr/>
          <p:nvPr/>
        </p:nvSpPr>
        <p:spPr>
          <a:xfrm>
            <a:off x="7444221" y="450428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12" name="Straight Arrow Connector 11">
            <a:extLst>
              <a:ext uri="{FF2B5EF4-FFF2-40B4-BE49-F238E27FC236}">
                <a16:creationId xmlns:a16="http://schemas.microsoft.com/office/drawing/2014/main" id="{4F0BA9A2-A7B0-AD28-878D-BE09D81680EB}"/>
              </a:ext>
            </a:extLst>
          </p:cNvPr>
          <p:cNvCxnSpPr>
            <a:cxnSpLocks/>
          </p:cNvCxnSpPr>
          <p:nvPr/>
        </p:nvCxnSpPr>
        <p:spPr>
          <a:xfrm flipV="1">
            <a:off x="8325371" y="3479049"/>
            <a:ext cx="0" cy="102523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47AE414-3ADA-FD8A-915C-84588F128CAB}"/>
              </a:ext>
            </a:extLst>
          </p:cNvPr>
          <p:cNvSpPr txBox="1"/>
          <p:nvPr/>
        </p:nvSpPr>
        <p:spPr>
          <a:xfrm>
            <a:off x="8321214" y="3563745"/>
            <a:ext cx="1126783" cy="923330"/>
          </a:xfrm>
          <a:prstGeom prst="rect">
            <a:avLst/>
          </a:prstGeom>
          <a:noFill/>
        </p:spPr>
        <p:txBody>
          <a:bodyPr wrap="none" rtlCol="0">
            <a:spAutoFit/>
          </a:bodyPr>
          <a:lstStyle/>
          <a:p>
            <a:r>
              <a:rPr lang="en-IN" dirty="0"/>
              <a:t>Parent </a:t>
            </a:r>
          </a:p>
          <a:p>
            <a:r>
              <a:rPr lang="en-IN" dirty="0"/>
              <a:t>Method </a:t>
            </a:r>
          </a:p>
          <a:p>
            <a:r>
              <a:rPr lang="en-IN" dirty="0"/>
              <a:t>Reference</a:t>
            </a:r>
          </a:p>
        </p:txBody>
      </p:sp>
    </p:spTree>
    <p:extLst>
      <p:ext uri="{BB962C8B-B14F-4D97-AF65-F5344CB8AC3E}">
        <p14:creationId xmlns:p14="http://schemas.microsoft.com/office/powerpoint/2010/main" val="11619270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C3B02-8E52-272F-3FAA-D2CF1EDF9D0E}"/>
              </a:ext>
            </a:extLst>
          </p:cNvPr>
          <p:cNvSpPr>
            <a:spLocks noGrp="1"/>
          </p:cNvSpPr>
          <p:nvPr>
            <p:ph type="title"/>
          </p:nvPr>
        </p:nvSpPr>
        <p:spPr/>
        <p:txBody>
          <a:bodyPr/>
          <a:lstStyle/>
          <a:p>
            <a:r>
              <a:rPr lang="en-IN" dirty="0"/>
              <a:t>Sibling Communication</a:t>
            </a:r>
          </a:p>
        </p:txBody>
      </p:sp>
      <p:sp>
        <p:nvSpPr>
          <p:cNvPr id="4" name="Oval 3">
            <a:extLst>
              <a:ext uri="{FF2B5EF4-FFF2-40B4-BE49-F238E27FC236}">
                <a16:creationId xmlns:a16="http://schemas.microsoft.com/office/drawing/2014/main" id="{CC98238E-D15B-17E8-8D11-C8AF0E31C98D}"/>
              </a:ext>
            </a:extLst>
          </p:cNvPr>
          <p:cNvSpPr/>
          <p:nvPr/>
        </p:nvSpPr>
        <p:spPr>
          <a:xfrm>
            <a:off x="5029200" y="2156201"/>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a:p>
            <a:pPr algn="ctr"/>
            <a:r>
              <a:rPr lang="en-IN" sz="1600" dirty="0"/>
              <a:t>(State)</a:t>
            </a:r>
          </a:p>
        </p:txBody>
      </p:sp>
      <p:sp>
        <p:nvSpPr>
          <p:cNvPr id="5" name="Oval 4">
            <a:extLst>
              <a:ext uri="{FF2B5EF4-FFF2-40B4-BE49-F238E27FC236}">
                <a16:creationId xmlns:a16="http://schemas.microsoft.com/office/drawing/2014/main" id="{0662DCB4-451A-418F-2144-6BD6FC598742}"/>
              </a:ext>
            </a:extLst>
          </p:cNvPr>
          <p:cNvSpPr/>
          <p:nvPr/>
        </p:nvSpPr>
        <p:spPr>
          <a:xfrm>
            <a:off x="2380211"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1</a:t>
            </a:r>
          </a:p>
        </p:txBody>
      </p:sp>
      <p:sp>
        <p:nvSpPr>
          <p:cNvPr id="6" name="Oval 5">
            <a:extLst>
              <a:ext uri="{FF2B5EF4-FFF2-40B4-BE49-F238E27FC236}">
                <a16:creationId xmlns:a16="http://schemas.microsoft.com/office/drawing/2014/main" id="{52482971-CABE-1042-260B-7E6C06262985}"/>
              </a:ext>
            </a:extLst>
          </p:cNvPr>
          <p:cNvSpPr/>
          <p:nvPr/>
        </p:nvSpPr>
        <p:spPr>
          <a:xfrm>
            <a:off x="7644939"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2</a:t>
            </a:r>
          </a:p>
        </p:txBody>
      </p:sp>
      <p:cxnSp>
        <p:nvCxnSpPr>
          <p:cNvPr id="7" name="Straight Arrow Connector 6">
            <a:extLst>
              <a:ext uri="{FF2B5EF4-FFF2-40B4-BE49-F238E27FC236}">
                <a16:creationId xmlns:a16="http://schemas.microsoft.com/office/drawing/2014/main" id="{33AB7E39-3BD5-CE65-83CE-CC3FD10B3007}"/>
              </a:ext>
            </a:extLst>
          </p:cNvPr>
          <p:cNvCxnSpPr>
            <a:cxnSpLocks/>
            <a:stCxn id="4" idx="3"/>
            <a:endCxn id="5" idx="7"/>
          </p:cNvCxnSpPr>
          <p:nvPr/>
        </p:nvCxnSpPr>
        <p:spPr>
          <a:xfrm flipH="1">
            <a:off x="4035794" y="3288723"/>
            <a:ext cx="127745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F83C6BF-1CB5-4835-6BC2-D2CD1CD98687}"/>
              </a:ext>
            </a:extLst>
          </p:cNvPr>
          <p:cNvCxnSpPr>
            <a:cxnSpLocks/>
            <a:stCxn id="4" idx="5"/>
            <a:endCxn id="6" idx="1"/>
          </p:cNvCxnSpPr>
          <p:nvPr/>
        </p:nvCxnSpPr>
        <p:spPr>
          <a:xfrm>
            <a:off x="6684783" y="3288723"/>
            <a:ext cx="124420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Arrow: Right 8">
            <a:extLst>
              <a:ext uri="{FF2B5EF4-FFF2-40B4-BE49-F238E27FC236}">
                <a16:creationId xmlns:a16="http://schemas.microsoft.com/office/drawing/2014/main" id="{AC76D629-0756-E8DE-DA8D-1BC5488E99B9}"/>
              </a:ext>
            </a:extLst>
          </p:cNvPr>
          <p:cNvSpPr/>
          <p:nvPr/>
        </p:nvSpPr>
        <p:spPr>
          <a:xfrm rot="16200000">
            <a:off x="1461703" y="3744032"/>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2A6C3245-6DCE-6C62-2A02-CBEE654A70B5}"/>
              </a:ext>
            </a:extLst>
          </p:cNvPr>
          <p:cNvSpPr txBox="1"/>
          <p:nvPr/>
        </p:nvSpPr>
        <p:spPr>
          <a:xfrm>
            <a:off x="938417" y="3696172"/>
            <a:ext cx="1199880" cy="923330"/>
          </a:xfrm>
          <a:prstGeom prst="rect">
            <a:avLst/>
          </a:prstGeom>
          <a:noFill/>
        </p:spPr>
        <p:txBody>
          <a:bodyPr wrap="none" rtlCol="0">
            <a:spAutoFit/>
          </a:bodyPr>
          <a:lstStyle/>
          <a:p>
            <a:r>
              <a:rPr lang="en-US" dirty="0"/>
              <a:t>Parent</a:t>
            </a:r>
          </a:p>
          <a:p>
            <a:r>
              <a:rPr lang="en-US" dirty="0"/>
              <a:t>Method</a:t>
            </a:r>
          </a:p>
          <a:p>
            <a:r>
              <a:rPr lang="en-US" dirty="0"/>
              <a:t>Reference</a:t>
            </a:r>
            <a:endParaRPr lang="en-IN" dirty="0"/>
          </a:p>
        </p:txBody>
      </p:sp>
      <p:sp>
        <p:nvSpPr>
          <p:cNvPr id="11" name="TextBox 10">
            <a:extLst>
              <a:ext uri="{FF2B5EF4-FFF2-40B4-BE49-F238E27FC236}">
                <a16:creationId xmlns:a16="http://schemas.microsoft.com/office/drawing/2014/main" id="{D30065BC-60E4-1EEE-21DF-3D418BD2D493}"/>
              </a:ext>
            </a:extLst>
          </p:cNvPr>
          <p:cNvSpPr txBox="1"/>
          <p:nvPr/>
        </p:nvSpPr>
        <p:spPr>
          <a:xfrm>
            <a:off x="2579594" y="3834671"/>
            <a:ext cx="1961563" cy="646331"/>
          </a:xfrm>
          <a:prstGeom prst="rect">
            <a:avLst/>
          </a:prstGeom>
          <a:noFill/>
        </p:spPr>
        <p:txBody>
          <a:bodyPr wrap="none" rtlCol="0">
            <a:spAutoFit/>
          </a:bodyPr>
          <a:lstStyle/>
          <a:p>
            <a:r>
              <a:rPr lang="en-US" dirty="0"/>
              <a:t>Modify the state in</a:t>
            </a:r>
          </a:p>
          <a:p>
            <a:r>
              <a:rPr lang="en-US" dirty="0"/>
              <a:t>Parent component</a:t>
            </a:r>
            <a:endParaRPr lang="en-IN" dirty="0"/>
          </a:p>
        </p:txBody>
      </p:sp>
      <p:sp>
        <p:nvSpPr>
          <p:cNvPr id="12" name="Arrow: Right 11">
            <a:extLst>
              <a:ext uri="{FF2B5EF4-FFF2-40B4-BE49-F238E27FC236}">
                <a16:creationId xmlns:a16="http://schemas.microsoft.com/office/drawing/2014/main" id="{B1E8EF0E-605F-3BE1-ECB7-FFB5EBE0A9EA}"/>
              </a:ext>
            </a:extLst>
          </p:cNvPr>
          <p:cNvSpPr/>
          <p:nvPr/>
        </p:nvSpPr>
        <p:spPr>
          <a:xfrm rot="5400000">
            <a:off x="7712825" y="3744033"/>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DFDEDC3A-D7B3-2F8A-966A-682DBDAA4354}"/>
              </a:ext>
            </a:extLst>
          </p:cNvPr>
          <p:cNvSpPr txBox="1"/>
          <p:nvPr/>
        </p:nvSpPr>
        <p:spPr>
          <a:xfrm>
            <a:off x="8859644" y="4027867"/>
            <a:ext cx="715196" cy="369332"/>
          </a:xfrm>
          <a:prstGeom prst="rect">
            <a:avLst/>
          </a:prstGeom>
          <a:noFill/>
        </p:spPr>
        <p:txBody>
          <a:bodyPr wrap="none" rtlCol="0">
            <a:spAutoFit/>
          </a:bodyPr>
          <a:lstStyle/>
          <a:p>
            <a:r>
              <a:rPr lang="en-US" dirty="0"/>
              <a:t>props</a:t>
            </a:r>
            <a:endParaRPr lang="en-IN" dirty="0"/>
          </a:p>
        </p:txBody>
      </p:sp>
    </p:spTree>
    <p:extLst>
      <p:ext uri="{BB962C8B-B14F-4D97-AF65-F5344CB8AC3E}">
        <p14:creationId xmlns:p14="http://schemas.microsoft.com/office/powerpoint/2010/main" val="17334929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2267C-FCF8-4CF5-242D-2AE30C97A9BF}"/>
              </a:ext>
            </a:extLst>
          </p:cNvPr>
          <p:cNvSpPr>
            <a:spLocks noGrp="1"/>
          </p:cNvSpPr>
          <p:nvPr>
            <p:ph type="title"/>
          </p:nvPr>
        </p:nvSpPr>
        <p:spPr/>
        <p:txBody>
          <a:bodyPr/>
          <a:lstStyle/>
          <a:p>
            <a:r>
              <a:rPr lang="en-IN" dirty="0"/>
              <a:t>Methods &amp; Properties in a React Component Class</a:t>
            </a:r>
          </a:p>
        </p:txBody>
      </p:sp>
      <p:sp>
        <p:nvSpPr>
          <p:cNvPr id="3" name="Content Placeholder 2">
            <a:extLst>
              <a:ext uri="{FF2B5EF4-FFF2-40B4-BE49-F238E27FC236}">
                <a16:creationId xmlns:a16="http://schemas.microsoft.com/office/drawing/2014/main" id="{CB896755-BFF0-986A-2903-D37F6AB23213}"/>
              </a:ext>
            </a:extLst>
          </p:cNvPr>
          <p:cNvSpPr>
            <a:spLocks noGrp="1"/>
          </p:cNvSpPr>
          <p:nvPr>
            <p:ph idx="1"/>
          </p:nvPr>
        </p:nvSpPr>
        <p:spPr/>
        <p:txBody>
          <a:bodyPr>
            <a:normAutofit fontScale="40000" lnSpcReduction="20000"/>
          </a:bodyPr>
          <a:lstStyle/>
          <a:p>
            <a:r>
              <a:rPr lang="en-US" dirty="0"/>
              <a:t>Instance Methods</a:t>
            </a:r>
          </a:p>
          <a:p>
            <a:pPr lvl="1"/>
            <a:r>
              <a:rPr lang="en-US" b="1" dirty="0"/>
              <a:t>constructor()</a:t>
            </a:r>
          </a:p>
          <a:p>
            <a:pPr lvl="1"/>
            <a:r>
              <a:rPr lang="en-US" b="1" dirty="0"/>
              <a:t>render()</a:t>
            </a:r>
          </a:p>
          <a:p>
            <a:pPr lvl="1"/>
            <a:r>
              <a:rPr lang="en-US" b="1" dirty="0" err="1"/>
              <a:t>setState</a:t>
            </a:r>
            <a:r>
              <a:rPr lang="en-US" b="1" dirty="0"/>
              <a:t>()</a:t>
            </a:r>
          </a:p>
          <a:p>
            <a:pPr lvl="1"/>
            <a:r>
              <a:rPr lang="en-US" dirty="0" err="1"/>
              <a:t>componentDidMount</a:t>
            </a:r>
            <a:r>
              <a:rPr lang="en-US" dirty="0"/>
              <a:t>()</a:t>
            </a:r>
          </a:p>
          <a:p>
            <a:pPr lvl="1"/>
            <a:r>
              <a:rPr lang="en-US" dirty="0" err="1"/>
              <a:t>componentDidUpdate</a:t>
            </a:r>
            <a:r>
              <a:rPr lang="en-US" dirty="0"/>
              <a:t>()</a:t>
            </a:r>
          </a:p>
          <a:p>
            <a:pPr lvl="1"/>
            <a:r>
              <a:rPr lang="en-US" dirty="0" err="1"/>
              <a:t>shouldComponentUpdate</a:t>
            </a:r>
            <a:r>
              <a:rPr lang="en-US" dirty="0"/>
              <a:t>()</a:t>
            </a:r>
          </a:p>
          <a:p>
            <a:pPr lvl="1"/>
            <a:r>
              <a:rPr lang="en-US" dirty="0" err="1"/>
              <a:t>getSnapshotBeforeUpdate</a:t>
            </a:r>
            <a:r>
              <a:rPr lang="en-US" dirty="0"/>
              <a:t>()</a:t>
            </a:r>
          </a:p>
          <a:p>
            <a:pPr lvl="1"/>
            <a:r>
              <a:rPr lang="en-US" dirty="0" err="1"/>
              <a:t>forceUpdate</a:t>
            </a:r>
            <a:r>
              <a:rPr lang="en-US" dirty="0"/>
              <a:t>()</a:t>
            </a:r>
          </a:p>
          <a:p>
            <a:pPr lvl="1"/>
            <a:r>
              <a:rPr lang="en-US" dirty="0" err="1"/>
              <a:t>componentDidCatch</a:t>
            </a:r>
            <a:r>
              <a:rPr lang="en-US" dirty="0"/>
              <a:t>()</a:t>
            </a:r>
          </a:p>
          <a:p>
            <a:pPr lvl="1"/>
            <a:r>
              <a:rPr lang="en-US" dirty="0" err="1"/>
              <a:t>componentWillUnmount</a:t>
            </a:r>
            <a:r>
              <a:rPr lang="en-US" dirty="0"/>
              <a:t>()</a:t>
            </a:r>
          </a:p>
          <a:p>
            <a:r>
              <a:rPr lang="en-US" dirty="0"/>
              <a:t>Instance Properties</a:t>
            </a:r>
          </a:p>
          <a:p>
            <a:pPr lvl="1"/>
            <a:r>
              <a:rPr lang="en-US" b="1" dirty="0"/>
              <a:t>state</a:t>
            </a:r>
          </a:p>
          <a:p>
            <a:pPr lvl="1"/>
            <a:r>
              <a:rPr lang="en-US" b="1" dirty="0"/>
              <a:t>props</a:t>
            </a:r>
          </a:p>
          <a:p>
            <a:pPr lvl="1"/>
            <a:r>
              <a:rPr lang="en-US" dirty="0"/>
              <a:t>context</a:t>
            </a:r>
          </a:p>
          <a:p>
            <a:r>
              <a:rPr lang="en-US" dirty="0"/>
              <a:t>Class Methods (static)</a:t>
            </a:r>
          </a:p>
          <a:p>
            <a:pPr lvl="1"/>
            <a:r>
              <a:rPr lang="en-IN" dirty="0" err="1"/>
              <a:t>getDerivedStateFromProps</a:t>
            </a:r>
            <a:r>
              <a:rPr lang="en-IN" dirty="0"/>
              <a:t>()</a:t>
            </a:r>
          </a:p>
          <a:p>
            <a:pPr lvl="1"/>
            <a:r>
              <a:rPr lang="en-IN" dirty="0" err="1"/>
              <a:t>getDerivedStateFromError</a:t>
            </a:r>
            <a:r>
              <a:rPr lang="en-IN" dirty="0"/>
              <a:t>()</a:t>
            </a:r>
          </a:p>
          <a:p>
            <a:r>
              <a:rPr lang="en-US" dirty="0"/>
              <a:t>Class Properties (static)</a:t>
            </a:r>
          </a:p>
          <a:p>
            <a:pPr lvl="1"/>
            <a:r>
              <a:rPr lang="en-US" b="1" dirty="0" err="1"/>
              <a:t>defaultProps</a:t>
            </a:r>
            <a:endParaRPr lang="en-US" b="1" dirty="0"/>
          </a:p>
          <a:p>
            <a:pPr lvl="1"/>
            <a:r>
              <a:rPr lang="en-IN" b="1" dirty="0" err="1"/>
              <a:t>propTypes</a:t>
            </a:r>
            <a:endParaRPr lang="en-IN" b="1" dirty="0"/>
          </a:p>
          <a:p>
            <a:pPr lvl="1"/>
            <a:r>
              <a:rPr lang="en-IN" dirty="0" err="1"/>
              <a:t>displayName</a:t>
            </a:r>
            <a:endParaRPr lang="en-IN" dirty="0"/>
          </a:p>
          <a:p>
            <a:pPr lvl="1"/>
            <a:r>
              <a:rPr lang="en-IN" dirty="0" err="1"/>
              <a:t>contextType</a:t>
            </a:r>
            <a:endParaRPr lang="en-IN" dirty="0"/>
          </a:p>
        </p:txBody>
      </p:sp>
    </p:spTree>
    <p:extLst>
      <p:ext uri="{BB962C8B-B14F-4D97-AF65-F5344CB8AC3E}">
        <p14:creationId xmlns:p14="http://schemas.microsoft.com/office/powerpoint/2010/main" val="3109870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A79E0-FF24-7334-963D-6F07F8713AF3}"/>
              </a:ext>
            </a:extLst>
          </p:cNvPr>
          <p:cNvSpPr>
            <a:spLocks noGrp="1"/>
          </p:cNvSpPr>
          <p:nvPr>
            <p:ph type="title"/>
          </p:nvPr>
        </p:nvSpPr>
        <p:spPr/>
        <p:txBody>
          <a:bodyPr/>
          <a:lstStyle/>
          <a:p>
            <a:r>
              <a:rPr lang="en-IN" dirty="0"/>
              <a:t>Lifecycle Methods in a React Component Class</a:t>
            </a:r>
          </a:p>
        </p:txBody>
      </p:sp>
      <p:sp>
        <p:nvSpPr>
          <p:cNvPr id="3" name="Content Placeholder 2">
            <a:extLst>
              <a:ext uri="{FF2B5EF4-FFF2-40B4-BE49-F238E27FC236}">
                <a16:creationId xmlns:a16="http://schemas.microsoft.com/office/drawing/2014/main" id="{E3CEA6A3-157B-A591-0457-72EC6400432B}"/>
              </a:ext>
            </a:extLst>
          </p:cNvPr>
          <p:cNvSpPr>
            <a:spLocks noGrp="1"/>
          </p:cNvSpPr>
          <p:nvPr>
            <p:ph idx="1"/>
          </p:nvPr>
        </p:nvSpPr>
        <p:spPr/>
        <p:txBody>
          <a:bodyPr>
            <a:normAutofit fontScale="70000" lnSpcReduction="20000"/>
          </a:bodyPr>
          <a:lstStyle/>
          <a:p>
            <a:r>
              <a:rPr lang="en-US" dirty="0"/>
              <a:t>Mounting Phase</a:t>
            </a:r>
          </a:p>
          <a:p>
            <a:pPr lvl="1"/>
            <a:r>
              <a:rPr lang="en-US" dirty="0"/>
              <a:t>constructor()</a:t>
            </a:r>
          </a:p>
          <a:p>
            <a:pPr lvl="1"/>
            <a:r>
              <a:rPr lang="en-US" dirty="0"/>
              <a:t>static </a:t>
            </a:r>
            <a:r>
              <a:rPr lang="en-IN" dirty="0" err="1"/>
              <a:t>getDerivedStateFromProps</a:t>
            </a:r>
            <a:r>
              <a:rPr lang="en-IN" dirty="0"/>
              <a:t>()</a:t>
            </a:r>
          </a:p>
          <a:p>
            <a:pPr lvl="1"/>
            <a:r>
              <a:rPr lang="en-US" dirty="0"/>
              <a:t>render()</a:t>
            </a:r>
          </a:p>
          <a:p>
            <a:pPr lvl="1"/>
            <a:r>
              <a:rPr lang="en-US" dirty="0" err="1"/>
              <a:t>componentDidMount</a:t>
            </a:r>
            <a:r>
              <a:rPr lang="en-US" dirty="0"/>
              <a:t>()</a:t>
            </a:r>
          </a:p>
          <a:p>
            <a:r>
              <a:rPr lang="en-US" dirty="0"/>
              <a:t>Updating Phase</a:t>
            </a:r>
          </a:p>
          <a:p>
            <a:pPr lvl="1"/>
            <a:r>
              <a:rPr lang="en-US" dirty="0"/>
              <a:t>static </a:t>
            </a:r>
            <a:r>
              <a:rPr lang="en-IN" dirty="0" err="1"/>
              <a:t>getDerivedStateFromProps</a:t>
            </a:r>
            <a:r>
              <a:rPr lang="en-IN" dirty="0"/>
              <a:t>()</a:t>
            </a:r>
          </a:p>
          <a:p>
            <a:pPr lvl="1"/>
            <a:r>
              <a:rPr lang="en-US" dirty="0" err="1"/>
              <a:t>shouldComponentUpdate</a:t>
            </a:r>
            <a:r>
              <a:rPr lang="en-US" dirty="0"/>
              <a:t>()</a:t>
            </a:r>
          </a:p>
          <a:p>
            <a:pPr lvl="1"/>
            <a:r>
              <a:rPr lang="en-IN" dirty="0"/>
              <a:t>render()</a:t>
            </a:r>
          </a:p>
          <a:p>
            <a:pPr lvl="1"/>
            <a:r>
              <a:rPr lang="en-IN" dirty="0" err="1"/>
              <a:t>getSnapshotBeforeUpdate</a:t>
            </a:r>
            <a:r>
              <a:rPr lang="en-IN" dirty="0"/>
              <a:t>()</a:t>
            </a:r>
          </a:p>
          <a:p>
            <a:pPr lvl="1"/>
            <a:r>
              <a:rPr lang="en-IN" dirty="0" err="1"/>
              <a:t>componentDidUpdate</a:t>
            </a:r>
            <a:r>
              <a:rPr lang="en-IN" dirty="0"/>
              <a:t>()</a:t>
            </a:r>
          </a:p>
          <a:p>
            <a:r>
              <a:rPr lang="en-US" dirty="0"/>
              <a:t>Unmounting Phase</a:t>
            </a:r>
          </a:p>
          <a:p>
            <a:pPr lvl="1"/>
            <a:r>
              <a:rPr lang="en-US" dirty="0" err="1"/>
              <a:t>componentWillUnmount</a:t>
            </a:r>
            <a:r>
              <a:rPr lang="en-US" dirty="0"/>
              <a:t>()</a:t>
            </a:r>
          </a:p>
          <a:p>
            <a:r>
              <a:rPr lang="en-US" dirty="0"/>
              <a:t>Error Phase</a:t>
            </a:r>
          </a:p>
          <a:p>
            <a:pPr lvl="1"/>
            <a:r>
              <a:rPr lang="en-US" dirty="0"/>
              <a:t>static </a:t>
            </a:r>
            <a:r>
              <a:rPr lang="en-IN" dirty="0" err="1"/>
              <a:t>getDerivedStateFromError</a:t>
            </a:r>
            <a:r>
              <a:rPr lang="en-IN" dirty="0"/>
              <a:t>()</a:t>
            </a:r>
          </a:p>
          <a:p>
            <a:pPr lvl="1"/>
            <a:r>
              <a:rPr lang="en-IN" dirty="0" err="1"/>
              <a:t>componentDidCatch</a:t>
            </a:r>
            <a:r>
              <a:rPr lang="en-IN" dirty="0"/>
              <a:t>()</a:t>
            </a:r>
          </a:p>
        </p:txBody>
      </p:sp>
    </p:spTree>
    <p:extLst>
      <p:ext uri="{BB962C8B-B14F-4D97-AF65-F5344CB8AC3E}">
        <p14:creationId xmlns:p14="http://schemas.microsoft.com/office/powerpoint/2010/main" val="40521332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1A91B-163E-4BC0-9BBD-D15867D254D2}"/>
              </a:ext>
            </a:extLst>
          </p:cNvPr>
          <p:cNvSpPr>
            <a:spLocks noGrp="1"/>
          </p:cNvSpPr>
          <p:nvPr>
            <p:ph type="title"/>
          </p:nvPr>
        </p:nvSpPr>
        <p:spPr/>
        <p:txBody>
          <a:bodyPr/>
          <a:lstStyle/>
          <a:p>
            <a:r>
              <a:rPr lang="en-IN" dirty="0"/>
              <a:t>Lifecycle Methods</a:t>
            </a:r>
          </a:p>
        </p:txBody>
      </p:sp>
      <p:pic>
        <p:nvPicPr>
          <p:cNvPr id="5" name="Content Placeholder 4" descr="Diagram&#10;&#10;Description automatically generated with medium confidence">
            <a:extLst>
              <a:ext uri="{FF2B5EF4-FFF2-40B4-BE49-F238E27FC236}">
                <a16:creationId xmlns:a16="http://schemas.microsoft.com/office/drawing/2014/main" id="{5B750F7F-084C-423B-A612-96C81BC2A8B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798"/>
          <a:stretch/>
        </p:blipFill>
        <p:spPr>
          <a:xfrm>
            <a:off x="1338071" y="1521474"/>
            <a:ext cx="9515858" cy="5255422"/>
          </a:xfrm>
        </p:spPr>
      </p:pic>
    </p:spTree>
    <p:extLst>
      <p:ext uri="{BB962C8B-B14F-4D97-AF65-F5344CB8AC3E}">
        <p14:creationId xmlns:p14="http://schemas.microsoft.com/office/powerpoint/2010/main" val="19377674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A9EFA-1EE0-469B-A483-310D296E2115}"/>
              </a:ext>
            </a:extLst>
          </p:cNvPr>
          <p:cNvSpPr>
            <a:spLocks noGrp="1"/>
          </p:cNvSpPr>
          <p:nvPr>
            <p:ph type="title"/>
          </p:nvPr>
        </p:nvSpPr>
        <p:spPr/>
        <p:txBody>
          <a:bodyPr/>
          <a:lstStyle/>
          <a:p>
            <a:r>
              <a:rPr lang="en-US" dirty="0"/>
              <a:t>Error Boundaries</a:t>
            </a:r>
            <a:endParaRPr lang="en-IN" dirty="0"/>
          </a:p>
        </p:txBody>
      </p:sp>
      <p:sp>
        <p:nvSpPr>
          <p:cNvPr id="3" name="Content Placeholder 2">
            <a:extLst>
              <a:ext uri="{FF2B5EF4-FFF2-40B4-BE49-F238E27FC236}">
                <a16:creationId xmlns:a16="http://schemas.microsoft.com/office/drawing/2014/main" id="{F785F851-5375-4EE6-AD20-E63D13DA72B7}"/>
              </a:ext>
            </a:extLst>
          </p:cNvPr>
          <p:cNvSpPr>
            <a:spLocks noGrp="1"/>
          </p:cNvSpPr>
          <p:nvPr>
            <p:ph idx="1"/>
          </p:nvPr>
        </p:nvSpPr>
        <p:spPr/>
        <p:txBody>
          <a:bodyPr>
            <a:normAutofit fontScale="92500" lnSpcReduction="10000"/>
          </a:bodyPr>
          <a:lstStyle/>
          <a:p>
            <a:pPr algn="just"/>
            <a:r>
              <a:rPr lang="en-US" dirty="0"/>
              <a:t>If the errors are not handled, the react component will crash and show a blank UI.</a:t>
            </a:r>
          </a:p>
          <a:p>
            <a:pPr algn="just"/>
            <a:r>
              <a:rPr lang="en-US" dirty="0"/>
              <a:t>Error boundaries are React components that </a:t>
            </a:r>
            <a:r>
              <a:rPr lang="en-US" b="1" dirty="0"/>
              <a:t>catch JavaScript errors anywhere in their child component tree, log those errors, and display a fallback UI</a:t>
            </a:r>
            <a:r>
              <a:rPr lang="en-US" dirty="0"/>
              <a:t> instead of the component tree that crashed. </a:t>
            </a:r>
          </a:p>
          <a:p>
            <a:pPr algn="just"/>
            <a:r>
              <a:rPr lang="en-US" b="0" i="0" dirty="0">
                <a:solidFill>
                  <a:srgbClr val="000000"/>
                </a:solidFill>
                <a:effectLst/>
                <a:latin typeface="-apple-system"/>
              </a:rPr>
              <a:t>Error boundaries catch errors during rendering, in lifecycle methods, and in constructors of the whole tree below them.</a:t>
            </a:r>
          </a:p>
          <a:p>
            <a:pPr algn="just"/>
            <a:r>
              <a:rPr lang="en-US" dirty="0"/>
              <a:t>Error boundaries do not catch errors for:</a:t>
            </a:r>
          </a:p>
          <a:p>
            <a:pPr lvl="1" algn="just"/>
            <a:r>
              <a:rPr lang="en-US" dirty="0"/>
              <a:t>Event handlers</a:t>
            </a:r>
          </a:p>
          <a:p>
            <a:pPr lvl="1" algn="just"/>
            <a:r>
              <a:rPr lang="en-US" dirty="0"/>
              <a:t>Asynchronous code (e.g. </a:t>
            </a:r>
            <a:r>
              <a:rPr lang="en-US" dirty="0" err="1"/>
              <a:t>setTimeout</a:t>
            </a:r>
            <a:r>
              <a:rPr lang="en-US" dirty="0"/>
              <a:t> or </a:t>
            </a:r>
            <a:r>
              <a:rPr lang="en-US" dirty="0" err="1"/>
              <a:t>requestAnimationFrame</a:t>
            </a:r>
            <a:r>
              <a:rPr lang="en-US" dirty="0"/>
              <a:t> callbacks)</a:t>
            </a:r>
          </a:p>
          <a:p>
            <a:pPr lvl="1" algn="just"/>
            <a:r>
              <a:rPr lang="en-US" dirty="0"/>
              <a:t>Server side rendering</a:t>
            </a:r>
          </a:p>
          <a:p>
            <a:pPr lvl="1" algn="just"/>
            <a:r>
              <a:rPr lang="en-US" dirty="0"/>
              <a:t>Errors thrown in the error boundary itself (rather than its children)</a:t>
            </a:r>
          </a:p>
        </p:txBody>
      </p:sp>
    </p:spTree>
    <p:extLst>
      <p:ext uri="{BB962C8B-B14F-4D97-AF65-F5344CB8AC3E}">
        <p14:creationId xmlns:p14="http://schemas.microsoft.com/office/powerpoint/2010/main" val="153553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76415-90C5-9373-F73E-0F96F93DD18A}"/>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t>Traditional Web Apps – Partial Rendering</a:t>
            </a:r>
            <a:endParaRPr lang="en-IN" dirty="0"/>
          </a:p>
        </p:txBody>
      </p:sp>
      <p:sp>
        <p:nvSpPr>
          <p:cNvPr id="3" name="Rectangle 2">
            <a:extLst>
              <a:ext uri="{FF2B5EF4-FFF2-40B4-BE49-F238E27FC236}">
                <a16:creationId xmlns:a16="http://schemas.microsoft.com/office/drawing/2014/main" id="{DDD12F22-B16B-ED23-119A-3AE46AA3A587}"/>
              </a:ext>
            </a:extLst>
          </p:cNvPr>
          <p:cNvSpPr/>
          <p:nvPr/>
        </p:nvSpPr>
        <p:spPr>
          <a:xfrm>
            <a:off x="6642538" y="1902181"/>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4" name="Cylinder 3">
            <a:extLst>
              <a:ext uri="{FF2B5EF4-FFF2-40B4-BE49-F238E27FC236}">
                <a16:creationId xmlns:a16="http://schemas.microsoft.com/office/drawing/2014/main" id="{91EAAC4B-A5A2-A9AA-90E0-F4354E26D6ED}"/>
              </a:ext>
            </a:extLst>
          </p:cNvPr>
          <p:cNvSpPr/>
          <p:nvPr/>
        </p:nvSpPr>
        <p:spPr>
          <a:xfrm>
            <a:off x="10587654" y="4876799"/>
            <a:ext cx="1271751" cy="165557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cxnSp>
        <p:nvCxnSpPr>
          <p:cNvPr id="5" name="Straight Arrow Connector 4">
            <a:extLst>
              <a:ext uri="{FF2B5EF4-FFF2-40B4-BE49-F238E27FC236}">
                <a16:creationId xmlns:a16="http://schemas.microsoft.com/office/drawing/2014/main" id="{E4AE692F-43C0-D5D0-CA1B-B5393FD3D723}"/>
              </a:ext>
            </a:extLst>
          </p:cNvPr>
          <p:cNvCxnSpPr/>
          <p:nvPr/>
        </p:nvCxnSpPr>
        <p:spPr>
          <a:xfrm>
            <a:off x="9551994" y="5496910"/>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C31BDF71-B886-2B14-FF88-7D385185C15E}"/>
              </a:ext>
            </a:extLst>
          </p:cNvPr>
          <p:cNvCxnSpPr/>
          <p:nvPr/>
        </p:nvCxnSpPr>
        <p:spPr>
          <a:xfrm flipH="1">
            <a:off x="9551994" y="5959366"/>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FCADEDB1-D9E7-0827-B27C-7C870F06F66F}"/>
              </a:ext>
            </a:extLst>
          </p:cNvPr>
          <p:cNvCxnSpPr/>
          <p:nvPr/>
        </p:nvCxnSpPr>
        <p:spPr>
          <a:xfrm>
            <a:off x="6642538" y="4442354"/>
            <a:ext cx="2909456" cy="0"/>
          </a:xfrm>
          <a:prstGeom prst="line">
            <a:avLst/>
          </a:prstGeom>
        </p:spPr>
        <p:style>
          <a:lnRef idx="1">
            <a:schemeClr val="accent4"/>
          </a:lnRef>
          <a:fillRef idx="0">
            <a:schemeClr val="accent4"/>
          </a:fillRef>
          <a:effectRef idx="0">
            <a:schemeClr val="accent4"/>
          </a:effectRef>
          <a:fontRef idx="minor">
            <a:schemeClr val="tx1"/>
          </a:fontRef>
        </p:style>
      </p:cxnSp>
      <p:grpSp>
        <p:nvGrpSpPr>
          <p:cNvPr id="8" name="Group 7">
            <a:extLst>
              <a:ext uri="{FF2B5EF4-FFF2-40B4-BE49-F238E27FC236}">
                <a16:creationId xmlns:a16="http://schemas.microsoft.com/office/drawing/2014/main" id="{809D3051-39F9-F4F8-3DB2-4CC8D32EC58E}"/>
              </a:ext>
            </a:extLst>
          </p:cNvPr>
          <p:cNvGrpSpPr/>
          <p:nvPr/>
        </p:nvGrpSpPr>
        <p:grpSpPr>
          <a:xfrm>
            <a:off x="6742193" y="2327851"/>
            <a:ext cx="1262108" cy="898124"/>
            <a:chOff x="8762260" y="1677880"/>
            <a:chExt cx="1262108" cy="898124"/>
          </a:xfrm>
        </p:grpSpPr>
        <p:sp>
          <p:nvSpPr>
            <p:cNvPr id="9" name="Rectangle: Rounded Corners 8">
              <a:extLst>
                <a:ext uri="{FF2B5EF4-FFF2-40B4-BE49-F238E27FC236}">
                  <a16:creationId xmlns:a16="http://schemas.microsoft.com/office/drawing/2014/main" id="{40674097-4D46-14A1-238F-08560C37B910}"/>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C9C4FFC3-0058-0DBC-F93D-2A19ACFCA4AC}"/>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11" name="Group 10">
            <a:extLst>
              <a:ext uri="{FF2B5EF4-FFF2-40B4-BE49-F238E27FC236}">
                <a16:creationId xmlns:a16="http://schemas.microsoft.com/office/drawing/2014/main" id="{2E085B41-A077-6C11-30F7-00924964BA68}"/>
              </a:ext>
            </a:extLst>
          </p:cNvPr>
          <p:cNvGrpSpPr/>
          <p:nvPr/>
        </p:nvGrpSpPr>
        <p:grpSpPr>
          <a:xfrm>
            <a:off x="8176662" y="2327851"/>
            <a:ext cx="1262108" cy="898124"/>
            <a:chOff x="8762260" y="1677880"/>
            <a:chExt cx="1262108" cy="898124"/>
          </a:xfrm>
        </p:grpSpPr>
        <p:sp>
          <p:nvSpPr>
            <p:cNvPr id="12" name="Rectangle: Rounded Corners 11">
              <a:extLst>
                <a:ext uri="{FF2B5EF4-FFF2-40B4-BE49-F238E27FC236}">
                  <a16:creationId xmlns:a16="http://schemas.microsoft.com/office/drawing/2014/main" id="{50FEEB0F-1041-0B18-748E-DC9134BFB464}"/>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3240B381-9C19-E32E-8C6E-6227D7543272}"/>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grpSp>
        <p:nvGrpSpPr>
          <p:cNvPr id="14" name="Group 13">
            <a:extLst>
              <a:ext uri="{FF2B5EF4-FFF2-40B4-BE49-F238E27FC236}">
                <a16:creationId xmlns:a16="http://schemas.microsoft.com/office/drawing/2014/main" id="{FB86165B-5F4C-127A-BDE9-F02B2A04E356}"/>
              </a:ext>
            </a:extLst>
          </p:cNvPr>
          <p:cNvGrpSpPr/>
          <p:nvPr/>
        </p:nvGrpSpPr>
        <p:grpSpPr>
          <a:xfrm>
            <a:off x="7473847" y="3332737"/>
            <a:ext cx="1262108" cy="898124"/>
            <a:chOff x="8762260" y="1677880"/>
            <a:chExt cx="1262108" cy="898124"/>
          </a:xfrm>
        </p:grpSpPr>
        <p:sp>
          <p:nvSpPr>
            <p:cNvPr id="15" name="Rectangle: Rounded Corners 14">
              <a:extLst>
                <a:ext uri="{FF2B5EF4-FFF2-40B4-BE49-F238E27FC236}">
                  <a16:creationId xmlns:a16="http://schemas.microsoft.com/office/drawing/2014/main" id="{BD1AD7F9-9A73-D3D6-7154-F68E94562A5B}"/>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29C9B875-DD84-FA36-586B-0F30DE6A740C}"/>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JS</a:t>
              </a:r>
            </a:p>
          </p:txBody>
        </p:sp>
      </p:grpSp>
      <p:sp>
        <p:nvSpPr>
          <p:cNvPr id="17" name="Rectangle 16">
            <a:extLst>
              <a:ext uri="{FF2B5EF4-FFF2-40B4-BE49-F238E27FC236}">
                <a16:creationId xmlns:a16="http://schemas.microsoft.com/office/drawing/2014/main" id="{14ECFA7E-01BF-D6C5-3AEE-A49D8F88030C}"/>
              </a:ext>
            </a:extLst>
          </p:cNvPr>
          <p:cNvSpPr/>
          <p:nvPr/>
        </p:nvSpPr>
        <p:spPr>
          <a:xfrm>
            <a:off x="224693" y="1902181"/>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8" name="Straight Arrow Connector 17">
            <a:extLst>
              <a:ext uri="{FF2B5EF4-FFF2-40B4-BE49-F238E27FC236}">
                <a16:creationId xmlns:a16="http://schemas.microsoft.com/office/drawing/2014/main" id="{780E3D49-B857-06B5-B84A-615ABC0791A3}"/>
              </a:ext>
            </a:extLst>
          </p:cNvPr>
          <p:cNvCxnSpPr>
            <a:cxnSpLocks/>
          </p:cNvCxnSpPr>
          <p:nvPr/>
        </p:nvCxnSpPr>
        <p:spPr>
          <a:xfrm>
            <a:off x="3429532" y="2466156"/>
            <a:ext cx="32130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BAA3B4F-505C-F007-37AA-0BEA436547A3}"/>
              </a:ext>
            </a:extLst>
          </p:cNvPr>
          <p:cNvSpPr txBox="1"/>
          <p:nvPr/>
        </p:nvSpPr>
        <p:spPr>
          <a:xfrm>
            <a:off x="4473187" y="2109687"/>
            <a:ext cx="1266629" cy="369332"/>
          </a:xfrm>
          <a:prstGeom prst="rect">
            <a:avLst/>
          </a:prstGeom>
          <a:noFill/>
        </p:spPr>
        <p:txBody>
          <a:bodyPr wrap="none" rtlCol="0">
            <a:spAutoFit/>
          </a:bodyPr>
          <a:lstStyle/>
          <a:p>
            <a:r>
              <a:rPr lang="en-IN" dirty="0"/>
              <a:t>HTTP + URL</a:t>
            </a:r>
          </a:p>
        </p:txBody>
      </p:sp>
      <p:cxnSp>
        <p:nvCxnSpPr>
          <p:cNvPr id="20" name="Straight Arrow Connector 19">
            <a:extLst>
              <a:ext uri="{FF2B5EF4-FFF2-40B4-BE49-F238E27FC236}">
                <a16:creationId xmlns:a16="http://schemas.microsoft.com/office/drawing/2014/main" id="{47B79B9F-C105-019B-F9DB-7BABC6AAF004}"/>
              </a:ext>
            </a:extLst>
          </p:cNvPr>
          <p:cNvCxnSpPr>
            <a:cxnSpLocks/>
          </p:cNvCxnSpPr>
          <p:nvPr/>
        </p:nvCxnSpPr>
        <p:spPr>
          <a:xfrm flipH="1" flipV="1">
            <a:off x="3418476" y="2809764"/>
            <a:ext cx="3224062" cy="1286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C19739B8-53F3-2511-FC8B-8EFD468D3E4C}"/>
              </a:ext>
            </a:extLst>
          </p:cNvPr>
          <p:cNvSpPr/>
          <p:nvPr/>
        </p:nvSpPr>
        <p:spPr>
          <a:xfrm>
            <a:off x="4242829" y="2822626"/>
            <a:ext cx="1693092" cy="369332"/>
          </a:xfrm>
          <a:prstGeom prst="rect">
            <a:avLst/>
          </a:prstGeom>
        </p:spPr>
        <p:txBody>
          <a:bodyPr wrap="none">
            <a:spAutoFit/>
          </a:bodyPr>
          <a:lstStyle/>
          <a:p>
            <a:pPr algn="ctr"/>
            <a:r>
              <a:rPr lang="en-IN" dirty="0"/>
              <a:t>HTML + CSS + JS</a:t>
            </a:r>
          </a:p>
        </p:txBody>
      </p:sp>
      <p:sp>
        <p:nvSpPr>
          <p:cNvPr id="22" name="TextBox 21">
            <a:extLst>
              <a:ext uri="{FF2B5EF4-FFF2-40B4-BE49-F238E27FC236}">
                <a16:creationId xmlns:a16="http://schemas.microsoft.com/office/drawing/2014/main" id="{343BE3F3-21F7-0DDC-BA9D-0613F3E1AF2D}"/>
              </a:ext>
            </a:extLst>
          </p:cNvPr>
          <p:cNvSpPr txBox="1"/>
          <p:nvPr/>
        </p:nvSpPr>
        <p:spPr>
          <a:xfrm>
            <a:off x="6681783" y="4778362"/>
            <a:ext cx="1122615" cy="1477328"/>
          </a:xfrm>
          <a:prstGeom prst="rect">
            <a:avLst/>
          </a:prstGeom>
          <a:noFill/>
        </p:spPr>
        <p:txBody>
          <a:bodyPr wrap="none" rtlCol="0">
            <a:spAutoFit/>
          </a:bodyPr>
          <a:lstStyle/>
          <a:p>
            <a:r>
              <a:rPr lang="en-IN" dirty="0">
                <a:solidFill>
                  <a:schemeClr val="bg1"/>
                </a:solidFill>
              </a:rPr>
              <a:t>ASP .NET</a:t>
            </a:r>
          </a:p>
          <a:p>
            <a:r>
              <a:rPr lang="en-IN" dirty="0">
                <a:solidFill>
                  <a:schemeClr val="bg1"/>
                </a:solidFill>
              </a:rPr>
              <a:t>JSP</a:t>
            </a:r>
          </a:p>
          <a:p>
            <a:r>
              <a:rPr lang="en-IN" dirty="0">
                <a:solidFill>
                  <a:schemeClr val="bg1"/>
                </a:solidFill>
              </a:rPr>
              <a:t>Ruby</a:t>
            </a:r>
          </a:p>
          <a:p>
            <a:r>
              <a:rPr lang="en-IN" dirty="0">
                <a:solidFill>
                  <a:schemeClr val="bg1"/>
                </a:solidFill>
              </a:rPr>
              <a:t>PHP</a:t>
            </a:r>
          </a:p>
          <a:p>
            <a:r>
              <a:rPr lang="en-IN" dirty="0">
                <a:solidFill>
                  <a:schemeClr val="bg1"/>
                </a:solidFill>
              </a:rPr>
              <a:t>Express JS</a:t>
            </a:r>
          </a:p>
        </p:txBody>
      </p:sp>
      <p:sp>
        <p:nvSpPr>
          <p:cNvPr id="23" name="TextBox 22">
            <a:extLst>
              <a:ext uri="{FF2B5EF4-FFF2-40B4-BE49-F238E27FC236}">
                <a16:creationId xmlns:a16="http://schemas.microsoft.com/office/drawing/2014/main" id="{0A8F63E0-D0DE-1893-14E5-5FC0EA0B3D9F}"/>
              </a:ext>
            </a:extLst>
          </p:cNvPr>
          <p:cNvSpPr txBox="1"/>
          <p:nvPr/>
        </p:nvSpPr>
        <p:spPr>
          <a:xfrm>
            <a:off x="7934587" y="4780250"/>
            <a:ext cx="1581715" cy="1477328"/>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a:p>
            <a:r>
              <a:rPr lang="en-IN" dirty="0">
                <a:solidFill>
                  <a:schemeClr val="bg1"/>
                </a:solidFill>
              </a:rPr>
              <a:t>Sails JS</a:t>
            </a:r>
          </a:p>
        </p:txBody>
      </p:sp>
      <p:sp>
        <p:nvSpPr>
          <p:cNvPr id="24" name="Rectangle 23">
            <a:extLst>
              <a:ext uri="{FF2B5EF4-FFF2-40B4-BE49-F238E27FC236}">
                <a16:creationId xmlns:a16="http://schemas.microsoft.com/office/drawing/2014/main" id="{FA201129-D88A-4C19-60CE-E0D5E2DF79F4}"/>
              </a:ext>
            </a:extLst>
          </p:cNvPr>
          <p:cNvSpPr/>
          <p:nvPr/>
        </p:nvSpPr>
        <p:spPr>
          <a:xfrm>
            <a:off x="224693" y="2416277"/>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5" name="Rectangle: Rounded Corners 24">
            <a:extLst>
              <a:ext uri="{FF2B5EF4-FFF2-40B4-BE49-F238E27FC236}">
                <a16:creationId xmlns:a16="http://schemas.microsoft.com/office/drawing/2014/main" id="{D31D61E2-DD43-7EDB-2073-B814EC1B2671}"/>
              </a:ext>
            </a:extLst>
          </p:cNvPr>
          <p:cNvSpPr/>
          <p:nvPr/>
        </p:nvSpPr>
        <p:spPr>
          <a:xfrm>
            <a:off x="417580" y="3236570"/>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6" name="Rectangle: Rounded Corners 25">
            <a:extLst>
              <a:ext uri="{FF2B5EF4-FFF2-40B4-BE49-F238E27FC236}">
                <a16:creationId xmlns:a16="http://schemas.microsoft.com/office/drawing/2014/main" id="{66F2D17D-A74E-5B3C-801A-F2330D0F08D3}"/>
              </a:ext>
            </a:extLst>
          </p:cNvPr>
          <p:cNvSpPr/>
          <p:nvPr/>
        </p:nvSpPr>
        <p:spPr>
          <a:xfrm>
            <a:off x="1436014" y="3236570"/>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7" name="Rectangle: Rounded Corners 26">
            <a:extLst>
              <a:ext uri="{FF2B5EF4-FFF2-40B4-BE49-F238E27FC236}">
                <a16:creationId xmlns:a16="http://schemas.microsoft.com/office/drawing/2014/main" id="{894AD349-19F0-AD56-011C-E9A7CDA72DBC}"/>
              </a:ext>
            </a:extLst>
          </p:cNvPr>
          <p:cNvSpPr/>
          <p:nvPr/>
        </p:nvSpPr>
        <p:spPr>
          <a:xfrm>
            <a:off x="2449422" y="3225975"/>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1F5D10D2-E199-B635-91F6-6F7C63108CAB}"/>
              </a:ext>
            </a:extLst>
          </p:cNvPr>
          <p:cNvSpPr/>
          <p:nvPr/>
        </p:nvSpPr>
        <p:spPr>
          <a:xfrm>
            <a:off x="417580" y="4257688"/>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cxnSp>
        <p:nvCxnSpPr>
          <p:cNvPr id="29" name="Straight Arrow Connector 28">
            <a:extLst>
              <a:ext uri="{FF2B5EF4-FFF2-40B4-BE49-F238E27FC236}">
                <a16:creationId xmlns:a16="http://schemas.microsoft.com/office/drawing/2014/main" id="{AA6111DB-1B1D-A564-D196-E34AD32DC853}"/>
              </a:ext>
            </a:extLst>
          </p:cNvPr>
          <p:cNvCxnSpPr>
            <a:cxnSpLocks/>
          </p:cNvCxnSpPr>
          <p:nvPr/>
        </p:nvCxnSpPr>
        <p:spPr>
          <a:xfrm flipH="1">
            <a:off x="3418476" y="3985054"/>
            <a:ext cx="3224062" cy="465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E4983EB-FE11-7968-0898-88E0CD58F910}"/>
              </a:ext>
            </a:extLst>
          </p:cNvPr>
          <p:cNvSpPr txBox="1"/>
          <p:nvPr/>
        </p:nvSpPr>
        <p:spPr>
          <a:xfrm>
            <a:off x="4079701" y="3256083"/>
            <a:ext cx="1923540" cy="369332"/>
          </a:xfrm>
          <a:prstGeom prst="rect">
            <a:avLst/>
          </a:prstGeom>
          <a:noFill/>
        </p:spPr>
        <p:txBody>
          <a:bodyPr wrap="none" rtlCol="0">
            <a:spAutoFit/>
          </a:bodyPr>
          <a:lstStyle/>
          <a:p>
            <a:r>
              <a:rPr lang="en-IN" b="1" dirty="0"/>
              <a:t>AJAX</a:t>
            </a:r>
            <a:r>
              <a:rPr lang="en-IN" dirty="0"/>
              <a:t> - HTTP + URL</a:t>
            </a:r>
          </a:p>
        </p:txBody>
      </p:sp>
      <p:cxnSp>
        <p:nvCxnSpPr>
          <p:cNvPr id="31" name="Straight Arrow Connector 30">
            <a:extLst>
              <a:ext uri="{FF2B5EF4-FFF2-40B4-BE49-F238E27FC236}">
                <a16:creationId xmlns:a16="http://schemas.microsoft.com/office/drawing/2014/main" id="{EE1A570B-D0E4-6006-FD6D-98D3231E17EF}"/>
              </a:ext>
            </a:extLst>
          </p:cNvPr>
          <p:cNvCxnSpPr>
            <a:cxnSpLocks/>
          </p:cNvCxnSpPr>
          <p:nvPr/>
        </p:nvCxnSpPr>
        <p:spPr>
          <a:xfrm>
            <a:off x="3418476" y="3600687"/>
            <a:ext cx="3224062" cy="683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D9E264A3-B492-A789-EDEB-AA19A633D8D3}"/>
              </a:ext>
            </a:extLst>
          </p:cNvPr>
          <p:cNvSpPr/>
          <p:nvPr/>
        </p:nvSpPr>
        <p:spPr>
          <a:xfrm>
            <a:off x="4267862" y="3985054"/>
            <a:ext cx="1547218" cy="369332"/>
          </a:xfrm>
          <a:prstGeom prst="rect">
            <a:avLst/>
          </a:prstGeom>
        </p:spPr>
        <p:txBody>
          <a:bodyPr wrap="none">
            <a:spAutoFit/>
          </a:bodyPr>
          <a:lstStyle/>
          <a:p>
            <a:r>
              <a:rPr lang="en-IN" dirty="0"/>
              <a:t>PARTIAL HTML</a:t>
            </a:r>
          </a:p>
        </p:txBody>
      </p:sp>
      <p:sp>
        <p:nvSpPr>
          <p:cNvPr id="33" name="Rectangle 32">
            <a:extLst>
              <a:ext uri="{FF2B5EF4-FFF2-40B4-BE49-F238E27FC236}">
                <a16:creationId xmlns:a16="http://schemas.microsoft.com/office/drawing/2014/main" id="{C44D0F40-F8D7-E5DB-3429-D7B28F099C44}"/>
              </a:ext>
            </a:extLst>
          </p:cNvPr>
          <p:cNvSpPr/>
          <p:nvPr/>
        </p:nvSpPr>
        <p:spPr>
          <a:xfrm>
            <a:off x="4827210" y="4385581"/>
            <a:ext cx="1444506" cy="2308324"/>
          </a:xfrm>
          <a:prstGeom prst="rect">
            <a:avLst/>
          </a:prstGeom>
        </p:spPr>
        <p:txBody>
          <a:bodyPr wrap="square">
            <a:spAutoFit/>
          </a:bodyPr>
          <a:lstStyle/>
          <a:p>
            <a:r>
              <a:rPr lang="en-US" sz="1200" dirty="0"/>
              <a:t>&lt;table&gt;</a:t>
            </a:r>
          </a:p>
          <a:p>
            <a:r>
              <a:rPr lang="en-US" sz="1200" dirty="0"/>
              <a:t>    &lt;</a:t>
            </a:r>
            <a:r>
              <a:rPr lang="en-US" sz="1200" dirty="0" err="1"/>
              <a:t>thead</a:t>
            </a:r>
            <a:r>
              <a:rPr lang="en-US" sz="1200" dirty="0"/>
              <a:t>&gt;</a:t>
            </a:r>
          </a:p>
          <a:p>
            <a:r>
              <a:rPr lang="en-US" sz="1200" dirty="0"/>
              <a:t>        &lt;tr&gt;</a:t>
            </a:r>
          </a:p>
          <a:p>
            <a:r>
              <a:rPr lang="en-US" sz="1200" dirty="0"/>
              <a:t>            &lt;</a:t>
            </a:r>
            <a:r>
              <a:rPr lang="en-US" sz="1200" dirty="0" err="1"/>
              <a:t>th</a:t>
            </a:r>
            <a:r>
              <a:rPr lang="en-US" sz="1200" dirty="0"/>
              <a:t>&gt;ID&lt;/</a:t>
            </a:r>
            <a:r>
              <a:rPr lang="en-US" sz="1200" dirty="0" err="1"/>
              <a:t>th</a:t>
            </a:r>
            <a:r>
              <a:rPr lang="en-US" sz="1200" dirty="0"/>
              <a:t>&gt;</a:t>
            </a:r>
          </a:p>
          <a:p>
            <a:r>
              <a:rPr lang="en-US" sz="1200" dirty="0"/>
              <a:t>        &lt;/tr&gt;</a:t>
            </a:r>
          </a:p>
          <a:p>
            <a:r>
              <a:rPr lang="en-US" sz="1200" dirty="0"/>
              <a:t>    &lt;/</a:t>
            </a:r>
            <a:r>
              <a:rPr lang="en-US" sz="1200" dirty="0" err="1"/>
              <a:t>thead</a:t>
            </a:r>
            <a:r>
              <a:rPr lang="en-US" sz="1200" dirty="0"/>
              <a:t>&gt;</a:t>
            </a:r>
          </a:p>
          <a:p>
            <a:r>
              <a:rPr lang="en-US" sz="1200" dirty="0"/>
              <a:t>    &lt;</a:t>
            </a:r>
            <a:r>
              <a:rPr lang="en-US" sz="1200" dirty="0" err="1"/>
              <a:t>tbody</a:t>
            </a:r>
            <a:r>
              <a:rPr lang="en-US" sz="1200" dirty="0"/>
              <a:t>&gt;</a:t>
            </a:r>
          </a:p>
          <a:p>
            <a:r>
              <a:rPr lang="en-US" sz="1200" dirty="0"/>
              <a:t>        &lt;tr&gt;</a:t>
            </a:r>
          </a:p>
          <a:p>
            <a:r>
              <a:rPr lang="en-US" sz="1200" dirty="0"/>
              <a:t>            &lt;td&gt;1&lt;/td&gt;</a:t>
            </a:r>
          </a:p>
          <a:p>
            <a:r>
              <a:rPr lang="en-US" sz="1200" dirty="0"/>
              <a:t>        &lt;/tr&gt;</a:t>
            </a:r>
          </a:p>
          <a:p>
            <a:r>
              <a:rPr lang="en-US" sz="1200" dirty="0"/>
              <a:t>    &lt;/</a:t>
            </a:r>
            <a:r>
              <a:rPr lang="en-US" sz="1200" dirty="0" err="1"/>
              <a:t>tbody</a:t>
            </a:r>
            <a:r>
              <a:rPr lang="en-US" sz="1200" dirty="0"/>
              <a:t>&gt;</a:t>
            </a:r>
          </a:p>
          <a:p>
            <a:r>
              <a:rPr lang="en-US" sz="1200" dirty="0"/>
              <a:t>&lt;/table&gt;</a:t>
            </a:r>
            <a:endParaRPr lang="en-IN" sz="1200" dirty="0"/>
          </a:p>
        </p:txBody>
      </p:sp>
      <p:pic>
        <p:nvPicPr>
          <p:cNvPr id="34" name="Picture 33">
            <a:extLst>
              <a:ext uri="{FF2B5EF4-FFF2-40B4-BE49-F238E27FC236}">
                <a16:creationId xmlns:a16="http://schemas.microsoft.com/office/drawing/2014/main" id="{E842BF06-89F1-BAA9-9BFB-8CD4D6006470}"/>
              </a:ext>
            </a:extLst>
          </p:cNvPr>
          <p:cNvPicPr>
            <a:picLocks noChangeAspect="1"/>
          </p:cNvPicPr>
          <p:nvPr/>
        </p:nvPicPr>
        <p:blipFill>
          <a:blip r:embed="rId2"/>
          <a:stretch>
            <a:fillRect/>
          </a:stretch>
        </p:blipFill>
        <p:spPr>
          <a:xfrm>
            <a:off x="1356674" y="4905639"/>
            <a:ext cx="929819" cy="721084"/>
          </a:xfrm>
          <a:prstGeom prst="rect">
            <a:avLst/>
          </a:prstGeom>
        </p:spPr>
      </p:pic>
      <p:grpSp>
        <p:nvGrpSpPr>
          <p:cNvPr id="35" name="Group 34">
            <a:extLst>
              <a:ext uri="{FF2B5EF4-FFF2-40B4-BE49-F238E27FC236}">
                <a16:creationId xmlns:a16="http://schemas.microsoft.com/office/drawing/2014/main" id="{873198E6-4124-4C8B-A2D6-859B1F3A282B}"/>
              </a:ext>
            </a:extLst>
          </p:cNvPr>
          <p:cNvGrpSpPr/>
          <p:nvPr/>
        </p:nvGrpSpPr>
        <p:grpSpPr>
          <a:xfrm>
            <a:off x="3553206" y="4457271"/>
            <a:ext cx="828000" cy="828000"/>
            <a:chOff x="4936328" y="4218830"/>
            <a:chExt cx="828000" cy="828000"/>
          </a:xfrm>
        </p:grpSpPr>
        <p:sp>
          <p:nvSpPr>
            <p:cNvPr id="36" name="Arc 35">
              <a:extLst>
                <a:ext uri="{FF2B5EF4-FFF2-40B4-BE49-F238E27FC236}">
                  <a16:creationId xmlns:a16="http://schemas.microsoft.com/office/drawing/2014/main" id="{8DEB70A5-F952-BD36-83BC-6DF8A8E96BA2}"/>
                </a:ext>
              </a:extLst>
            </p:cNvPr>
            <p:cNvSpPr/>
            <p:nvPr/>
          </p:nvSpPr>
          <p:spPr>
            <a:xfrm rot="16418204">
              <a:off x="4936328" y="4218830"/>
              <a:ext cx="828000" cy="828000"/>
            </a:xfrm>
            <a:prstGeom prst="arc">
              <a:avLst>
                <a:gd name="adj1" fmla="val 16200000"/>
                <a:gd name="adj2" fmla="val 14532720"/>
              </a:avLst>
            </a:prstGeom>
            <a:ln w="38100">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37" name="TextBox 36">
              <a:extLst>
                <a:ext uri="{FF2B5EF4-FFF2-40B4-BE49-F238E27FC236}">
                  <a16:creationId xmlns:a16="http://schemas.microsoft.com/office/drawing/2014/main" id="{471C0FD1-22E7-B22E-B1F2-F225EB4991B6}"/>
                </a:ext>
              </a:extLst>
            </p:cNvPr>
            <p:cNvSpPr txBox="1"/>
            <p:nvPr/>
          </p:nvSpPr>
          <p:spPr>
            <a:xfrm>
              <a:off x="5050531" y="4309664"/>
              <a:ext cx="676147" cy="646331"/>
            </a:xfrm>
            <a:prstGeom prst="rect">
              <a:avLst/>
            </a:prstGeom>
            <a:noFill/>
            <a:ln>
              <a:noFill/>
              <a:prstDash val="sysDash"/>
            </a:ln>
          </p:spPr>
          <p:txBody>
            <a:bodyPr wrap="none" rtlCol="0">
              <a:spAutoFit/>
            </a:bodyPr>
            <a:lstStyle/>
            <a:p>
              <a:r>
                <a:rPr lang="en-IN" sz="1200" b="1" dirty="0">
                  <a:solidFill>
                    <a:srgbClr val="FF0000"/>
                  </a:solidFill>
                </a:rPr>
                <a:t>Partial </a:t>
              </a:r>
            </a:p>
            <a:p>
              <a:r>
                <a:rPr lang="en-IN" sz="1200" b="1" dirty="0">
                  <a:solidFill>
                    <a:srgbClr val="FF0000"/>
                  </a:solidFill>
                </a:rPr>
                <a:t>Page</a:t>
              </a:r>
            </a:p>
            <a:p>
              <a:r>
                <a:rPr lang="en-IN" sz="1200" b="1" dirty="0">
                  <a:solidFill>
                    <a:srgbClr val="FF0000"/>
                  </a:solidFill>
                </a:rPr>
                <a:t>Reload!</a:t>
              </a:r>
            </a:p>
          </p:txBody>
        </p:sp>
      </p:grpSp>
    </p:spTree>
    <p:extLst>
      <p:ext uri="{BB962C8B-B14F-4D97-AF65-F5344CB8AC3E}">
        <p14:creationId xmlns:p14="http://schemas.microsoft.com/office/powerpoint/2010/main" val="16601608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197FF-AA40-41A7-B406-79320F730258}"/>
              </a:ext>
            </a:extLst>
          </p:cNvPr>
          <p:cNvSpPr>
            <a:spLocks noGrp="1"/>
          </p:cNvSpPr>
          <p:nvPr>
            <p:ph type="title"/>
          </p:nvPr>
        </p:nvSpPr>
        <p:spPr/>
        <p:txBody>
          <a:bodyPr/>
          <a:lstStyle/>
          <a:p>
            <a:r>
              <a:rPr lang="en-US" dirty="0"/>
              <a:t>Create an Error Boundary</a:t>
            </a:r>
            <a:endParaRPr lang="en-IN" dirty="0"/>
          </a:p>
        </p:txBody>
      </p:sp>
      <p:sp>
        <p:nvSpPr>
          <p:cNvPr id="3" name="Content Placeholder 2">
            <a:extLst>
              <a:ext uri="{FF2B5EF4-FFF2-40B4-BE49-F238E27FC236}">
                <a16:creationId xmlns:a16="http://schemas.microsoft.com/office/drawing/2014/main" id="{87A30A9E-C02A-4B86-8CAA-0EB4D7D02916}"/>
              </a:ext>
            </a:extLst>
          </p:cNvPr>
          <p:cNvSpPr>
            <a:spLocks noGrp="1"/>
          </p:cNvSpPr>
          <p:nvPr>
            <p:ph idx="1"/>
          </p:nvPr>
        </p:nvSpPr>
        <p:spPr/>
        <p:txBody>
          <a:bodyPr>
            <a:normAutofit fontScale="92500"/>
          </a:bodyPr>
          <a:lstStyle/>
          <a:p>
            <a:r>
              <a:rPr lang="en-US" dirty="0"/>
              <a:t>A class component becomes an error boundary if it defines either (or both) of the lifecycle methods static </a:t>
            </a:r>
            <a:r>
              <a:rPr lang="en-US" dirty="0" err="1"/>
              <a:t>getDerivedStateFromError</a:t>
            </a:r>
            <a:r>
              <a:rPr lang="en-US" dirty="0"/>
              <a:t>() or </a:t>
            </a:r>
            <a:r>
              <a:rPr lang="en-US" dirty="0" err="1"/>
              <a:t>componentDidCatch</a:t>
            </a:r>
            <a:r>
              <a:rPr lang="en-US" dirty="0"/>
              <a:t>()</a:t>
            </a:r>
          </a:p>
          <a:p>
            <a:r>
              <a:rPr lang="en-US" dirty="0"/>
              <a:t>Use static </a:t>
            </a:r>
            <a:r>
              <a:rPr lang="en-US" dirty="0" err="1"/>
              <a:t>getDerivedStateFromError</a:t>
            </a:r>
            <a:r>
              <a:rPr lang="en-US" dirty="0"/>
              <a:t>() to render a fallback UI after an error has been thrown. </a:t>
            </a:r>
          </a:p>
          <a:p>
            <a:r>
              <a:rPr lang="en-US" dirty="0"/>
              <a:t>Use </a:t>
            </a:r>
            <a:r>
              <a:rPr lang="en-US" dirty="0" err="1"/>
              <a:t>componentDidCatch</a:t>
            </a:r>
            <a:r>
              <a:rPr lang="en-US" dirty="0"/>
              <a:t>() to log error information.</a:t>
            </a:r>
          </a:p>
          <a:p>
            <a:r>
              <a:rPr lang="en-US" dirty="0"/>
              <a:t>The granularity of error boundaries is up to you. </a:t>
            </a:r>
          </a:p>
          <a:p>
            <a:pPr lvl="1"/>
            <a:r>
              <a:rPr lang="en-US" dirty="0"/>
              <a:t>You may wrap top-level components to display a “Something went wrong” message to the user, just like how server-side frameworks often handle crashes. </a:t>
            </a:r>
          </a:p>
          <a:p>
            <a:pPr lvl="1"/>
            <a:r>
              <a:rPr lang="en-US" dirty="0"/>
              <a:t>You may also wrap individual components in an error boundary to protect them from crashing the rest of the application.</a:t>
            </a:r>
            <a:endParaRPr lang="en-IN" dirty="0"/>
          </a:p>
        </p:txBody>
      </p:sp>
    </p:spTree>
    <p:extLst>
      <p:ext uri="{BB962C8B-B14F-4D97-AF65-F5344CB8AC3E}">
        <p14:creationId xmlns:p14="http://schemas.microsoft.com/office/powerpoint/2010/main" val="9278734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27D64-4129-4A9D-99DA-6DEC26C909A8}"/>
              </a:ext>
            </a:extLst>
          </p:cNvPr>
          <p:cNvSpPr>
            <a:spLocks noGrp="1"/>
          </p:cNvSpPr>
          <p:nvPr>
            <p:ph type="title"/>
          </p:nvPr>
        </p:nvSpPr>
        <p:spPr/>
        <p:txBody>
          <a:bodyPr/>
          <a:lstStyle/>
          <a:p>
            <a:r>
              <a:rPr lang="en-IN" dirty="0"/>
              <a:t>Context</a:t>
            </a:r>
          </a:p>
        </p:txBody>
      </p:sp>
      <p:sp>
        <p:nvSpPr>
          <p:cNvPr id="3" name="Content Placeholder 2">
            <a:extLst>
              <a:ext uri="{FF2B5EF4-FFF2-40B4-BE49-F238E27FC236}">
                <a16:creationId xmlns:a16="http://schemas.microsoft.com/office/drawing/2014/main" id="{1F753491-95D6-4731-BFF2-0BF2F8224098}"/>
              </a:ext>
            </a:extLst>
          </p:cNvPr>
          <p:cNvSpPr>
            <a:spLocks noGrp="1"/>
          </p:cNvSpPr>
          <p:nvPr>
            <p:ph idx="1"/>
          </p:nvPr>
        </p:nvSpPr>
        <p:spPr/>
        <p:txBody>
          <a:bodyPr/>
          <a:lstStyle/>
          <a:p>
            <a:r>
              <a:rPr lang="en-US" dirty="0"/>
              <a:t>In a typical React application, data is passed top-down (parent to child) via props, but such usage can be cumbersome for certain types of props that are required by many components within an application. </a:t>
            </a:r>
          </a:p>
          <a:p>
            <a:r>
              <a:rPr lang="en-US" dirty="0"/>
              <a:t>Context provides a way to share values between components without having to explicitly pass a prop through every level of the tree.</a:t>
            </a:r>
            <a:endParaRPr lang="en-IN" dirty="0"/>
          </a:p>
        </p:txBody>
      </p:sp>
    </p:spTree>
    <p:extLst>
      <p:ext uri="{BB962C8B-B14F-4D97-AF65-F5344CB8AC3E}">
        <p14:creationId xmlns:p14="http://schemas.microsoft.com/office/powerpoint/2010/main" val="10839068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09133-22F6-4C4E-88DE-9ACA396B657A}"/>
              </a:ext>
            </a:extLst>
          </p:cNvPr>
          <p:cNvSpPr>
            <a:spLocks noGrp="1"/>
          </p:cNvSpPr>
          <p:nvPr>
            <p:ph type="title"/>
          </p:nvPr>
        </p:nvSpPr>
        <p:spPr/>
        <p:txBody>
          <a:bodyPr/>
          <a:lstStyle/>
          <a:p>
            <a:r>
              <a:rPr lang="en-IN" dirty="0"/>
              <a:t>Sibling Communication</a:t>
            </a:r>
          </a:p>
        </p:txBody>
      </p:sp>
      <p:sp>
        <p:nvSpPr>
          <p:cNvPr id="4" name="Oval 3">
            <a:extLst>
              <a:ext uri="{FF2B5EF4-FFF2-40B4-BE49-F238E27FC236}">
                <a16:creationId xmlns:a16="http://schemas.microsoft.com/office/drawing/2014/main" id="{2310DE36-A6A3-40C8-A9C9-406FDAA0975C}"/>
              </a:ext>
            </a:extLst>
          </p:cNvPr>
          <p:cNvSpPr/>
          <p:nvPr/>
        </p:nvSpPr>
        <p:spPr>
          <a:xfrm>
            <a:off x="5008383" y="3400945"/>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FDBC513A-4FAA-4AF4-884C-AE5A700B3F85}"/>
              </a:ext>
            </a:extLst>
          </p:cNvPr>
          <p:cNvSpPr/>
          <p:nvPr/>
        </p:nvSpPr>
        <p:spPr>
          <a:xfrm>
            <a:off x="2380211"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1</a:t>
            </a:r>
          </a:p>
        </p:txBody>
      </p:sp>
      <p:sp>
        <p:nvSpPr>
          <p:cNvPr id="6" name="Oval 5">
            <a:extLst>
              <a:ext uri="{FF2B5EF4-FFF2-40B4-BE49-F238E27FC236}">
                <a16:creationId xmlns:a16="http://schemas.microsoft.com/office/drawing/2014/main" id="{8749CD4C-200A-4A61-88F1-07FCEB80FEC3}"/>
              </a:ext>
            </a:extLst>
          </p:cNvPr>
          <p:cNvSpPr/>
          <p:nvPr/>
        </p:nvSpPr>
        <p:spPr>
          <a:xfrm>
            <a:off x="7644939"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2</a:t>
            </a:r>
          </a:p>
        </p:txBody>
      </p:sp>
      <p:cxnSp>
        <p:nvCxnSpPr>
          <p:cNvPr id="7" name="Straight Arrow Connector 6">
            <a:extLst>
              <a:ext uri="{FF2B5EF4-FFF2-40B4-BE49-F238E27FC236}">
                <a16:creationId xmlns:a16="http://schemas.microsoft.com/office/drawing/2014/main" id="{876A2E2E-7F7B-4B50-8E58-9E92856E79E5}"/>
              </a:ext>
            </a:extLst>
          </p:cNvPr>
          <p:cNvCxnSpPr>
            <a:cxnSpLocks/>
            <a:stCxn id="4" idx="3"/>
            <a:endCxn id="5" idx="7"/>
          </p:cNvCxnSpPr>
          <p:nvPr/>
        </p:nvCxnSpPr>
        <p:spPr>
          <a:xfrm flipH="1">
            <a:off x="4035794" y="4533467"/>
            <a:ext cx="1256642" cy="8678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A49E71D-E76D-479A-B5CA-70E6672F0180}"/>
              </a:ext>
            </a:extLst>
          </p:cNvPr>
          <p:cNvCxnSpPr>
            <a:cxnSpLocks/>
            <a:stCxn id="4" idx="5"/>
            <a:endCxn id="6" idx="1"/>
          </p:cNvCxnSpPr>
          <p:nvPr/>
        </p:nvCxnSpPr>
        <p:spPr>
          <a:xfrm>
            <a:off x="6663966" y="4533467"/>
            <a:ext cx="1265026" cy="8678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32F29C18-5B46-4215-8241-B6DA9F1CB57E}"/>
              </a:ext>
            </a:extLst>
          </p:cNvPr>
          <p:cNvSpPr/>
          <p:nvPr/>
        </p:nvSpPr>
        <p:spPr>
          <a:xfrm>
            <a:off x="5199267" y="1550368"/>
            <a:ext cx="1524000" cy="14131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CONTEXT</a:t>
            </a:r>
            <a:endParaRPr lang="en-IN" dirty="0"/>
          </a:p>
        </p:txBody>
      </p:sp>
      <p:cxnSp>
        <p:nvCxnSpPr>
          <p:cNvPr id="14" name="Straight Arrow Connector 13">
            <a:extLst>
              <a:ext uri="{FF2B5EF4-FFF2-40B4-BE49-F238E27FC236}">
                <a16:creationId xmlns:a16="http://schemas.microsoft.com/office/drawing/2014/main" id="{FDE9EB4B-256C-4204-AC8C-24742FEC4342}"/>
              </a:ext>
            </a:extLst>
          </p:cNvPr>
          <p:cNvCxnSpPr>
            <a:cxnSpLocks/>
            <a:stCxn id="5" idx="0"/>
            <a:endCxn id="3" idx="1"/>
          </p:cNvCxnSpPr>
          <p:nvPr/>
        </p:nvCxnSpPr>
        <p:spPr>
          <a:xfrm flipV="1">
            <a:off x="3350029" y="2256950"/>
            <a:ext cx="1849238" cy="2950022"/>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16" name="Straight Arrow Connector 15">
            <a:extLst>
              <a:ext uri="{FF2B5EF4-FFF2-40B4-BE49-F238E27FC236}">
                <a16:creationId xmlns:a16="http://schemas.microsoft.com/office/drawing/2014/main" id="{4E62D4CA-26A5-4250-B7A5-D22809153F69}"/>
              </a:ext>
            </a:extLst>
          </p:cNvPr>
          <p:cNvCxnSpPr>
            <a:cxnSpLocks/>
            <a:stCxn id="3" idx="3"/>
            <a:endCxn id="6" idx="0"/>
          </p:cNvCxnSpPr>
          <p:nvPr/>
        </p:nvCxnSpPr>
        <p:spPr>
          <a:xfrm>
            <a:off x="6723267" y="2256950"/>
            <a:ext cx="1891490" cy="2950022"/>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B0213401-9CF5-4F71-9A95-D4FF70C34A91}"/>
              </a:ext>
            </a:extLst>
          </p:cNvPr>
          <p:cNvCxnSpPr>
            <a:stCxn id="3" idx="2"/>
            <a:endCxn id="4" idx="0"/>
          </p:cNvCxnSpPr>
          <p:nvPr/>
        </p:nvCxnSpPr>
        <p:spPr>
          <a:xfrm>
            <a:off x="5961267" y="2963531"/>
            <a:ext cx="16934" cy="4374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31872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FDEE-5713-4DD5-BAFA-837A25CA4F51}"/>
              </a:ext>
            </a:extLst>
          </p:cNvPr>
          <p:cNvSpPr>
            <a:spLocks noGrp="1"/>
          </p:cNvSpPr>
          <p:nvPr>
            <p:ph type="title"/>
          </p:nvPr>
        </p:nvSpPr>
        <p:spPr/>
        <p:txBody>
          <a:bodyPr/>
          <a:lstStyle/>
          <a:p>
            <a:r>
              <a:rPr lang="en-IN" dirty="0"/>
              <a:t>Assignment</a:t>
            </a:r>
          </a:p>
        </p:txBody>
      </p:sp>
      <p:sp>
        <p:nvSpPr>
          <p:cNvPr id="3" name="Content Placeholder 2">
            <a:extLst>
              <a:ext uri="{FF2B5EF4-FFF2-40B4-BE49-F238E27FC236}">
                <a16:creationId xmlns:a16="http://schemas.microsoft.com/office/drawing/2014/main" id="{289DB6EF-1D66-4474-A86F-BAE4925A0FB9}"/>
              </a:ext>
            </a:extLst>
          </p:cNvPr>
          <p:cNvSpPr>
            <a:spLocks noGrp="1"/>
          </p:cNvSpPr>
          <p:nvPr>
            <p:ph idx="1"/>
          </p:nvPr>
        </p:nvSpPr>
        <p:spPr/>
        <p:txBody>
          <a:bodyPr/>
          <a:lstStyle/>
          <a:p>
            <a:r>
              <a:rPr lang="en-IN" dirty="0"/>
              <a:t>Complete the CRUD assignment as per the screenshot shared in the next slide, use array to keep the data.</a:t>
            </a:r>
          </a:p>
          <a:p>
            <a:r>
              <a:rPr lang="en-IN" dirty="0"/>
              <a:t>Create form-component and data-table-component as sibling components.</a:t>
            </a:r>
          </a:p>
          <a:p>
            <a:r>
              <a:rPr lang="en-IN" dirty="0"/>
              <a:t>The data-table-component should be able to display array of any kind objects, do not fix the table to show only employees.</a:t>
            </a:r>
          </a:p>
          <a:p>
            <a:endParaRPr lang="en-IN" dirty="0"/>
          </a:p>
        </p:txBody>
      </p:sp>
    </p:spTree>
    <p:extLst>
      <p:ext uri="{BB962C8B-B14F-4D97-AF65-F5344CB8AC3E}">
        <p14:creationId xmlns:p14="http://schemas.microsoft.com/office/powerpoint/2010/main" val="18762324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8C489-52BE-4B37-B045-E4AEE2EEB5B4}"/>
              </a:ext>
            </a:extLst>
          </p:cNvPr>
          <p:cNvSpPr>
            <a:spLocks noGrp="1"/>
          </p:cNvSpPr>
          <p:nvPr>
            <p:ph type="title"/>
          </p:nvPr>
        </p:nvSpPr>
        <p:spPr/>
        <p:txBody>
          <a:bodyPr/>
          <a:lstStyle/>
          <a:p>
            <a:r>
              <a:rPr lang="en-US" dirty="0"/>
              <a:t>Assignment 3</a:t>
            </a:r>
            <a:endParaRPr lang="en-IN" dirty="0"/>
          </a:p>
        </p:txBody>
      </p:sp>
      <p:pic>
        <p:nvPicPr>
          <p:cNvPr id="5" name="Content Placeholder 4" descr="Graphical user interface, application&#10;&#10;Description automatically generated">
            <a:extLst>
              <a:ext uri="{FF2B5EF4-FFF2-40B4-BE49-F238E27FC236}">
                <a16:creationId xmlns:a16="http://schemas.microsoft.com/office/drawing/2014/main" id="{70317B35-51A4-40C6-BFB6-FF878C11EC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99929" y="1681734"/>
            <a:ext cx="7392142" cy="4639120"/>
          </a:xfrm>
        </p:spPr>
      </p:pic>
    </p:spTree>
    <p:extLst>
      <p:ext uri="{BB962C8B-B14F-4D97-AF65-F5344CB8AC3E}">
        <p14:creationId xmlns:p14="http://schemas.microsoft.com/office/powerpoint/2010/main" val="273721226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A5890-ACF6-4733-BBD9-EB2D1EFCEEC2}"/>
              </a:ext>
            </a:extLst>
          </p:cNvPr>
          <p:cNvSpPr>
            <a:spLocks noGrp="1"/>
          </p:cNvSpPr>
          <p:nvPr>
            <p:ph type="title"/>
          </p:nvPr>
        </p:nvSpPr>
        <p:spPr/>
        <p:txBody>
          <a:bodyPr/>
          <a:lstStyle/>
          <a:p>
            <a:r>
              <a:rPr lang="en-US"/>
              <a:t>AJAX and APIs</a:t>
            </a:r>
            <a:endParaRPr lang="en-US" dirty="0"/>
          </a:p>
        </p:txBody>
      </p:sp>
      <p:sp>
        <p:nvSpPr>
          <p:cNvPr id="7" name="Content Placeholder 6">
            <a:extLst>
              <a:ext uri="{FF2B5EF4-FFF2-40B4-BE49-F238E27FC236}">
                <a16:creationId xmlns:a16="http://schemas.microsoft.com/office/drawing/2014/main" id="{C5E1EA91-49C5-441A-993A-671E1B898930}"/>
              </a:ext>
            </a:extLst>
          </p:cNvPr>
          <p:cNvSpPr>
            <a:spLocks noGrp="1"/>
          </p:cNvSpPr>
          <p:nvPr>
            <p:ph idx="1"/>
          </p:nvPr>
        </p:nvSpPr>
        <p:spPr/>
        <p:txBody>
          <a:bodyPr/>
          <a:lstStyle/>
          <a:p>
            <a:r>
              <a:rPr lang="en-US" dirty="0"/>
              <a:t>You can use any AJAX library you like with React.</a:t>
            </a:r>
          </a:p>
          <a:p>
            <a:r>
              <a:rPr lang="en-US" dirty="0"/>
              <a:t>Some popular libraries are:</a:t>
            </a:r>
          </a:p>
          <a:p>
            <a:pPr lvl="1"/>
            <a:r>
              <a:rPr lang="en-US" dirty="0" err="1"/>
              <a:t>Axios</a:t>
            </a:r>
            <a:endParaRPr lang="en-US" dirty="0"/>
          </a:p>
          <a:p>
            <a:pPr lvl="1"/>
            <a:r>
              <a:rPr lang="en-US" dirty="0"/>
              <a:t>jQuery AJAX</a:t>
            </a:r>
          </a:p>
          <a:p>
            <a:pPr lvl="1"/>
            <a:r>
              <a:rPr lang="en-US" b="1" dirty="0" err="1"/>
              <a:t>window.fetch</a:t>
            </a:r>
            <a:endParaRPr lang="en-US" b="1" dirty="0"/>
          </a:p>
          <a:p>
            <a:pPr lvl="1"/>
            <a:r>
              <a:rPr lang="en-US" dirty="0" err="1"/>
              <a:t>XMLHttpRequest</a:t>
            </a:r>
            <a:endParaRPr lang="en-US" dirty="0"/>
          </a:p>
          <a:p>
            <a:r>
              <a:rPr lang="en-US" dirty="0"/>
              <a:t>You should populate data with AJAX calls in the commit phase lifecycle methods like </a:t>
            </a:r>
            <a:r>
              <a:rPr lang="en-US" dirty="0" err="1"/>
              <a:t>componentDidMount</a:t>
            </a:r>
            <a:r>
              <a:rPr lang="en-US" dirty="0"/>
              <a:t>().</a:t>
            </a:r>
          </a:p>
          <a:p>
            <a:r>
              <a:rPr lang="en-US" dirty="0"/>
              <a:t>Use </a:t>
            </a:r>
            <a:r>
              <a:rPr lang="en-US" dirty="0" err="1"/>
              <a:t>setState</a:t>
            </a:r>
            <a:r>
              <a:rPr lang="en-US" dirty="0"/>
              <a:t> to update your component when the data is retrieved.</a:t>
            </a:r>
          </a:p>
        </p:txBody>
      </p:sp>
    </p:spTree>
    <p:extLst>
      <p:ext uri="{BB962C8B-B14F-4D97-AF65-F5344CB8AC3E}">
        <p14:creationId xmlns:p14="http://schemas.microsoft.com/office/powerpoint/2010/main" val="22045627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99AC3-0773-434E-84C5-F14AE46CA95B}"/>
              </a:ext>
            </a:extLst>
          </p:cNvPr>
          <p:cNvSpPr>
            <a:spLocks noGrp="1"/>
          </p:cNvSpPr>
          <p:nvPr>
            <p:ph type="title"/>
          </p:nvPr>
        </p:nvSpPr>
        <p:spPr>
          <a:xfrm>
            <a:off x="838200" y="365125"/>
            <a:ext cx="10515600" cy="1325563"/>
          </a:xfrm>
        </p:spPr>
        <p:txBody>
          <a:bodyPr/>
          <a:lstStyle/>
          <a:p>
            <a:r>
              <a:rPr lang="en-US" dirty="0"/>
              <a:t>Hooks</a:t>
            </a:r>
            <a:endParaRPr lang="en-IN" dirty="0"/>
          </a:p>
        </p:txBody>
      </p:sp>
      <p:sp>
        <p:nvSpPr>
          <p:cNvPr id="3" name="Content Placeholder 2">
            <a:extLst>
              <a:ext uri="{FF2B5EF4-FFF2-40B4-BE49-F238E27FC236}">
                <a16:creationId xmlns:a16="http://schemas.microsoft.com/office/drawing/2014/main" id="{0CA05D88-896A-4C49-8130-F294E81EC0FA}"/>
              </a:ext>
            </a:extLst>
          </p:cNvPr>
          <p:cNvSpPr>
            <a:spLocks noGrp="1"/>
          </p:cNvSpPr>
          <p:nvPr>
            <p:ph idx="1"/>
          </p:nvPr>
        </p:nvSpPr>
        <p:spPr>
          <a:xfrm>
            <a:off x="838200" y="1825625"/>
            <a:ext cx="10515600" cy="4351338"/>
          </a:xfrm>
        </p:spPr>
        <p:txBody>
          <a:bodyPr>
            <a:normAutofit fontScale="77500" lnSpcReduction="20000"/>
          </a:bodyPr>
          <a:lstStyle/>
          <a:p>
            <a:r>
              <a:rPr lang="en-US" dirty="0"/>
              <a:t>Hooks are a new addition in React 16.8. </a:t>
            </a:r>
          </a:p>
          <a:p>
            <a:r>
              <a:rPr lang="en-US" dirty="0"/>
              <a:t>Hooks let you use state and other React features without writing a class.</a:t>
            </a:r>
          </a:p>
          <a:p>
            <a:r>
              <a:rPr lang="en-IN" dirty="0"/>
              <a:t>Hooks are backwards-compatible</a:t>
            </a:r>
          </a:p>
          <a:p>
            <a:r>
              <a:rPr lang="en-IN" dirty="0"/>
              <a:t>Built in Hooks</a:t>
            </a:r>
          </a:p>
          <a:p>
            <a:pPr lvl="1"/>
            <a:r>
              <a:rPr lang="en-IN" dirty="0"/>
              <a:t>Basic Hooks</a:t>
            </a:r>
          </a:p>
          <a:p>
            <a:pPr lvl="2"/>
            <a:r>
              <a:rPr lang="en-IN" dirty="0" err="1"/>
              <a:t>useState</a:t>
            </a:r>
            <a:endParaRPr lang="en-IN" dirty="0"/>
          </a:p>
          <a:p>
            <a:pPr lvl="2"/>
            <a:r>
              <a:rPr lang="en-IN" dirty="0" err="1"/>
              <a:t>useEffect</a:t>
            </a:r>
            <a:endParaRPr lang="en-IN" dirty="0"/>
          </a:p>
          <a:p>
            <a:pPr lvl="2"/>
            <a:r>
              <a:rPr lang="en-IN" dirty="0" err="1"/>
              <a:t>useContext</a:t>
            </a:r>
            <a:endParaRPr lang="en-IN" dirty="0"/>
          </a:p>
          <a:p>
            <a:pPr lvl="1"/>
            <a:r>
              <a:rPr lang="en-IN" dirty="0"/>
              <a:t>Additional Hooks</a:t>
            </a:r>
          </a:p>
          <a:p>
            <a:pPr lvl="2"/>
            <a:r>
              <a:rPr lang="en-IN" dirty="0" err="1"/>
              <a:t>useReducer</a:t>
            </a:r>
            <a:endParaRPr lang="en-IN" dirty="0"/>
          </a:p>
          <a:p>
            <a:pPr lvl="2"/>
            <a:r>
              <a:rPr lang="en-IN" dirty="0" err="1"/>
              <a:t>useCallback</a:t>
            </a:r>
            <a:endParaRPr lang="en-IN" dirty="0"/>
          </a:p>
          <a:p>
            <a:pPr lvl="2"/>
            <a:r>
              <a:rPr lang="en-IN" dirty="0" err="1"/>
              <a:t>useMemo</a:t>
            </a:r>
            <a:endParaRPr lang="en-IN" dirty="0"/>
          </a:p>
          <a:p>
            <a:pPr lvl="2"/>
            <a:r>
              <a:rPr lang="en-IN" dirty="0" err="1"/>
              <a:t>useRef</a:t>
            </a:r>
            <a:endParaRPr lang="en-IN" dirty="0"/>
          </a:p>
          <a:p>
            <a:pPr lvl="2"/>
            <a:r>
              <a:rPr lang="en-IN" dirty="0" err="1"/>
              <a:t>useImperativeHandle</a:t>
            </a:r>
            <a:endParaRPr lang="en-IN" dirty="0"/>
          </a:p>
          <a:p>
            <a:pPr lvl="2"/>
            <a:r>
              <a:rPr lang="en-IN" dirty="0" err="1"/>
              <a:t>useLayoutEffect</a:t>
            </a:r>
            <a:endParaRPr lang="en-IN" dirty="0"/>
          </a:p>
          <a:p>
            <a:pPr lvl="2"/>
            <a:r>
              <a:rPr lang="en-IN" dirty="0" err="1"/>
              <a:t>useDebugValue</a:t>
            </a:r>
            <a:endParaRPr lang="en-IN" dirty="0"/>
          </a:p>
        </p:txBody>
      </p:sp>
    </p:spTree>
    <p:extLst>
      <p:ext uri="{BB962C8B-B14F-4D97-AF65-F5344CB8AC3E}">
        <p14:creationId xmlns:p14="http://schemas.microsoft.com/office/powerpoint/2010/main" val="41257489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C1512-EFFB-8E4E-8169-B8D5A767E2D4}"/>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4600" kern="1200">
                <a:solidFill>
                  <a:schemeClr val="tx1"/>
                </a:solidFill>
                <a:latin typeface="+mj-lt"/>
                <a:ea typeface="+mj-ea"/>
                <a:cs typeface="+mj-cs"/>
              </a:rPr>
              <a:t>Conventional Routing</a:t>
            </a:r>
          </a:p>
        </p:txBody>
      </p:sp>
      <p:pic>
        <p:nvPicPr>
          <p:cNvPr id="5" name="Picture 4">
            <a:extLst>
              <a:ext uri="{FF2B5EF4-FFF2-40B4-BE49-F238E27FC236}">
                <a16:creationId xmlns:a16="http://schemas.microsoft.com/office/drawing/2014/main" id="{6F752A91-D316-0CBE-14A9-6CCFC16A3B2F}"/>
              </a:ext>
            </a:extLst>
          </p:cNvPr>
          <p:cNvPicPr>
            <a:picLocks noChangeAspect="1"/>
          </p:cNvPicPr>
          <p:nvPr/>
        </p:nvPicPr>
        <p:blipFill>
          <a:blip r:embed="rId2"/>
          <a:stretch>
            <a:fillRect/>
          </a:stretch>
        </p:blipFill>
        <p:spPr>
          <a:xfrm>
            <a:off x="5169454" y="640080"/>
            <a:ext cx="6184300" cy="5550408"/>
          </a:xfrm>
          <a:prstGeom prst="rect">
            <a:avLst/>
          </a:prstGeom>
        </p:spPr>
      </p:pic>
    </p:spTree>
    <p:extLst>
      <p:ext uri="{BB962C8B-B14F-4D97-AF65-F5344CB8AC3E}">
        <p14:creationId xmlns:p14="http://schemas.microsoft.com/office/powerpoint/2010/main" val="17730858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CB137-01FE-4AAF-8D8A-F66A06C4B815}"/>
              </a:ext>
            </a:extLst>
          </p:cNvPr>
          <p:cNvSpPr>
            <a:spLocks noGrp="1"/>
          </p:cNvSpPr>
          <p:nvPr>
            <p:ph type="title"/>
          </p:nvPr>
        </p:nvSpPr>
        <p:spPr>
          <a:xfrm>
            <a:off x="838200" y="365125"/>
            <a:ext cx="10515600" cy="1325563"/>
          </a:xfrm>
        </p:spPr>
        <p:txBody>
          <a:bodyPr/>
          <a:lstStyle/>
          <a:p>
            <a:r>
              <a:rPr lang="en-IN" dirty="0"/>
              <a:t>React Router</a:t>
            </a:r>
            <a:endParaRPr lang="en-US" dirty="0"/>
          </a:p>
        </p:txBody>
      </p:sp>
      <p:sp>
        <p:nvSpPr>
          <p:cNvPr id="3" name="Content Placeholder 2">
            <a:extLst>
              <a:ext uri="{FF2B5EF4-FFF2-40B4-BE49-F238E27FC236}">
                <a16:creationId xmlns:a16="http://schemas.microsoft.com/office/drawing/2014/main" id="{1757D60A-2083-42EA-92E5-B0984CA7D523}"/>
              </a:ext>
            </a:extLst>
          </p:cNvPr>
          <p:cNvSpPr>
            <a:spLocks noGrp="1"/>
          </p:cNvSpPr>
          <p:nvPr>
            <p:ph idx="1"/>
          </p:nvPr>
        </p:nvSpPr>
        <p:spPr>
          <a:xfrm>
            <a:off x="838200" y="1825625"/>
            <a:ext cx="10515600" cy="4351338"/>
          </a:xfrm>
        </p:spPr>
        <p:txBody>
          <a:bodyPr>
            <a:normAutofit fontScale="85000" lnSpcReduction="20000"/>
          </a:bodyPr>
          <a:lstStyle/>
          <a:p>
            <a:r>
              <a:rPr lang="en-US" dirty="0"/>
              <a:t>React Router is the de-facto React routing library, and it’s one of the most popular projects built on top of React.</a:t>
            </a:r>
          </a:p>
          <a:p>
            <a:r>
              <a:rPr lang="en-US" dirty="0"/>
              <a:t>React at its core is a very simple library, and it does not dictate anything about routing.</a:t>
            </a:r>
          </a:p>
          <a:p>
            <a:r>
              <a:rPr lang="en-US" dirty="0"/>
              <a:t>Routing in a Single Page Application is the way to introduce some features to navigating the app through links, which are expected in normal web applications:</a:t>
            </a:r>
          </a:p>
          <a:p>
            <a:r>
              <a:rPr lang="en-US" dirty="0"/>
              <a:t>The browser should change the URL when you navigate to a different screen</a:t>
            </a:r>
          </a:p>
          <a:p>
            <a:pPr lvl="1"/>
            <a:r>
              <a:rPr lang="en-US" dirty="0"/>
              <a:t>Deep linking should work: if you point the browser to a URL, the application should reconstruct the same view that was presented when the URL was generated.</a:t>
            </a:r>
          </a:p>
          <a:p>
            <a:pPr lvl="1"/>
            <a:r>
              <a:rPr lang="en-US" dirty="0"/>
              <a:t>The browser back (and forward) button should work like expected.</a:t>
            </a:r>
          </a:p>
          <a:p>
            <a:pPr lvl="1"/>
            <a:r>
              <a:rPr lang="en-US" dirty="0"/>
              <a:t>Routing links together your application navigation with the navigation features offered by the browser: the address bar and the navigation buttons.</a:t>
            </a:r>
          </a:p>
          <a:p>
            <a:r>
              <a:rPr lang="en-US" dirty="0"/>
              <a:t>React Router offers a way to write your code so that it will show certain components of your app only if the route matches what you define.</a:t>
            </a:r>
          </a:p>
        </p:txBody>
      </p:sp>
    </p:spTree>
    <p:extLst>
      <p:ext uri="{BB962C8B-B14F-4D97-AF65-F5344CB8AC3E}">
        <p14:creationId xmlns:p14="http://schemas.microsoft.com/office/powerpoint/2010/main" val="6941692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FB756-BF7E-2B02-47D8-A52863A27A25}"/>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100" kern="1200">
                <a:solidFill>
                  <a:schemeClr val="tx1"/>
                </a:solidFill>
                <a:latin typeface="+mj-lt"/>
                <a:ea typeface="+mj-ea"/>
                <a:cs typeface="+mj-cs"/>
              </a:rPr>
              <a:t>React Client-side Routing</a:t>
            </a:r>
          </a:p>
        </p:txBody>
      </p:sp>
      <p:pic>
        <p:nvPicPr>
          <p:cNvPr id="5" name="Picture 4" descr="Diagram&#10;&#10;Description automatically generated">
            <a:extLst>
              <a:ext uri="{FF2B5EF4-FFF2-40B4-BE49-F238E27FC236}">
                <a16:creationId xmlns:a16="http://schemas.microsoft.com/office/drawing/2014/main" id="{FF50E158-2CDE-7C35-4401-4FCECC76E46E}"/>
              </a:ext>
            </a:extLst>
          </p:cNvPr>
          <p:cNvPicPr>
            <a:picLocks noChangeAspect="1"/>
          </p:cNvPicPr>
          <p:nvPr/>
        </p:nvPicPr>
        <p:blipFill>
          <a:blip r:embed="rId2"/>
          <a:stretch>
            <a:fillRect/>
          </a:stretch>
        </p:blipFill>
        <p:spPr>
          <a:xfrm>
            <a:off x="5034622" y="640080"/>
            <a:ext cx="6453964" cy="5550408"/>
          </a:xfrm>
          <a:prstGeom prst="rect">
            <a:avLst/>
          </a:prstGeom>
        </p:spPr>
      </p:pic>
    </p:spTree>
    <p:extLst>
      <p:ext uri="{BB962C8B-B14F-4D97-AF65-F5344CB8AC3E}">
        <p14:creationId xmlns:p14="http://schemas.microsoft.com/office/powerpoint/2010/main" val="1315387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86A84-05FE-0D18-E3EB-EC05599D12AB}"/>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dirty="0"/>
              <a:t>Single Page Applications – Client-Side Rendering</a:t>
            </a:r>
          </a:p>
        </p:txBody>
      </p:sp>
      <p:sp>
        <p:nvSpPr>
          <p:cNvPr id="3" name="Rectangle 2">
            <a:extLst>
              <a:ext uri="{FF2B5EF4-FFF2-40B4-BE49-F238E27FC236}">
                <a16:creationId xmlns:a16="http://schemas.microsoft.com/office/drawing/2014/main" id="{593EDFE1-A0B2-95DA-FFDE-83AE7C04F6AF}"/>
              </a:ext>
            </a:extLst>
          </p:cNvPr>
          <p:cNvSpPr/>
          <p:nvPr/>
        </p:nvSpPr>
        <p:spPr>
          <a:xfrm>
            <a:off x="6642538" y="1597392"/>
            <a:ext cx="3945116" cy="27579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grpSp>
        <p:nvGrpSpPr>
          <p:cNvPr id="4" name="Group 3">
            <a:extLst>
              <a:ext uri="{FF2B5EF4-FFF2-40B4-BE49-F238E27FC236}">
                <a16:creationId xmlns:a16="http://schemas.microsoft.com/office/drawing/2014/main" id="{05700FA4-A43C-1A6B-65F8-5BD2C4243BB1}"/>
              </a:ext>
            </a:extLst>
          </p:cNvPr>
          <p:cNvGrpSpPr/>
          <p:nvPr/>
        </p:nvGrpSpPr>
        <p:grpSpPr>
          <a:xfrm>
            <a:off x="6742193" y="1991531"/>
            <a:ext cx="1165656" cy="750312"/>
            <a:chOff x="8762260" y="1677880"/>
            <a:chExt cx="1262108" cy="898124"/>
          </a:xfrm>
        </p:grpSpPr>
        <p:sp>
          <p:nvSpPr>
            <p:cNvPr id="5" name="Rectangle: Rounded Corners 4">
              <a:extLst>
                <a:ext uri="{FF2B5EF4-FFF2-40B4-BE49-F238E27FC236}">
                  <a16:creationId xmlns:a16="http://schemas.microsoft.com/office/drawing/2014/main" id="{022F1A3A-52B2-1D15-660E-945FF2EC2F19}"/>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8CD3AD92-BA08-3CE8-6AB1-757DF1A63593}"/>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HTML Page</a:t>
              </a:r>
            </a:p>
          </p:txBody>
        </p:sp>
      </p:grpSp>
      <p:grpSp>
        <p:nvGrpSpPr>
          <p:cNvPr id="7" name="Group 6">
            <a:extLst>
              <a:ext uri="{FF2B5EF4-FFF2-40B4-BE49-F238E27FC236}">
                <a16:creationId xmlns:a16="http://schemas.microsoft.com/office/drawing/2014/main" id="{B4D4F5C8-C610-28C5-8487-ECA429BAEDA4}"/>
              </a:ext>
            </a:extLst>
          </p:cNvPr>
          <p:cNvGrpSpPr/>
          <p:nvPr/>
        </p:nvGrpSpPr>
        <p:grpSpPr>
          <a:xfrm>
            <a:off x="8019925" y="1991531"/>
            <a:ext cx="1165656" cy="750312"/>
            <a:chOff x="8762260" y="1677880"/>
            <a:chExt cx="1262108" cy="898124"/>
          </a:xfrm>
        </p:grpSpPr>
        <p:sp>
          <p:nvSpPr>
            <p:cNvPr id="8" name="Rectangle: Rounded Corners 7">
              <a:extLst>
                <a:ext uri="{FF2B5EF4-FFF2-40B4-BE49-F238E27FC236}">
                  <a16:creationId xmlns:a16="http://schemas.microsoft.com/office/drawing/2014/main" id="{48AD34AD-F285-7A8E-F9CE-90CC7970C375}"/>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D030FDB6-2B55-0819-35C2-9006231E6851}"/>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sp>
        <p:nvSpPr>
          <p:cNvPr id="10" name="TextBox 9">
            <a:extLst>
              <a:ext uri="{FF2B5EF4-FFF2-40B4-BE49-F238E27FC236}">
                <a16:creationId xmlns:a16="http://schemas.microsoft.com/office/drawing/2014/main" id="{5DEC7EFD-CCF2-9343-47AF-E4BBB3A31637}"/>
              </a:ext>
            </a:extLst>
          </p:cNvPr>
          <p:cNvSpPr txBox="1"/>
          <p:nvPr/>
        </p:nvSpPr>
        <p:spPr>
          <a:xfrm>
            <a:off x="7213987" y="2882370"/>
            <a:ext cx="1122615" cy="1477328"/>
          </a:xfrm>
          <a:prstGeom prst="rect">
            <a:avLst/>
          </a:prstGeom>
          <a:noFill/>
        </p:spPr>
        <p:txBody>
          <a:bodyPr wrap="none" rtlCol="0">
            <a:spAutoFit/>
          </a:bodyPr>
          <a:lstStyle/>
          <a:p>
            <a:r>
              <a:rPr lang="en-IN" dirty="0">
                <a:solidFill>
                  <a:schemeClr val="bg1"/>
                </a:solidFill>
              </a:rPr>
              <a:t>ASP .NET</a:t>
            </a:r>
          </a:p>
          <a:p>
            <a:r>
              <a:rPr lang="en-IN" dirty="0">
                <a:solidFill>
                  <a:schemeClr val="bg1"/>
                </a:solidFill>
              </a:rPr>
              <a:t>JSP</a:t>
            </a:r>
          </a:p>
          <a:p>
            <a:r>
              <a:rPr lang="en-IN" dirty="0">
                <a:solidFill>
                  <a:schemeClr val="bg1"/>
                </a:solidFill>
              </a:rPr>
              <a:t>Ruby</a:t>
            </a:r>
          </a:p>
          <a:p>
            <a:r>
              <a:rPr lang="en-IN" dirty="0">
                <a:solidFill>
                  <a:schemeClr val="bg1"/>
                </a:solidFill>
              </a:rPr>
              <a:t>PHP</a:t>
            </a:r>
          </a:p>
          <a:p>
            <a:r>
              <a:rPr lang="en-IN" dirty="0">
                <a:solidFill>
                  <a:schemeClr val="bg1"/>
                </a:solidFill>
              </a:rPr>
              <a:t>Express JS</a:t>
            </a:r>
          </a:p>
        </p:txBody>
      </p:sp>
      <p:grpSp>
        <p:nvGrpSpPr>
          <p:cNvPr id="11" name="Group 10">
            <a:extLst>
              <a:ext uri="{FF2B5EF4-FFF2-40B4-BE49-F238E27FC236}">
                <a16:creationId xmlns:a16="http://schemas.microsoft.com/office/drawing/2014/main" id="{2A348F36-2F8D-7E13-E6B2-4294DF5365B7}"/>
              </a:ext>
            </a:extLst>
          </p:cNvPr>
          <p:cNvGrpSpPr/>
          <p:nvPr/>
        </p:nvGrpSpPr>
        <p:grpSpPr>
          <a:xfrm>
            <a:off x="9297657" y="1996706"/>
            <a:ext cx="1165656" cy="750312"/>
            <a:chOff x="8762260" y="1677880"/>
            <a:chExt cx="1262108" cy="898124"/>
          </a:xfrm>
        </p:grpSpPr>
        <p:sp>
          <p:nvSpPr>
            <p:cNvPr id="12" name="Rectangle: Rounded Corners 11">
              <a:extLst>
                <a:ext uri="{FF2B5EF4-FFF2-40B4-BE49-F238E27FC236}">
                  <a16:creationId xmlns:a16="http://schemas.microsoft.com/office/drawing/2014/main" id="{C89DB4FD-5158-D416-62EB-70AD28DF5760}"/>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6B3A9E20-B97C-B8AB-EC4C-53B83891C00A}"/>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JS</a:t>
              </a:r>
            </a:p>
          </p:txBody>
        </p:sp>
      </p:grpSp>
      <p:sp>
        <p:nvSpPr>
          <p:cNvPr id="14" name="TextBox 13">
            <a:extLst>
              <a:ext uri="{FF2B5EF4-FFF2-40B4-BE49-F238E27FC236}">
                <a16:creationId xmlns:a16="http://schemas.microsoft.com/office/drawing/2014/main" id="{AE0F49E3-EB56-F310-68B3-ED4454002AEA}"/>
              </a:ext>
            </a:extLst>
          </p:cNvPr>
          <p:cNvSpPr txBox="1"/>
          <p:nvPr/>
        </p:nvSpPr>
        <p:spPr>
          <a:xfrm>
            <a:off x="8707424" y="2877990"/>
            <a:ext cx="1581715" cy="1477328"/>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a:p>
            <a:r>
              <a:rPr lang="en-IN" dirty="0">
                <a:solidFill>
                  <a:schemeClr val="bg1"/>
                </a:solidFill>
              </a:rPr>
              <a:t>Sails JS</a:t>
            </a:r>
          </a:p>
        </p:txBody>
      </p:sp>
      <p:sp>
        <p:nvSpPr>
          <p:cNvPr id="15" name="Rectangle 14">
            <a:extLst>
              <a:ext uri="{FF2B5EF4-FFF2-40B4-BE49-F238E27FC236}">
                <a16:creationId xmlns:a16="http://schemas.microsoft.com/office/drawing/2014/main" id="{45677239-F938-B9C6-122D-C5A43541529C}"/>
              </a:ext>
            </a:extLst>
          </p:cNvPr>
          <p:cNvSpPr/>
          <p:nvPr/>
        </p:nvSpPr>
        <p:spPr>
          <a:xfrm>
            <a:off x="224693" y="159738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6" name="Straight Arrow Connector 15">
            <a:extLst>
              <a:ext uri="{FF2B5EF4-FFF2-40B4-BE49-F238E27FC236}">
                <a16:creationId xmlns:a16="http://schemas.microsoft.com/office/drawing/2014/main" id="{43B994C1-7ECE-8FFB-D0EF-111354D3D2C6}"/>
              </a:ext>
            </a:extLst>
          </p:cNvPr>
          <p:cNvCxnSpPr>
            <a:cxnSpLocks/>
          </p:cNvCxnSpPr>
          <p:nvPr/>
        </p:nvCxnSpPr>
        <p:spPr>
          <a:xfrm>
            <a:off x="3429532" y="2276976"/>
            <a:ext cx="32130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95BA6F3D-6CBF-3D6A-6EDB-14C4771C3666}"/>
              </a:ext>
            </a:extLst>
          </p:cNvPr>
          <p:cNvSpPr txBox="1"/>
          <p:nvPr/>
        </p:nvSpPr>
        <p:spPr>
          <a:xfrm>
            <a:off x="4365959" y="1909074"/>
            <a:ext cx="1266629" cy="369332"/>
          </a:xfrm>
          <a:prstGeom prst="rect">
            <a:avLst/>
          </a:prstGeom>
          <a:noFill/>
        </p:spPr>
        <p:txBody>
          <a:bodyPr wrap="none" rtlCol="0">
            <a:spAutoFit/>
          </a:bodyPr>
          <a:lstStyle/>
          <a:p>
            <a:r>
              <a:rPr lang="en-IN" dirty="0"/>
              <a:t>HTTP + URL</a:t>
            </a:r>
          </a:p>
        </p:txBody>
      </p:sp>
      <p:cxnSp>
        <p:nvCxnSpPr>
          <p:cNvPr id="18" name="Straight Arrow Connector 17">
            <a:extLst>
              <a:ext uri="{FF2B5EF4-FFF2-40B4-BE49-F238E27FC236}">
                <a16:creationId xmlns:a16="http://schemas.microsoft.com/office/drawing/2014/main" id="{A6C98226-0DB2-57F8-6F58-68C677875944}"/>
              </a:ext>
            </a:extLst>
          </p:cNvPr>
          <p:cNvCxnSpPr>
            <a:cxnSpLocks/>
          </p:cNvCxnSpPr>
          <p:nvPr/>
        </p:nvCxnSpPr>
        <p:spPr>
          <a:xfrm flipH="1" flipV="1">
            <a:off x="3418476" y="2620584"/>
            <a:ext cx="3224062" cy="1286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1CDADBED-CC47-9F9C-0627-5FC46A7A8AD6}"/>
              </a:ext>
            </a:extLst>
          </p:cNvPr>
          <p:cNvSpPr/>
          <p:nvPr/>
        </p:nvSpPr>
        <p:spPr>
          <a:xfrm>
            <a:off x="4152728" y="2633446"/>
            <a:ext cx="1693092" cy="369332"/>
          </a:xfrm>
          <a:prstGeom prst="rect">
            <a:avLst/>
          </a:prstGeom>
        </p:spPr>
        <p:txBody>
          <a:bodyPr wrap="none">
            <a:spAutoFit/>
          </a:bodyPr>
          <a:lstStyle/>
          <a:p>
            <a:pPr algn="ctr"/>
            <a:r>
              <a:rPr lang="en-IN" dirty="0"/>
              <a:t>HTML + CSS + JS</a:t>
            </a:r>
          </a:p>
        </p:txBody>
      </p:sp>
      <p:sp>
        <p:nvSpPr>
          <p:cNvPr id="20" name="Rectangle 19">
            <a:extLst>
              <a:ext uri="{FF2B5EF4-FFF2-40B4-BE49-F238E27FC236}">
                <a16:creationId xmlns:a16="http://schemas.microsoft.com/office/drawing/2014/main" id="{D721B1F3-C325-093D-12FE-4EC5D7698403}"/>
              </a:ext>
            </a:extLst>
          </p:cNvPr>
          <p:cNvSpPr/>
          <p:nvPr/>
        </p:nvSpPr>
        <p:spPr>
          <a:xfrm>
            <a:off x="224693" y="1985360"/>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1" name="Rectangle: Rounded Corners 20">
            <a:extLst>
              <a:ext uri="{FF2B5EF4-FFF2-40B4-BE49-F238E27FC236}">
                <a16:creationId xmlns:a16="http://schemas.microsoft.com/office/drawing/2014/main" id="{CFB45B36-E650-48D7-D94A-79663D3DC1D8}"/>
              </a:ext>
            </a:extLst>
          </p:cNvPr>
          <p:cNvSpPr/>
          <p:nvPr/>
        </p:nvSpPr>
        <p:spPr>
          <a:xfrm>
            <a:off x="417580" y="267953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Rectangle: Rounded Corners 21">
            <a:extLst>
              <a:ext uri="{FF2B5EF4-FFF2-40B4-BE49-F238E27FC236}">
                <a16:creationId xmlns:a16="http://schemas.microsoft.com/office/drawing/2014/main" id="{E6860445-FC4F-9AA8-D282-7C10529EFFF0}"/>
              </a:ext>
            </a:extLst>
          </p:cNvPr>
          <p:cNvSpPr/>
          <p:nvPr/>
        </p:nvSpPr>
        <p:spPr>
          <a:xfrm>
            <a:off x="1436014" y="267953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56BCAB6A-FE98-D88A-E505-6F0DD84F856C}"/>
              </a:ext>
            </a:extLst>
          </p:cNvPr>
          <p:cNvSpPr/>
          <p:nvPr/>
        </p:nvSpPr>
        <p:spPr>
          <a:xfrm>
            <a:off x="2449422" y="2668938"/>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6A6373DE-977C-5727-35E0-3ECCC4D00346}"/>
              </a:ext>
            </a:extLst>
          </p:cNvPr>
          <p:cNvSpPr/>
          <p:nvPr/>
        </p:nvSpPr>
        <p:spPr>
          <a:xfrm>
            <a:off x="417580" y="3700651"/>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5" name="Cylinder 24">
            <a:extLst>
              <a:ext uri="{FF2B5EF4-FFF2-40B4-BE49-F238E27FC236}">
                <a16:creationId xmlns:a16="http://schemas.microsoft.com/office/drawing/2014/main" id="{2FE5313E-F77B-72A1-EBF2-D83C370B00FF}"/>
              </a:ext>
            </a:extLst>
          </p:cNvPr>
          <p:cNvSpPr/>
          <p:nvPr/>
        </p:nvSpPr>
        <p:spPr>
          <a:xfrm>
            <a:off x="10587654" y="4876799"/>
            <a:ext cx="1271751" cy="165557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cxnSp>
        <p:nvCxnSpPr>
          <p:cNvPr id="26" name="Straight Arrow Connector 25">
            <a:extLst>
              <a:ext uri="{FF2B5EF4-FFF2-40B4-BE49-F238E27FC236}">
                <a16:creationId xmlns:a16="http://schemas.microsoft.com/office/drawing/2014/main" id="{33BB8EF6-9BE2-C222-38B6-6359449FB134}"/>
              </a:ext>
            </a:extLst>
          </p:cNvPr>
          <p:cNvCxnSpPr/>
          <p:nvPr/>
        </p:nvCxnSpPr>
        <p:spPr>
          <a:xfrm>
            <a:off x="9551994" y="5496910"/>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DA89C155-0B7F-92A3-8D28-43F59846DC45}"/>
              </a:ext>
            </a:extLst>
          </p:cNvPr>
          <p:cNvCxnSpPr/>
          <p:nvPr/>
        </p:nvCxnSpPr>
        <p:spPr>
          <a:xfrm flipH="1">
            <a:off x="9551994" y="5959366"/>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7815E103-D409-BBFB-7377-49609FA80306}"/>
              </a:ext>
            </a:extLst>
          </p:cNvPr>
          <p:cNvSpPr/>
          <p:nvPr/>
        </p:nvSpPr>
        <p:spPr>
          <a:xfrm>
            <a:off x="6639524" y="4863734"/>
            <a:ext cx="2912470" cy="17704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29" name="TextBox 28">
            <a:extLst>
              <a:ext uri="{FF2B5EF4-FFF2-40B4-BE49-F238E27FC236}">
                <a16:creationId xmlns:a16="http://schemas.microsoft.com/office/drawing/2014/main" id="{9604AA1F-7902-C4DB-0755-92288F512C80}"/>
              </a:ext>
            </a:extLst>
          </p:cNvPr>
          <p:cNvSpPr txBox="1"/>
          <p:nvPr/>
        </p:nvSpPr>
        <p:spPr>
          <a:xfrm>
            <a:off x="6628469" y="5198934"/>
            <a:ext cx="2923526" cy="1415772"/>
          </a:xfrm>
          <a:prstGeom prst="rect">
            <a:avLst/>
          </a:prstGeom>
          <a:noFill/>
        </p:spPr>
        <p:txBody>
          <a:bodyPr wrap="square" rtlCol="0">
            <a:spAutoFit/>
          </a:bodyPr>
          <a:lstStyle/>
          <a:p>
            <a:pPr algn="ctr"/>
            <a:r>
              <a:rPr lang="en-IN" dirty="0">
                <a:solidFill>
                  <a:schemeClr val="bg1"/>
                </a:solidFill>
              </a:rPr>
              <a:t>RESTful API</a:t>
            </a:r>
          </a:p>
          <a:p>
            <a:pPr algn="ctr"/>
            <a:endParaRPr lang="en-IN" sz="1100" dirty="0">
              <a:solidFill>
                <a:schemeClr val="bg1"/>
              </a:solidFill>
            </a:endParaRPr>
          </a:p>
          <a:p>
            <a:pPr algn="ctr"/>
            <a:r>
              <a:rPr lang="en-IN" dirty="0">
                <a:solidFill>
                  <a:schemeClr val="bg1"/>
                </a:solidFill>
              </a:rPr>
              <a:t>ASP .NET Web API</a:t>
            </a:r>
          </a:p>
          <a:p>
            <a:pPr algn="ctr"/>
            <a:r>
              <a:rPr lang="en-IN" dirty="0">
                <a:solidFill>
                  <a:schemeClr val="bg1"/>
                </a:solidFill>
              </a:rPr>
              <a:t>JWS</a:t>
            </a:r>
          </a:p>
          <a:p>
            <a:pPr algn="ctr"/>
            <a:r>
              <a:rPr lang="en-IN" dirty="0">
                <a:solidFill>
                  <a:schemeClr val="bg1"/>
                </a:solidFill>
              </a:rPr>
              <a:t>Express JS</a:t>
            </a:r>
          </a:p>
        </p:txBody>
      </p:sp>
      <p:cxnSp>
        <p:nvCxnSpPr>
          <p:cNvPr id="30" name="Straight Arrow Connector 29">
            <a:extLst>
              <a:ext uri="{FF2B5EF4-FFF2-40B4-BE49-F238E27FC236}">
                <a16:creationId xmlns:a16="http://schemas.microsoft.com/office/drawing/2014/main" id="{F9F84C09-CB01-F876-C0FF-84ED5620195C}"/>
              </a:ext>
            </a:extLst>
          </p:cNvPr>
          <p:cNvCxnSpPr>
            <a:cxnSpLocks/>
          </p:cNvCxnSpPr>
          <p:nvPr/>
        </p:nvCxnSpPr>
        <p:spPr>
          <a:xfrm flipH="1">
            <a:off x="3428025" y="5584753"/>
            <a:ext cx="3224062" cy="465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77EEE32-02CB-F71E-97AC-8DD8D14B179A}"/>
              </a:ext>
            </a:extLst>
          </p:cNvPr>
          <p:cNvSpPr txBox="1"/>
          <p:nvPr/>
        </p:nvSpPr>
        <p:spPr>
          <a:xfrm>
            <a:off x="4089250" y="4855782"/>
            <a:ext cx="1923540" cy="369332"/>
          </a:xfrm>
          <a:prstGeom prst="rect">
            <a:avLst/>
          </a:prstGeom>
          <a:noFill/>
        </p:spPr>
        <p:txBody>
          <a:bodyPr wrap="none" rtlCol="0">
            <a:spAutoFit/>
          </a:bodyPr>
          <a:lstStyle/>
          <a:p>
            <a:r>
              <a:rPr lang="en-IN" b="1" dirty="0"/>
              <a:t>AJAX</a:t>
            </a:r>
            <a:r>
              <a:rPr lang="en-IN" dirty="0"/>
              <a:t> - HTTP + URL</a:t>
            </a:r>
          </a:p>
        </p:txBody>
      </p:sp>
      <p:cxnSp>
        <p:nvCxnSpPr>
          <p:cNvPr id="32" name="Straight Arrow Connector 31">
            <a:extLst>
              <a:ext uri="{FF2B5EF4-FFF2-40B4-BE49-F238E27FC236}">
                <a16:creationId xmlns:a16="http://schemas.microsoft.com/office/drawing/2014/main" id="{2F52385C-647B-626C-68D4-EE70A926BAA8}"/>
              </a:ext>
            </a:extLst>
          </p:cNvPr>
          <p:cNvCxnSpPr>
            <a:cxnSpLocks/>
          </p:cNvCxnSpPr>
          <p:nvPr/>
        </p:nvCxnSpPr>
        <p:spPr>
          <a:xfrm>
            <a:off x="3428025" y="5200386"/>
            <a:ext cx="3224062" cy="683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2E726E10-1C99-9763-52F5-D0D86394015F}"/>
              </a:ext>
            </a:extLst>
          </p:cNvPr>
          <p:cNvSpPr/>
          <p:nvPr/>
        </p:nvSpPr>
        <p:spPr>
          <a:xfrm>
            <a:off x="4486928" y="5584753"/>
            <a:ext cx="1087157" cy="646331"/>
          </a:xfrm>
          <a:prstGeom prst="rect">
            <a:avLst/>
          </a:prstGeom>
        </p:spPr>
        <p:txBody>
          <a:bodyPr wrap="none">
            <a:spAutoFit/>
          </a:bodyPr>
          <a:lstStyle/>
          <a:p>
            <a:pPr algn="ctr"/>
            <a:r>
              <a:rPr lang="en-IN" dirty="0"/>
              <a:t>JSON</a:t>
            </a:r>
          </a:p>
          <a:p>
            <a:pPr algn="ctr"/>
            <a:r>
              <a:rPr lang="en-IN" dirty="0"/>
              <a:t>{ “id” : 1 }</a:t>
            </a:r>
          </a:p>
        </p:txBody>
      </p:sp>
      <p:sp>
        <p:nvSpPr>
          <p:cNvPr id="34" name="TextBox 33">
            <a:extLst>
              <a:ext uri="{FF2B5EF4-FFF2-40B4-BE49-F238E27FC236}">
                <a16:creationId xmlns:a16="http://schemas.microsoft.com/office/drawing/2014/main" id="{6E4CD33B-98F6-BE9D-7C0A-709450747633}"/>
              </a:ext>
            </a:extLst>
          </p:cNvPr>
          <p:cNvSpPr txBox="1"/>
          <p:nvPr/>
        </p:nvSpPr>
        <p:spPr>
          <a:xfrm>
            <a:off x="439835" y="5784354"/>
            <a:ext cx="2858924" cy="369332"/>
          </a:xfrm>
          <a:prstGeom prst="rect">
            <a:avLst/>
          </a:prstGeom>
          <a:noFill/>
        </p:spPr>
        <p:txBody>
          <a:bodyPr wrap="none" rtlCol="0">
            <a:spAutoFit/>
          </a:bodyPr>
          <a:lstStyle/>
          <a:p>
            <a:r>
              <a:rPr lang="en-IN" dirty="0">
                <a:solidFill>
                  <a:schemeClr val="bg1"/>
                </a:solidFill>
              </a:rPr>
              <a:t>JSON to HTML on Client Side</a:t>
            </a:r>
          </a:p>
        </p:txBody>
      </p:sp>
      <p:sp>
        <p:nvSpPr>
          <p:cNvPr id="35" name="Rectangle 34">
            <a:extLst>
              <a:ext uri="{FF2B5EF4-FFF2-40B4-BE49-F238E27FC236}">
                <a16:creationId xmlns:a16="http://schemas.microsoft.com/office/drawing/2014/main" id="{25F2418A-C4F9-EFD4-734B-B01D9000052A}"/>
              </a:ext>
            </a:extLst>
          </p:cNvPr>
          <p:cNvSpPr/>
          <p:nvPr/>
        </p:nvSpPr>
        <p:spPr>
          <a:xfrm>
            <a:off x="616400" y="3778646"/>
            <a:ext cx="1444506" cy="1938992"/>
          </a:xfrm>
          <a:prstGeom prst="rect">
            <a:avLst/>
          </a:prstGeom>
        </p:spPr>
        <p:txBody>
          <a:bodyPr wrap="square">
            <a:spAutoFit/>
          </a:bodyPr>
          <a:lstStyle/>
          <a:p>
            <a:r>
              <a:rPr lang="en-US" sz="1000" dirty="0"/>
              <a:t>&lt;table&gt;</a:t>
            </a:r>
          </a:p>
          <a:p>
            <a:r>
              <a:rPr lang="en-US" sz="1000" dirty="0"/>
              <a:t>    &lt;</a:t>
            </a:r>
            <a:r>
              <a:rPr lang="en-US" sz="1000" dirty="0" err="1"/>
              <a:t>thead</a:t>
            </a:r>
            <a:r>
              <a:rPr lang="en-US" sz="1000" dirty="0"/>
              <a:t>&gt;</a:t>
            </a:r>
          </a:p>
          <a:p>
            <a:r>
              <a:rPr lang="en-US" sz="1000" dirty="0"/>
              <a:t>        &lt;tr&gt;</a:t>
            </a:r>
          </a:p>
          <a:p>
            <a:r>
              <a:rPr lang="en-US" sz="1000" dirty="0"/>
              <a:t>            &lt;</a:t>
            </a:r>
            <a:r>
              <a:rPr lang="en-US" sz="1000" dirty="0" err="1"/>
              <a:t>th</a:t>
            </a:r>
            <a:r>
              <a:rPr lang="en-US" sz="1000" dirty="0"/>
              <a:t>&gt;ID&lt;/</a:t>
            </a:r>
            <a:r>
              <a:rPr lang="en-US" sz="1000" dirty="0" err="1"/>
              <a:t>th</a:t>
            </a:r>
            <a:r>
              <a:rPr lang="en-US" sz="1000" dirty="0"/>
              <a:t>&gt;</a:t>
            </a:r>
          </a:p>
          <a:p>
            <a:r>
              <a:rPr lang="en-US" sz="1000" dirty="0"/>
              <a:t>        &lt;/tr&gt;</a:t>
            </a:r>
          </a:p>
          <a:p>
            <a:r>
              <a:rPr lang="en-US" sz="1000" dirty="0"/>
              <a:t>    &lt;/</a:t>
            </a:r>
            <a:r>
              <a:rPr lang="en-US" sz="1000" dirty="0" err="1"/>
              <a:t>thead</a:t>
            </a:r>
            <a:r>
              <a:rPr lang="en-US" sz="1000" dirty="0"/>
              <a:t>&gt;</a:t>
            </a:r>
          </a:p>
          <a:p>
            <a:r>
              <a:rPr lang="en-US" sz="1000" dirty="0"/>
              <a:t>    &lt;</a:t>
            </a:r>
            <a:r>
              <a:rPr lang="en-US" sz="1000" dirty="0" err="1"/>
              <a:t>tbody</a:t>
            </a:r>
            <a:r>
              <a:rPr lang="en-US" sz="1000" dirty="0"/>
              <a:t>&gt;</a:t>
            </a:r>
          </a:p>
          <a:p>
            <a:r>
              <a:rPr lang="en-US" sz="1000" dirty="0"/>
              <a:t>        &lt;tr&gt;</a:t>
            </a:r>
          </a:p>
          <a:p>
            <a:r>
              <a:rPr lang="en-US" sz="1000" dirty="0"/>
              <a:t>            &lt;td&gt;1&lt;/td&gt;</a:t>
            </a:r>
          </a:p>
          <a:p>
            <a:r>
              <a:rPr lang="en-US" sz="1000" dirty="0"/>
              <a:t>        &lt;/tr&gt;</a:t>
            </a:r>
          </a:p>
          <a:p>
            <a:r>
              <a:rPr lang="en-US" sz="1000" dirty="0"/>
              <a:t>    &lt;/</a:t>
            </a:r>
            <a:r>
              <a:rPr lang="en-US" sz="1000" dirty="0" err="1"/>
              <a:t>tbody</a:t>
            </a:r>
            <a:r>
              <a:rPr lang="en-US" sz="1000" dirty="0"/>
              <a:t>&gt;</a:t>
            </a:r>
          </a:p>
          <a:p>
            <a:r>
              <a:rPr lang="en-US" sz="1000" dirty="0"/>
              <a:t>&lt;/table&gt;</a:t>
            </a:r>
            <a:endParaRPr lang="en-IN" sz="1000" dirty="0"/>
          </a:p>
        </p:txBody>
      </p:sp>
      <p:pic>
        <p:nvPicPr>
          <p:cNvPr id="36" name="Picture 35">
            <a:extLst>
              <a:ext uri="{FF2B5EF4-FFF2-40B4-BE49-F238E27FC236}">
                <a16:creationId xmlns:a16="http://schemas.microsoft.com/office/drawing/2014/main" id="{4A2D4435-D780-FF1B-3DAC-2606D8C072E5}"/>
              </a:ext>
            </a:extLst>
          </p:cNvPr>
          <p:cNvPicPr>
            <a:picLocks noChangeAspect="1"/>
          </p:cNvPicPr>
          <p:nvPr/>
        </p:nvPicPr>
        <p:blipFill>
          <a:blip r:embed="rId2"/>
          <a:stretch>
            <a:fillRect/>
          </a:stretch>
        </p:blipFill>
        <p:spPr>
          <a:xfrm>
            <a:off x="2096290" y="4511263"/>
            <a:ext cx="808190" cy="626760"/>
          </a:xfrm>
          <a:prstGeom prst="rect">
            <a:avLst/>
          </a:prstGeom>
        </p:spPr>
      </p:pic>
      <p:sp>
        <p:nvSpPr>
          <p:cNvPr id="37" name="TextBox 36">
            <a:extLst>
              <a:ext uri="{FF2B5EF4-FFF2-40B4-BE49-F238E27FC236}">
                <a16:creationId xmlns:a16="http://schemas.microsoft.com/office/drawing/2014/main" id="{D9ED41AB-774C-10B5-8A33-036497CAACDF}"/>
              </a:ext>
            </a:extLst>
          </p:cNvPr>
          <p:cNvSpPr txBox="1"/>
          <p:nvPr/>
        </p:nvSpPr>
        <p:spPr>
          <a:xfrm>
            <a:off x="286399" y="6227574"/>
            <a:ext cx="3121817" cy="646331"/>
          </a:xfrm>
          <a:prstGeom prst="rect">
            <a:avLst/>
          </a:prstGeom>
          <a:noFill/>
        </p:spPr>
        <p:txBody>
          <a:bodyPr wrap="none" rtlCol="0">
            <a:spAutoFit/>
          </a:bodyPr>
          <a:lstStyle/>
          <a:p>
            <a:r>
              <a:rPr lang="en-IN" dirty="0"/>
              <a:t>Vanilla JS, jQuery, KO, BB, NG 1,</a:t>
            </a:r>
          </a:p>
          <a:p>
            <a:r>
              <a:rPr lang="en-IN" dirty="0"/>
              <a:t>NG 2 &amp; above, Vue JS, </a:t>
            </a:r>
            <a:r>
              <a:rPr lang="en-IN" b="1" dirty="0"/>
              <a:t>React JS</a:t>
            </a:r>
          </a:p>
        </p:txBody>
      </p:sp>
    </p:spTree>
    <p:extLst>
      <p:ext uri="{BB962C8B-B14F-4D97-AF65-F5344CB8AC3E}">
        <p14:creationId xmlns:p14="http://schemas.microsoft.com/office/powerpoint/2010/main" val="5493200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BF8B3-B263-4DBC-82C1-9FE1C59F709D}"/>
              </a:ext>
            </a:extLst>
          </p:cNvPr>
          <p:cNvSpPr>
            <a:spLocks noGrp="1"/>
          </p:cNvSpPr>
          <p:nvPr>
            <p:ph type="title"/>
          </p:nvPr>
        </p:nvSpPr>
        <p:spPr/>
        <p:txBody>
          <a:bodyPr/>
          <a:lstStyle/>
          <a:p>
            <a:r>
              <a:rPr lang="en-IN" dirty="0"/>
              <a:t>Router Components</a:t>
            </a:r>
            <a:endParaRPr lang="en-US" dirty="0"/>
          </a:p>
        </p:txBody>
      </p:sp>
      <p:sp>
        <p:nvSpPr>
          <p:cNvPr id="3" name="Content Placeholder 2">
            <a:extLst>
              <a:ext uri="{FF2B5EF4-FFF2-40B4-BE49-F238E27FC236}">
                <a16:creationId xmlns:a16="http://schemas.microsoft.com/office/drawing/2014/main" id="{EC9151F7-5A08-4610-AB41-FC1260348BA9}"/>
              </a:ext>
            </a:extLst>
          </p:cNvPr>
          <p:cNvSpPr>
            <a:spLocks noGrp="1"/>
          </p:cNvSpPr>
          <p:nvPr>
            <p:ph idx="1"/>
          </p:nvPr>
        </p:nvSpPr>
        <p:spPr/>
        <p:txBody>
          <a:bodyPr/>
          <a:lstStyle/>
          <a:p>
            <a:r>
              <a:rPr lang="en-US" dirty="0"/>
              <a:t>Install</a:t>
            </a:r>
          </a:p>
          <a:p>
            <a:pPr lvl="1"/>
            <a:r>
              <a:rPr lang="en-US" dirty="0" err="1"/>
              <a:t>npm</a:t>
            </a:r>
            <a:r>
              <a:rPr lang="en-US" dirty="0"/>
              <a:t> </a:t>
            </a:r>
            <a:r>
              <a:rPr lang="en-US" dirty="0" err="1"/>
              <a:t>i</a:t>
            </a:r>
            <a:r>
              <a:rPr lang="en-US" dirty="0"/>
              <a:t> react-router-dom@5</a:t>
            </a:r>
          </a:p>
          <a:p>
            <a:r>
              <a:rPr lang="en-US" dirty="0"/>
              <a:t>The 3 components you will interact the most when working with React Router are:</a:t>
            </a:r>
          </a:p>
          <a:p>
            <a:pPr lvl="1"/>
            <a:r>
              <a:rPr lang="en-US" b="1" dirty="0" err="1"/>
              <a:t>BrowserRouter</a:t>
            </a:r>
            <a:r>
              <a:rPr lang="en-US" dirty="0"/>
              <a:t> wraps all your Route components.</a:t>
            </a:r>
          </a:p>
          <a:p>
            <a:pPr lvl="1"/>
            <a:r>
              <a:rPr lang="en-US" b="1" dirty="0"/>
              <a:t>Link/</a:t>
            </a:r>
            <a:r>
              <a:rPr lang="en-US" b="1" dirty="0" err="1"/>
              <a:t>NavLink</a:t>
            </a:r>
            <a:r>
              <a:rPr lang="en-US" dirty="0"/>
              <a:t> components are used to generate links to your routes</a:t>
            </a:r>
          </a:p>
          <a:p>
            <a:pPr lvl="1"/>
            <a:r>
              <a:rPr lang="en-US" b="1" dirty="0"/>
              <a:t>Route</a:t>
            </a:r>
            <a:r>
              <a:rPr lang="en-US" dirty="0"/>
              <a:t> components are responsible for showing - or hiding - the components they contain.</a:t>
            </a:r>
          </a:p>
        </p:txBody>
      </p:sp>
    </p:spTree>
    <p:extLst>
      <p:ext uri="{BB962C8B-B14F-4D97-AF65-F5344CB8AC3E}">
        <p14:creationId xmlns:p14="http://schemas.microsoft.com/office/powerpoint/2010/main" val="39209286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43F40-F25C-0540-41EC-C214B11BF4F4}"/>
              </a:ext>
            </a:extLst>
          </p:cNvPr>
          <p:cNvSpPr>
            <a:spLocks noGrp="1"/>
          </p:cNvSpPr>
          <p:nvPr>
            <p:ph type="title"/>
          </p:nvPr>
        </p:nvSpPr>
        <p:spPr/>
        <p:txBody>
          <a:bodyPr/>
          <a:lstStyle/>
          <a:p>
            <a:r>
              <a:rPr lang="en-US" dirty="0"/>
              <a:t>Assignment</a:t>
            </a:r>
            <a:endParaRPr lang="en-IN" dirty="0"/>
          </a:p>
        </p:txBody>
      </p:sp>
      <p:sp>
        <p:nvSpPr>
          <p:cNvPr id="3" name="Content Placeholder 2">
            <a:extLst>
              <a:ext uri="{FF2B5EF4-FFF2-40B4-BE49-F238E27FC236}">
                <a16:creationId xmlns:a16="http://schemas.microsoft.com/office/drawing/2014/main" id="{60F6C868-3E34-078B-4D2D-CD019BCECE31}"/>
              </a:ext>
            </a:extLst>
          </p:cNvPr>
          <p:cNvSpPr>
            <a:spLocks noGrp="1"/>
          </p:cNvSpPr>
          <p:nvPr>
            <p:ph idx="1"/>
          </p:nvPr>
        </p:nvSpPr>
        <p:spPr/>
        <p:txBody>
          <a:bodyPr/>
          <a:lstStyle/>
          <a:p>
            <a:r>
              <a:rPr lang="en-US" dirty="0"/>
              <a:t>Learn </a:t>
            </a:r>
            <a:r>
              <a:rPr lang="en-US" dirty="0" err="1"/>
              <a:t>useContextHook</a:t>
            </a:r>
            <a:endParaRPr lang="en-US" dirty="0"/>
          </a:p>
          <a:p>
            <a:pPr lvl="1"/>
            <a:r>
              <a:rPr lang="en-US" dirty="0"/>
              <a:t>Change </a:t>
            </a:r>
            <a:r>
              <a:rPr lang="en-US" b="1" dirty="0"/>
              <a:t>5_communication-using-context </a:t>
            </a:r>
            <a:r>
              <a:rPr lang="en-US" dirty="0"/>
              <a:t>code using Functional Component</a:t>
            </a:r>
          </a:p>
          <a:p>
            <a:r>
              <a:rPr lang="en-US" dirty="0"/>
              <a:t>Add Components for all other routes and load them lazily in react-routing-app</a:t>
            </a:r>
          </a:p>
          <a:p>
            <a:r>
              <a:rPr lang="en-US" dirty="0"/>
              <a:t>Check React Bootstrap Component Library</a:t>
            </a:r>
            <a:endParaRPr lang="en-IN" dirty="0"/>
          </a:p>
        </p:txBody>
      </p:sp>
    </p:spTree>
    <p:extLst>
      <p:ext uri="{BB962C8B-B14F-4D97-AF65-F5344CB8AC3E}">
        <p14:creationId xmlns:p14="http://schemas.microsoft.com/office/powerpoint/2010/main" val="10664959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Rounded Corners 19">
            <a:extLst>
              <a:ext uri="{FF2B5EF4-FFF2-40B4-BE49-F238E27FC236}">
                <a16:creationId xmlns:a16="http://schemas.microsoft.com/office/drawing/2014/main" id="{75FEA0A9-1518-F7DD-B078-CE873C0C7951}"/>
              </a:ext>
            </a:extLst>
          </p:cNvPr>
          <p:cNvSpPr/>
          <p:nvPr/>
        </p:nvSpPr>
        <p:spPr>
          <a:xfrm>
            <a:off x="7056271" y="2782091"/>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4" name="Rectangle 3">
            <a:extLst>
              <a:ext uri="{FF2B5EF4-FFF2-40B4-BE49-F238E27FC236}">
                <a16:creationId xmlns:a16="http://schemas.microsoft.com/office/drawing/2014/main" id="{61A2DB91-810F-B24E-798A-4218CB3081FF}"/>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4">
            <a:extLst>
              <a:ext uri="{FF2B5EF4-FFF2-40B4-BE49-F238E27FC236}">
                <a16:creationId xmlns:a16="http://schemas.microsoft.com/office/drawing/2014/main" id="{3F96FC74-75D4-B130-A012-8D8936115BF8}"/>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6" name="Rectangle: Rounded Corners 5">
            <a:extLst>
              <a:ext uri="{FF2B5EF4-FFF2-40B4-BE49-F238E27FC236}">
                <a16:creationId xmlns:a16="http://schemas.microsoft.com/office/drawing/2014/main" id="{044A486F-C4C5-8F35-FD78-86B6CB2DC43B}"/>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7" name="Rectangle: Rounded Corners 6">
            <a:extLst>
              <a:ext uri="{FF2B5EF4-FFF2-40B4-BE49-F238E27FC236}">
                <a16:creationId xmlns:a16="http://schemas.microsoft.com/office/drawing/2014/main" id="{417BD7FC-17E1-2140-5A99-AC5EBD3C59B7}"/>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8" name="Straight Arrow Connector 7">
            <a:extLst>
              <a:ext uri="{FF2B5EF4-FFF2-40B4-BE49-F238E27FC236}">
                <a16:creationId xmlns:a16="http://schemas.microsoft.com/office/drawing/2014/main" id="{B11F1341-0E5F-BE00-E679-C5FA88BDA231}"/>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E96BD94-38E6-9DDE-5449-09BB6B4DF511}"/>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05D4416-9EBF-8A2D-3234-6C25657D664F}"/>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1" name="TextBox 10">
            <a:extLst>
              <a:ext uri="{FF2B5EF4-FFF2-40B4-BE49-F238E27FC236}">
                <a16:creationId xmlns:a16="http://schemas.microsoft.com/office/drawing/2014/main" id="{2B1278B1-1241-3D80-BAD4-31A9B546EEF6}"/>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cxnSp>
        <p:nvCxnSpPr>
          <p:cNvPr id="12" name="Connector: Elbow 11">
            <a:extLst>
              <a:ext uri="{FF2B5EF4-FFF2-40B4-BE49-F238E27FC236}">
                <a16:creationId xmlns:a16="http://schemas.microsoft.com/office/drawing/2014/main" id="{EE46D6E7-6640-CB8D-5165-04849793A0B8}"/>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3" name="Connector: Elbow 12">
            <a:extLst>
              <a:ext uri="{FF2B5EF4-FFF2-40B4-BE49-F238E27FC236}">
                <a16:creationId xmlns:a16="http://schemas.microsoft.com/office/drawing/2014/main" id="{0A9C79E7-1666-14AA-3E38-548A06246725}"/>
              </a:ext>
            </a:extLst>
          </p:cNvPr>
          <p:cNvCxnSpPr>
            <a:cxnSpLocks/>
            <a:endCxn id="14"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4" name="Rectangle: Rounded Corners 13">
            <a:extLst>
              <a:ext uri="{FF2B5EF4-FFF2-40B4-BE49-F238E27FC236}">
                <a16:creationId xmlns:a16="http://schemas.microsoft.com/office/drawing/2014/main" id="{7BC3C89C-F968-D781-9D7B-28CF1EFB223B}"/>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5" name="Connector: Elbow 14">
            <a:extLst>
              <a:ext uri="{FF2B5EF4-FFF2-40B4-BE49-F238E27FC236}">
                <a16:creationId xmlns:a16="http://schemas.microsoft.com/office/drawing/2014/main" id="{CC985530-902E-7391-CCA8-5973FCFCD022}"/>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6" name="Connector: Elbow 15">
            <a:extLst>
              <a:ext uri="{FF2B5EF4-FFF2-40B4-BE49-F238E27FC236}">
                <a16:creationId xmlns:a16="http://schemas.microsoft.com/office/drawing/2014/main" id="{D80585BD-C98C-D23A-02BC-D30019D89AA1}"/>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7" name="TextBox 16">
            <a:extLst>
              <a:ext uri="{FF2B5EF4-FFF2-40B4-BE49-F238E27FC236}">
                <a16:creationId xmlns:a16="http://schemas.microsoft.com/office/drawing/2014/main" id="{F8CD76B8-2EEB-F60D-84CB-80995CE4EFB4}"/>
              </a:ext>
            </a:extLst>
          </p:cNvPr>
          <p:cNvSpPr txBox="1"/>
          <p:nvPr/>
        </p:nvSpPr>
        <p:spPr>
          <a:xfrm>
            <a:off x="4248504" y="4659030"/>
            <a:ext cx="3525965" cy="369332"/>
          </a:xfrm>
          <a:prstGeom prst="rect">
            <a:avLst/>
          </a:prstGeom>
          <a:noFill/>
        </p:spPr>
        <p:txBody>
          <a:bodyPr wrap="none" rtlCol="0">
            <a:spAutoFit/>
          </a:bodyPr>
          <a:lstStyle/>
          <a:p>
            <a:r>
              <a:rPr lang="en-IN" dirty="0"/>
              <a:t>AJAX – localhost:8000/</a:t>
            </a:r>
            <a:r>
              <a:rPr lang="en-IN" dirty="0" err="1"/>
              <a:t>api</a:t>
            </a:r>
            <a:r>
              <a:rPr lang="en-IN" dirty="0"/>
              <a:t>/products</a:t>
            </a:r>
          </a:p>
        </p:txBody>
      </p:sp>
      <p:sp>
        <p:nvSpPr>
          <p:cNvPr id="18" name="TextBox 17">
            <a:extLst>
              <a:ext uri="{FF2B5EF4-FFF2-40B4-BE49-F238E27FC236}">
                <a16:creationId xmlns:a16="http://schemas.microsoft.com/office/drawing/2014/main" id="{65BAEA11-3E4E-5773-73EC-3A75BDC07A95}"/>
              </a:ext>
            </a:extLst>
          </p:cNvPr>
          <p:cNvSpPr txBox="1"/>
          <p:nvPr/>
        </p:nvSpPr>
        <p:spPr>
          <a:xfrm>
            <a:off x="5517159" y="5395729"/>
            <a:ext cx="665567" cy="369332"/>
          </a:xfrm>
          <a:prstGeom prst="rect">
            <a:avLst/>
          </a:prstGeom>
          <a:noFill/>
        </p:spPr>
        <p:txBody>
          <a:bodyPr wrap="none" rtlCol="0">
            <a:spAutoFit/>
          </a:bodyPr>
          <a:lstStyle/>
          <a:p>
            <a:r>
              <a:rPr lang="en-IN" dirty="0"/>
              <a:t>JSON</a:t>
            </a:r>
          </a:p>
        </p:txBody>
      </p:sp>
      <p:sp>
        <p:nvSpPr>
          <p:cNvPr id="19" name="Flowchart: Magnetic Disk 18">
            <a:extLst>
              <a:ext uri="{FF2B5EF4-FFF2-40B4-BE49-F238E27FC236}">
                <a16:creationId xmlns:a16="http://schemas.microsoft.com/office/drawing/2014/main" id="{B623029A-7486-5787-21BF-5A67FCBA2ECA}"/>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spTree>
    <p:extLst>
      <p:ext uri="{BB962C8B-B14F-4D97-AF65-F5344CB8AC3E}">
        <p14:creationId xmlns:p14="http://schemas.microsoft.com/office/powerpoint/2010/main" val="31078582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B2D40-A3E7-1909-B553-C57919731907}"/>
              </a:ext>
            </a:extLst>
          </p:cNvPr>
          <p:cNvSpPr>
            <a:spLocks noGrp="1"/>
          </p:cNvSpPr>
          <p:nvPr>
            <p:ph type="title"/>
          </p:nvPr>
        </p:nvSpPr>
        <p:spPr/>
        <p:txBody>
          <a:bodyPr/>
          <a:lstStyle/>
          <a:p>
            <a:r>
              <a:rPr lang="en-IN" dirty="0"/>
              <a:t>How is it working?</a:t>
            </a:r>
          </a:p>
        </p:txBody>
      </p:sp>
      <p:sp>
        <p:nvSpPr>
          <p:cNvPr id="3" name="Content Placeholder 2">
            <a:extLst>
              <a:ext uri="{FF2B5EF4-FFF2-40B4-BE49-F238E27FC236}">
                <a16:creationId xmlns:a16="http://schemas.microsoft.com/office/drawing/2014/main" id="{A3FD536D-F7A2-BC6B-F371-94C526950F15}"/>
              </a:ext>
            </a:extLst>
          </p:cNvPr>
          <p:cNvSpPr>
            <a:spLocks noGrp="1"/>
          </p:cNvSpPr>
          <p:nvPr>
            <p:ph idx="1"/>
          </p:nvPr>
        </p:nvSpPr>
        <p:spPr/>
        <p:txBody>
          <a:bodyPr/>
          <a:lstStyle/>
          <a:p>
            <a:r>
              <a:rPr lang="en-IN" dirty="0"/>
              <a:t>User Clicks on Admin Link, React router maps the URL and displays the </a:t>
            </a:r>
            <a:r>
              <a:rPr lang="en-IN" dirty="0" err="1"/>
              <a:t>AdminComponent</a:t>
            </a:r>
            <a:r>
              <a:rPr lang="en-IN" dirty="0"/>
              <a:t>.</a:t>
            </a:r>
          </a:p>
          <a:p>
            <a:r>
              <a:rPr lang="en-IN" dirty="0"/>
              <a:t>On </a:t>
            </a:r>
            <a:r>
              <a:rPr lang="en-IN" dirty="0" err="1"/>
              <a:t>componentDidMount</a:t>
            </a:r>
            <a:r>
              <a:rPr lang="en-IN" dirty="0"/>
              <a:t>, Call to the API is done to access Data from the API Server. </a:t>
            </a:r>
          </a:p>
          <a:p>
            <a:r>
              <a:rPr lang="en-IN" dirty="0"/>
              <a:t>On success of the API call, the data is displayed in </a:t>
            </a:r>
            <a:r>
              <a:rPr lang="en-IN" dirty="0" err="1"/>
              <a:t>AdminComponent</a:t>
            </a:r>
            <a:r>
              <a:rPr lang="en-IN" dirty="0"/>
              <a:t> using </a:t>
            </a:r>
            <a:r>
              <a:rPr lang="en-IN" dirty="0" err="1"/>
              <a:t>DataTable</a:t>
            </a:r>
            <a:r>
              <a:rPr lang="en-IN" dirty="0"/>
              <a:t> Component.</a:t>
            </a:r>
          </a:p>
          <a:p>
            <a:r>
              <a:rPr lang="en-IN" dirty="0"/>
              <a:t>On error, </a:t>
            </a:r>
            <a:r>
              <a:rPr lang="en-IN" dirty="0" err="1"/>
              <a:t>AdminComponent</a:t>
            </a:r>
            <a:r>
              <a:rPr lang="en-IN" dirty="0"/>
              <a:t> shows error messages.</a:t>
            </a:r>
            <a:endParaRPr lang="en-US" dirty="0"/>
          </a:p>
          <a:p>
            <a:endParaRPr lang="en-IN" dirty="0"/>
          </a:p>
        </p:txBody>
      </p:sp>
    </p:spTree>
    <p:extLst>
      <p:ext uri="{BB962C8B-B14F-4D97-AF65-F5344CB8AC3E}">
        <p14:creationId xmlns:p14="http://schemas.microsoft.com/office/powerpoint/2010/main" val="33776834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Rounded Corners 19">
            <a:extLst>
              <a:ext uri="{FF2B5EF4-FFF2-40B4-BE49-F238E27FC236}">
                <a16:creationId xmlns:a16="http://schemas.microsoft.com/office/drawing/2014/main" id="{75FEA0A9-1518-F7DD-B078-CE873C0C7951}"/>
              </a:ext>
            </a:extLst>
          </p:cNvPr>
          <p:cNvSpPr/>
          <p:nvPr/>
        </p:nvSpPr>
        <p:spPr>
          <a:xfrm>
            <a:off x="7056271" y="2782091"/>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4" name="Rectangle 3">
            <a:extLst>
              <a:ext uri="{FF2B5EF4-FFF2-40B4-BE49-F238E27FC236}">
                <a16:creationId xmlns:a16="http://schemas.microsoft.com/office/drawing/2014/main" id="{61A2DB91-810F-B24E-798A-4218CB3081FF}"/>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4">
            <a:extLst>
              <a:ext uri="{FF2B5EF4-FFF2-40B4-BE49-F238E27FC236}">
                <a16:creationId xmlns:a16="http://schemas.microsoft.com/office/drawing/2014/main" id="{3F96FC74-75D4-B130-A012-8D8936115BF8}"/>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6" name="Rectangle: Rounded Corners 5">
            <a:extLst>
              <a:ext uri="{FF2B5EF4-FFF2-40B4-BE49-F238E27FC236}">
                <a16:creationId xmlns:a16="http://schemas.microsoft.com/office/drawing/2014/main" id="{044A486F-C4C5-8F35-FD78-86B6CB2DC43B}"/>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7" name="Rectangle: Rounded Corners 6">
            <a:extLst>
              <a:ext uri="{FF2B5EF4-FFF2-40B4-BE49-F238E27FC236}">
                <a16:creationId xmlns:a16="http://schemas.microsoft.com/office/drawing/2014/main" id="{417BD7FC-17E1-2140-5A99-AC5EBD3C59B7}"/>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8" name="Straight Arrow Connector 7">
            <a:extLst>
              <a:ext uri="{FF2B5EF4-FFF2-40B4-BE49-F238E27FC236}">
                <a16:creationId xmlns:a16="http://schemas.microsoft.com/office/drawing/2014/main" id="{B11F1341-0E5F-BE00-E679-C5FA88BDA231}"/>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E96BD94-38E6-9DDE-5449-09BB6B4DF511}"/>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05D4416-9EBF-8A2D-3234-6C25657D664F}"/>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1" name="TextBox 10">
            <a:extLst>
              <a:ext uri="{FF2B5EF4-FFF2-40B4-BE49-F238E27FC236}">
                <a16:creationId xmlns:a16="http://schemas.microsoft.com/office/drawing/2014/main" id="{2B1278B1-1241-3D80-BAD4-31A9B546EEF6}"/>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cxnSp>
        <p:nvCxnSpPr>
          <p:cNvPr id="12" name="Connector: Elbow 11">
            <a:extLst>
              <a:ext uri="{FF2B5EF4-FFF2-40B4-BE49-F238E27FC236}">
                <a16:creationId xmlns:a16="http://schemas.microsoft.com/office/drawing/2014/main" id="{EE46D6E7-6640-CB8D-5165-04849793A0B8}"/>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3" name="Connector: Elbow 12">
            <a:extLst>
              <a:ext uri="{FF2B5EF4-FFF2-40B4-BE49-F238E27FC236}">
                <a16:creationId xmlns:a16="http://schemas.microsoft.com/office/drawing/2014/main" id="{0A9C79E7-1666-14AA-3E38-548A06246725}"/>
              </a:ext>
            </a:extLst>
          </p:cNvPr>
          <p:cNvCxnSpPr>
            <a:cxnSpLocks/>
            <a:endCxn id="14"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4" name="Rectangle: Rounded Corners 13">
            <a:extLst>
              <a:ext uri="{FF2B5EF4-FFF2-40B4-BE49-F238E27FC236}">
                <a16:creationId xmlns:a16="http://schemas.microsoft.com/office/drawing/2014/main" id="{7BC3C89C-F968-D781-9D7B-28CF1EFB223B}"/>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5" name="Connector: Elbow 14">
            <a:extLst>
              <a:ext uri="{FF2B5EF4-FFF2-40B4-BE49-F238E27FC236}">
                <a16:creationId xmlns:a16="http://schemas.microsoft.com/office/drawing/2014/main" id="{CC985530-902E-7391-CCA8-5973FCFCD022}"/>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6" name="Connector: Elbow 15">
            <a:extLst>
              <a:ext uri="{FF2B5EF4-FFF2-40B4-BE49-F238E27FC236}">
                <a16:creationId xmlns:a16="http://schemas.microsoft.com/office/drawing/2014/main" id="{D80585BD-C98C-D23A-02BC-D30019D89AA1}"/>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7" name="TextBox 16">
            <a:extLst>
              <a:ext uri="{FF2B5EF4-FFF2-40B4-BE49-F238E27FC236}">
                <a16:creationId xmlns:a16="http://schemas.microsoft.com/office/drawing/2014/main" id="{F8CD76B8-2EEB-F60D-84CB-80995CE4EFB4}"/>
              </a:ext>
            </a:extLst>
          </p:cNvPr>
          <p:cNvSpPr txBox="1"/>
          <p:nvPr/>
        </p:nvSpPr>
        <p:spPr>
          <a:xfrm>
            <a:off x="3806061" y="4728742"/>
            <a:ext cx="4294702" cy="369332"/>
          </a:xfrm>
          <a:prstGeom prst="rect">
            <a:avLst/>
          </a:prstGeom>
          <a:noFill/>
        </p:spPr>
        <p:txBody>
          <a:bodyPr wrap="none" rtlCol="0">
            <a:spAutoFit/>
          </a:bodyPr>
          <a:lstStyle/>
          <a:p>
            <a:r>
              <a:rPr lang="en-IN" dirty="0"/>
              <a:t>AJAX – localhost:8000/</a:t>
            </a:r>
            <a:r>
              <a:rPr lang="en-IN" dirty="0" err="1"/>
              <a:t>api</a:t>
            </a:r>
            <a:r>
              <a:rPr lang="en-IN" dirty="0"/>
              <a:t>/products + Token</a:t>
            </a:r>
          </a:p>
        </p:txBody>
      </p:sp>
      <p:sp>
        <p:nvSpPr>
          <p:cNvPr id="18" name="TextBox 17">
            <a:extLst>
              <a:ext uri="{FF2B5EF4-FFF2-40B4-BE49-F238E27FC236}">
                <a16:creationId xmlns:a16="http://schemas.microsoft.com/office/drawing/2014/main" id="{65BAEA11-3E4E-5773-73EC-3A75BDC07A95}"/>
              </a:ext>
            </a:extLst>
          </p:cNvPr>
          <p:cNvSpPr txBox="1"/>
          <p:nvPr/>
        </p:nvSpPr>
        <p:spPr>
          <a:xfrm>
            <a:off x="5517159" y="5395729"/>
            <a:ext cx="665567" cy="369332"/>
          </a:xfrm>
          <a:prstGeom prst="rect">
            <a:avLst/>
          </a:prstGeom>
          <a:noFill/>
        </p:spPr>
        <p:txBody>
          <a:bodyPr wrap="none" rtlCol="0">
            <a:spAutoFit/>
          </a:bodyPr>
          <a:lstStyle/>
          <a:p>
            <a:r>
              <a:rPr lang="en-IN" dirty="0"/>
              <a:t>JSON</a:t>
            </a:r>
          </a:p>
        </p:txBody>
      </p:sp>
      <p:sp>
        <p:nvSpPr>
          <p:cNvPr id="19" name="Flowchart: Magnetic Disk 18">
            <a:extLst>
              <a:ext uri="{FF2B5EF4-FFF2-40B4-BE49-F238E27FC236}">
                <a16:creationId xmlns:a16="http://schemas.microsoft.com/office/drawing/2014/main" id="{B623029A-7486-5787-21BF-5A67FCBA2ECA}"/>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cxnSp>
        <p:nvCxnSpPr>
          <p:cNvPr id="2" name="Straight Arrow Connector 1">
            <a:extLst>
              <a:ext uri="{FF2B5EF4-FFF2-40B4-BE49-F238E27FC236}">
                <a16:creationId xmlns:a16="http://schemas.microsoft.com/office/drawing/2014/main" id="{711BC7ED-B428-66FC-933A-58578A7CE2F9}"/>
              </a:ext>
            </a:extLst>
          </p:cNvPr>
          <p:cNvCxnSpPr>
            <a:cxnSpLocks/>
          </p:cNvCxnSpPr>
          <p:nvPr/>
        </p:nvCxnSpPr>
        <p:spPr>
          <a:xfrm flipV="1">
            <a:off x="3239191" y="3533522"/>
            <a:ext cx="3817079" cy="9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13">
            <a:extLst>
              <a:ext uri="{FF2B5EF4-FFF2-40B4-BE49-F238E27FC236}">
                <a16:creationId xmlns:a16="http://schemas.microsoft.com/office/drawing/2014/main" id="{DC002E73-C849-32A4-056D-948B2CF49870}"/>
              </a:ext>
            </a:extLst>
          </p:cNvPr>
          <p:cNvSpPr txBox="1"/>
          <p:nvPr/>
        </p:nvSpPr>
        <p:spPr>
          <a:xfrm>
            <a:off x="3385997" y="2903786"/>
            <a:ext cx="3555628"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dirty="0"/>
              <a:t>HTTP + URL (AJAX) + Username &amp; Password</a:t>
            </a:r>
          </a:p>
        </p:txBody>
      </p:sp>
      <p:cxnSp>
        <p:nvCxnSpPr>
          <p:cNvPr id="21" name="Straight Arrow Connector 20">
            <a:extLst>
              <a:ext uri="{FF2B5EF4-FFF2-40B4-BE49-F238E27FC236}">
                <a16:creationId xmlns:a16="http://schemas.microsoft.com/office/drawing/2014/main" id="{B6C865F4-2370-ED68-CE54-B459E7D448F8}"/>
              </a:ext>
            </a:extLst>
          </p:cNvPr>
          <p:cNvCxnSpPr>
            <a:cxnSpLocks/>
          </p:cNvCxnSpPr>
          <p:nvPr/>
        </p:nvCxnSpPr>
        <p:spPr>
          <a:xfrm flipH="1" flipV="1">
            <a:off x="3227130" y="3797809"/>
            <a:ext cx="3829140" cy="4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15">
            <a:extLst>
              <a:ext uri="{FF2B5EF4-FFF2-40B4-BE49-F238E27FC236}">
                <a16:creationId xmlns:a16="http://schemas.microsoft.com/office/drawing/2014/main" id="{1ADD97FB-544B-A15C-4374-01ABFF8B2E60}"/>
              </a:ext>
            </a:extLst>
          </p:cNvPr>
          <p:cNvSpPr txBox="1"/>
          <p:nvPr/>
        </p:nvSpPr>
        <p:spPr>
          <a:xfrm>
            <a:off x="4235340" y="3797809"/>
            <a:ext cx="1735668" cy="646331"/>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dirty="0"/>
              <a:t>JSON with Token</a:t>
            </a:r>
          </a:p>
          <a:p>
            <a:pPr algn="ctr"/>
            <a:r>
              <a:rPr lang="en-IN" dirty="0"/>
              <a:t>{“token”:”___”}</a:t>
            </a:r>
          </a:p>
        </p:txBody>
      </p:sp>
    </p:spTree>
    <p:extLst>
      <p:ext uri="{BB962C8B-B14F-4D97-AF65-F5344CB8AC3E}">
        <p14:creationId xmlns:p14="http://schemas.microsoft.com/office/powerpoint/2010/main" val="371163638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B49F6-21D2-1268-97E1-682DC14BAA3B}"/>
              </a:ext>
            </a:extLst>
          </p:cNvPr>
          <p:cNvSpPr>
            <a:spLocks noGrp="1"/>
          </p:cNvSpPr>
          <p:nvPr>
            <p:ph type="title"/>
          </p:nvPr>
        </p:nvSpPr>
        <p:spPr/>
        <p:txBody>
          <a:bodyPr/>
          <a:lstStyle/>
          <a:p>
            <a:r>
              <a:rPr lang="en-US" dirty="0"/>
              <a:t>Secure Application using Custom Route</a:t>
            </a:r>
            <a:endParaRPr lang="en-IN" dirty="0"/>
          </a:p>
        </p:txBody>
      </p:sp>
      <p:sp>
        <p:nvSpPr>
          <p:cNvPr id="3" name="Content Placeholder 2">
            <a:extLst>
              <a:ext uri="{FF2B5EF4-FFF2-40B4-BE49-F238E27FC236}">
                <a16:creationId xmlns:a16="http://schemas.microsoft.com/office/drawing/2014/main" id="{CCFC3D7D-1D3C-2503-B2C6-2787A1B00AE7}"/>
              </a:ext>
            </a:extLst>
          </p:cNvPr>
          <p:cNvSpPr>
            <a:spLocks noGrp="1"/>
          </p:cNvSpPr>
          <p:nvPr>
            <p:ph idx="1"/>
          </p:nvPr>
        </p:nvSpPr>
        <p:spPr/>
        <p:txBody>
          <a:bodyPr>
            <a:normAutofit fontScale="77500" lnSpcReduction="20000"/>
          </a:bodyPr>
          <a:lstStyle/>
          <a:p>
            <a:r>
              <a:rPr lang="en-US" dirty="0"/>
              <a:t>When user clicks the Admin Link, we need to verify that we have a token in session storage, and if the token in not there in the session storage, redirect the request to login component. (</a:t>
            </a:r>
            <a:r>
              <a:rPr lang="en-US" dirty="0" err="1"/>
              <a:t>SecuredRoute</a:t>
            </a:r>
            <a:r>
              <a:rPr lang="en-US" dirty="0"/>
              <a:t>)</a:t>
            </a:r>
          </a:p>
          <a:p>
            <a:pPr lvl="1"/>
            <a:r>
              <a:rPr lang="en-US" dirty="0" err="1"/>
              <a:t>SecuredRoute</a:t>
            </a:r>
            <a:r>
              <a:rPr lang="en-US" dirty="0"/>
              <a:t> uses </a:t>
            </a:r>
            <a:r>
              <a:rPr lang="en-US" dirty="0" err="1"/>
              <a:t>AuthenticatorClient’s</a:t>
            </a:r>
            <a:r>
              <a:rPr lang="en-US" dirty="0"/>
              <a:t> </a:t>
            </a:r>
            <a:r>
              <a:rPr lang="en-US" dirty="0" err="1"/>
              <a:t>isAuthenticated</a:t>
            </a:r>
            <a:r>
              <a:rPr lang="en-US" dirty="0"/>
              <a:t> to verify. </a:t>
            </a:r>
          </a:p>
          <a:p>
            <a:pPr lvl="2"/>
            <a:r>
              <a:rPr lang="en-US" dirty="0"/>
              <a:t>If false, the request is redirected to Login Component.</a:t>
            </a:r>
          </a:p>
          <a:p>
            <a:pPr lvl="2"/>
            <a:r>
              <a:rPr lang="en-US" dirty="0"/>
              <a:t>If true, the request is allowed for Admin Component.</a:t>
            </a:r>
          </a:p>
          <a:p>
            <a:r>
              <a:rPr lang="en-US" dirty="0"/>
              <a:t>Logging and Token Management (</a:t>
            </a:r>
            <a:r>
              <a:rPr lang="en-US" dirty="0" err="1"/>
              <a:t>AuthenticatorClient</a:t>
            </a:r>
            <a:r>
              <a:rPr lang="en-US" dirty="0"/>
              <a:t>)</a:t>
            </a:r>
          </a:p>
          <a:p>
            <a:pPr lvl="1"/>
            <a:r>
              <a:rPr lang="en-US" dirty="0"/>
              <a:t>On Login Component, user must give username and password, which will be sent to Node API Server</a:t>
            </a:r>
          </a:p>
          <a:p>
            <a:pPr lvl="1"/>
            <a:r>
              <a:rPr lang="en-US" dirty="0"/>
              <a:t>If the username &amp; password is correct, in the response; token will come from the Server</a:t>
            </a:r>
          </a:p>
          <a:p>
            <a:pPr lvl="1"/>
            <a:r>
              <a:rPr lang="en-US" dirty="0"/>
              <a:t>Received token will be stored in the session storage of the browser and </a:t>
            </a:r>
            <a:r>
              <a:rPr lang="en-US" dirty="0" err="1"/>
              <a:t>isAuthenticated</a:t>
            </a:r>
            <a:r>
              <a:rPr lang="en-US" dirty="0"/>
              <a:t> will be set to true.</a:t>
            </a:r>
          </a:p>
          <a:p>
            <a:r>
              <a:rPr lang="en-US" dirty="0"/>
              <a:t>Reading and Attaching Token</a:t>
            </a:r>
          </a:p>
          <a:p>
            <a:pPr lvl="1"/>
            <a:r>
              <a:rPr lang="en-US" dirty="0"/>
              <a:t>Whenever the AJAX request is made for </a:t>
            </a:r>
            <a:r>
              <a:rPr lang="en-US" dirty="0" err="1"/>
              <a:t>api</a:t>
            </a:r>
            <a:r>
              <a:rPr lang="en-US" dirty="0"/>
              <a:t>, we must read and attach the token in the request header.</a:t>
            </a:r>
          </a:p>
          <a:p>
            <a:pPr lvl="1"/>
            <a:r>
              <a:rPr lang="en-US" dirty="0"/>
              <a:t>We use </a:t>
            </a:r>
            <a:r>
              <a:rPr lang="en-US" dirty="0" err="1"/>
              <a:t>AuthenticatorClient</a:t>
            </a:r>
            <a:r>
              <a:rPr lang="en-US" dirty="0"/>
              <a:t> </a:t>
            </a:r>
            <a:r>
              <a:rPr lang="en-US" dirty="0" err="1"/>
              <a:t>readToken</a:t>
            </a:r>
            <a:r>
              <a:rPr lang="en-US" dirty="0"/>
              <a:t>() to read the token from session storage.</a:t>
            </a:r>
          </a:p>
          <a:p>
            <a:endParaRPr lang="en-IN" dirty="0"/>
          </a:p>
        </p:txBody>
      </p:sp>
    </p:spTree>
    <p:extLst>
      <p:ext uri="{BB962C8B-B14F-4D97-AF65-F5344CB8AC3E}">
        <p14:creationId xmlns:p14="http://schemas.microsoft.com/office/powerpoint/2010/main" val="78119264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B9D19-F3EB-C7D8-ED69-68F7B9FDB4C2}"/>
              </a:ext>
            </a:extLst>
          </p:cNvPr>
          <p:cNvSpPr>
            <a:spLocks noGrp="1"/>
          </p:cNvSpPr>
          <p:nvPr>
            <p:ph type="title"/>
          </p:nvPr>
        </p:nvSpPr>
        <p:spPr/>
        <p:txBody>
          <a:bodyPr/>
          <a:lstStyle/>
          <a:p>
            <a:r>
              <a:rPr lang="en-IN" dirty="0"/>
              <a:t>Fetch Interceptor</a:t>
            </a:r>
          </a:p>
        </p:txBody>
      </p:sp>
      <p:sp>
        <p:nvSpPr>
          <p:cNvPr id="3" name="Content Placeholder 2">
            <a:extLst>
              <a:ext uri="{FF2B5EF4-FFF2-40B4-BE49-F238E27FC236}">
                <a16:creationId xmlns:a16="http://schemas.microsoft.com/office/drawing/2014/main" id="{C0EE9709-5D31-4BA3-7917-3EFBFDEB5124}"/>
              </a:ext>
            </a:extLst>
          </p:cNvPr>
          <p:cNvSpPr>
            <a:spLocks noGrp="1"/>
          </p:cNvSpPr>
          <p:nvPr>
            <p:ph idx="1"/>
          </p:nvPr>
        </p:nvSpPr>
        <p:spPr/>
        <p:txBody>
          <a:bodyPr>
            <a:normAutofit/>
          </a:bodyPr>
          <a:lstStyle/>
          <a:p>
            <a:r>
              <a:rPr lang="en-US" sz="2000" dirty="0"/>
              <a:t>Interceptors are an excellent way to modify the HTTP request or response to make it more simple and understandable.</a:t>
            </a:r>
          </a:p>
          <a:p>
            <a:r>
              <a:rPr lang="en-US" sz="2000" dirty="0"/>
              <a:t>fetch-intercept monkey patches the global fetch method and allows you the usage in Browser, Node and </a:t>
            </a:r>
            <a:r>
              <a:rPr lang="en-US" sz="2000" dirty="0" err="1"/>
              <a:t>Webworker</a:t>
            </a:r>
            <a:r>
              <a:rPr lang="en-US" sz="2000" dirty="0"/>
              <a:t> environments.</a:t>
            </a:r>
          </a:p>
          <a:p>
            <a:r>
              <a:rPr lang="en-IN" sz="2000" dirty="0">
                <a:hlinkClick r:id="rId2"/>
              </a:rPr>
              <a:t>https://www.npmjs.com/package/fetch-intercept</a:t>
            </a:r>
            <a:endParaRPr lang="en-US" sz="2000" dirty="0"/>
          </a:p>
        </p:txBody>
      </p:sp>
      <p:grpSp>
        <p:nvGrpSpPr>
          <p:cNvPr id="18" name="Group 17">
            <a:extLst>
              <a:ext uri="{FF2B5EF4-FFF2-40B4-BE49-F238E27FC236}">
                <a16:creationId xmlns:a16="http://schemas.microsoft.com/office/drawing/2014/main" id="{C19C56DF-A776-E869-8418-F1CB3361618A}"/>
              </a:ext>
            </a:extLst>
          </p:cNvPr>
          <p:cNvGrpSpPr/>
          <p:nvPr/>
        </p:nvGrpSpPr>
        <p:grpSpPr>
          <a:xfrm>
            <a:off x="1312333" y="3695873"/>
            <a:ext cx="9719733" cy="3077461"/>
            <a:chOff x="1295400" y="3191932"/>
            <a:chExt cx="9719733" cy="3077461"/>
          </a:xfrm>
        </p:grpSpPr>
        <p:sp>
          <p:nvSpPr>
            <p:cNvPr id="4" name="Rectangle 3">
              <a:extLst>
                <a:ext uri="{FF2B5EF4-FFF2-40B4-BE49-F238E27FC236}">
                  <a16:creationId xmlns:a16="http://schemas.microsoft.com/office/drawing/2014/main" id="{B05FD383-11B1-6118-FD6B-80C1190A5309}"/>
                </a:ext>
              </a:extLst>
            </p:cNvPr>
            <p:cNvSpPr/>
            <p:nvPr/>
          </p:nvSpPr>
          <p:spPr>
            <a:xfrm>
              <a:off x="1295400" y="3750734"/>
              <a:ext cx="2175934" cy="1109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React Application</a:t>
              </a:r>
            </a:p>
          </p:txBody>
        </p:sp>
        <p:sp>
          <p:nvSpPr>
            <p:cNvPr id="5" name="Rectangle 4">
              <a:extLst>
                <a:ext uri="{FF2B5EF4-FFF2-40B4-BE49-F238E27FC236}">
                  <a16:creationId xmlns:a16="http://schemas.microsoft.com/office/drawing/2014/main" id="{590FA5C2-1DF3-2F27-A27A-F12DAA5FCD62}"/>
                </a:ext>
              </a:extLst>
            </p:cNvPr>
            <p:cNvSpPr/>
            <p:nvPr/>
          </p:nvSpPr>
          <p:spPr>
            <a:xfrm>
              <a:off x="8839199" y="3750733"/>
              <a:ext cx="2175934" cy="1109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Server</a:t>
              </a:r>
            </a:p>
          </p:txBody>
        </p:sp>
        <p:sp>
          <p:nvSpPr>
            <p:cNvPr id="6" name="Oval 5">
              <a:extLst>
                <a:ext uri="{FF2B5EF4-FFF2-40B4-BE49-F238E27FC236}">
                  <a16:creationId xmlns:a16="http://schemas.microsoft.com/office/drawing/2014/main" id="{5568121C-FA5B-470C-A7B4-95350230592F}"/>
                </a:ext>
              </a:extLst>
            </p:cNvPr>
            <p:cNvSpPr/>
            <p:nvPr/>
          </p:nvSpPr>
          <p:spPr>
            <a:xfrm>
              <a:off x="5088467" y="3191932"/>
              <a:ext cx="2175934" cy="22267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Interceptor</a:t>
              </a:r>
            </a:p>
          </p:txBody>
        </p:sp>
        <p:cxnSp>
          <p:nvCxnSpPr>
            <p:cNvPr id="8" name="Straight Arrow Connector 7">
              <a:extLst>
                <a:ext uri="{FF2B5EF4-FFF2-40B4-BE49-F238E27FC236}">
                  <a16:creationId xmlns:a16="http://schemas.microsoft.com/office/drawing/2014/main" id="{4B58E704-01E7-F7B4-FBD4-27F27F1269AF}"/>
                </a:ext>
              </a:extLst>
            </p:cNvPr>
            <p:cNvCxnSpPr/>
            <p:nvPr/>
          </p:nvCxnSpPr>
          <p:spPr>
            <a:xfrm>
              <a:off x="3632201" y="4001294"/>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9" name="Straight Arrow Connector 8">
              <a:extLst>
                <a:ext uri="{FF2B5EF4-FFF2-40B4-BE49-F238E27FC236}">
                  <a16:creationId xmlns:a16="http://schemas.microsoft.com/office/drawing/2014/main" id="{307EB37E-67E4-A59C-EF5D-B50D44037EF0}"/>
                </a:ext>
              </a:extLst>
            </p:cNvPr>
            <p:cNvCxnSpPr/>
            <p:nvPr/>
          </p:nvCxnSpPr>
          <p:spPr>
            <a:xfrm>
              <a:off x="7323667" y="3989388"/>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0" name="Straight Arrow Connector 9">
              <a:extLst>
                <a:ext uri="{FF2B5EF4-FFF2-40B4-BE49-F238E27FC236}">
                  <a16:creationId xmlns:a16="http://schemas.microsoft.com/office/drawing/2014/main" id="{A31E5A69-762F-7B6B-B4D2-9D4A8B56B9DA}"/>
                </a:ext>
              </a:extLst>
            </p:cNvPr>
            <p:cNvCxnSpPr>
              <a:cxnSpLocks/>
            </p:cNvCxnSpPr>
            <p:nvPr/>
          </p:nvCxnSpPr>
          <p:spPr>
            <a:xfrm flipH="1">
              <a:off x="7323667" y="4644761"/>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1" name="Straight Arrow Connector 10">
              <a:extLst>
                <a:ext uri="{FF2B5EF4-FFF2-40B4-BE49-F238E27FC236}">
                  <a16:creationId xmlns:a16="http://schemas.microsoft.com/office/drawing/2014/main" id="{3732BDD0-9F82-BAC4-A67C-984D3FC006D4}"/>
                </a:ext>
              </a:extLst>
            </p:cNvPr>
            <p:cNvCxnSpPr>
              <a:cxnSpLocks/>
            </p:cNvCxnSpPr>
            <p:nvPr/>
          </p:nvCxnSpPr>
          <p:spPr>
            <a:xfrm flipH="1">
              <a:off x="3632200" y="4607455"/>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2" name="TextBox 11">
              <a:extLst>
                <a:ext uri="{FF2B5EF4-FFF2-40B4-BE49-F238E27FC236}">
                  <a16:creationId xmlns:a16="http://schemas.microsoft.com/office/drawing/2014/main" id="{0261DBB5-194A-BB80-6B79-971DC28F9777}"/>
                </a:ext>
              </a:extLst>
            </p:cNvPr>
            <p:cNvSpPr txBox="1"/>
            <p:nvPr/>
          </p:nvSpPr>
          <p:spPr>
            <a:xfrm>
              <a:off x="3828920" y="3287494"/>
              <a:ext cx="944297" cy="646331"/>
            </a:xfrm>
            <a:prstGeom prst="rect">
              <a:avLst/>
            </a:prstGeom>
            <a:noFill/>
          </p:spPr>
          <p:txBody>
            <a:bodyPr wrap="none" rtlCol="0">
              <a:spAutoFit/>
            </a:bodyPr>
            <a:lstStyle/>
            <a:p>
              <a:pPr algn="ctr"/>
              <a:r>
                <a:rPr lang="en-IN" dirty="0"/>
                <a:t>HTTP</a:t>
              </a:r>
            </a:p>
            <a:p>
              <a:pPr algn="ctr"/>
              <a:r>
                <a:rPr lang="en-IN" dirty="0"/>
                <a:t>Request</a:t>
              </a:r>
            </a:p>
          </p:txBody>
        </p:sp>
        <p:sp>
          <p:nvSpPr>
            <p:cNvPr id="13" name="TextBox 12">
              <a:extLst>
                <a:ext uri="{FF2B5EF4-FFF2-40B4-BE49-F238E27FC236}">
                  <a16:creationId xmlns:a16="http://schemas.microsoft.com/office/drawing/2014/main" id="{4D4E0AF8-7C52-1613-8CCD-FE2167D3CFBA}"/>
                </a:ext>
              </a:extLst>
            </p:cNvPr>
            <p:cNvSpPr txBox="1"/>
            <p:nvPr/>
          </p:nvSpPr>
          <p:spPr>
            <a:xfrm>
              <a:off x="7524353" y="3287494"/>
              <a:ext cx="944297" cy="646331"/>
            </a:xfrm>
            <a:prstGeom prst="rect">
              <a:avLst/>
            </a:prstGeom>
            <a:noFill/>
          </p:spPr>
          <p:txBody>
            <a:bodyPr wrap="none" rtlCol="0">
              <a:spAutoFit/>
            </a:bodyPr>
            <a:lstStyle/>
            <a:p>
              <a:pPr algn="ctr"/>
              <a:r>
                <a:rPr lang="en-IN" dirty="0"/>
                <a:t>HTTP</a:t>
              </a:r>
            </a:p>
            <a:p>
              <a:pPr algn="ctr"/>
              <a:r>
                <a:rPr lang="en-IN" dirty="0"/>
                <a:t>Request</a:t>
              </a:r>
            </a:p>
          </p:txBody>
        </p:sp>
        <p:sp>
          <p:nvSpPr>
            <p:cNvPr id="14" name="TextBox 13">
              <a:extLst>
                <a:ext uri="{FF2B5EF4-FFF2-40B4-BE49-F238E27FC236}">
                  <a16:creationId xmlns:a16="http://schemas.microsoft.com/office/drawing/2014/main" id="{BB214CCE-0E5E-AA19-782D-B4D2149DD3F1}"/>
                </a:ext>
              </a:extLst>
            </p:cNvPr>
            <p:cNvSpPr txBox="1"/>
            <p:nvPr/>
          </p:nvSpPr>
          <p:spPr>
            <a:xfrm>
              <a:off x="7517525" y="4737192"/>
              <a:ext cx="1081515" cy="646331"/>
            </a:xfrm>
            <a:prstGeom prst="rect">
              <a:avLst/>
            </a:prstGeom>
            <a:noFill/>
          </p:spPr>
          <p:txBody>
            <a:bodyPr wrap="none" rtlCol="0">
              <a:spAutoFit/>
            </a:bodyPr>
            <a:lstStyle/>
            <a:p>
              <a:pPr algn="ctr"/>
              <a:r>
                <a:rPr lang="en-IN" dirty="0"/>
                <a:t>HTTP</a:t>
              </a:r>
            </a:p>
            <a:p>
              <a:pPr algn="ctr"/>
              <a:r>
                <a:rPr lang="en-IN" dirty="0"/>
                <a:t>Response</a:t>
              </a:r>
            </a:p>
          </p:txBody>
        </p:sp>
        <p:sp>
          <p:nvSpPr>
            <p:cNvPr id="15" name="TextBox 14">
              <a:extLst>
                <a:ext uri="{FF2B5EF4-FFF2-40B4-BE49-F238E27FC236}">
                  <a16:creationId xmlns:a16="http://schemas.microsoft.com/office/drawing/2014/main" id="{52E2EEA5-4874-3F6C-F648-D787D9DBC9FE}"/>
                </a:ext>
              </a:extLst>
            </p:cNvPr>
            <p:cNvSpPr txBox="1"/>
            <p:nvPr/>
          </p:nvSpPr>
          <p:spPr>
            <a:xfrm>
              <a:off x="3747000" y="4735385"/>
              <a:ext cx="1081515" cy="646331"/>
            </a:xfrm>
            <a:prstGeom prst="rect">
              <a:avLst/>
            </a:prstGeom>
            <a:noFill/>
          </p:spPr>
          <p:txBody>
            <a:bodyPr wrap="none" rtlCol="0">
              <a:spAutoFit/>
            </a:bodyPr>
            <a:lstStyle/>
            <a:p>
              <a:pPr algn="ctr"/>
              <a:r>
                <a:rPr lang="en-IN" dirty="0"/>
                <a:t>HTTP</a:t>
              </a:r>
            </a:p>
            <a:p>
              <a:pPr algn="ctr"/>
              <a:r>
                <a:rPr lang="en-IN" dirty="0"/>
                <a:t>Response</a:t>
              </a:r>
            </a:p>
          </p:txBody>
        </p:sp>
        <p:sp>
          <p:nvSpPr>
            <p:cNvPr id="16" name="TextBox 15">
              <a:extLst>
                <a:ext uri="{FF2B5EF4-FFF2-40B4-BE49-F238E27FC236}">
                  <a16:creationId xmlns:a16="http://schemas.microsoft.com/office/drawing/2014/main" id="{DF328A6F-4EC8-2B91-642E-2ADC917B91C8}"/>
                </a:ext>
              </a:extLst>
            </p:cNvPr>
            <p:cNvSpPr txBox="1"/>
            <p:nvPr/>
          </p:nvSpPr>
          <p:spPr>
            <a:xfrm>
              <a:off x="4669963" y="5623062"/>
              <a:ext cx="3012941" cy="646331"/>
            </a:xfrm>
            <a:prstGeom prst="rect">
              <a:avLst/>
            </a:prstGeom>
            <a:noFill/>
          </p:spPr>
          <p:txBody>
            <a:bodyPr wrap="none" rtlCol="0">
              <a:spAutoFit/>
            </a:bodyPr>
            <a:lstStyle/>
            <a:p>
              <a:pPr algn="ctr"/>
              <a:r>
                <a:rPr lang="en-IN" dirty="0"/>
                <a:t>We can manipulate or modify </a:t>
              </a:r>
            </a:p>
            <a:p>
              <a:pPr algn="ctr"/>
              <a:r>
                <a:rPr lang="en-IN" dirty="0"/>
                <a:t>the request or response</a:t>
              </a:r>
            </a:p>
          </p:txBody>
        </p:sp>
      </p:grpSp>
    </p:spTree>
    <p:extLst>
      <p:ext uri="{BB962C8B-B14F-4D97-AF65-F5344CB8AC3E}">
        <p14:creationId xmlns:p14="http://schemas.microsoft.com/office/powerpoint/2010/main" val="34456550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B49F6-21D2-1268-97E1-682DC14BAA3B}"/>
              </a:ext>
            </a:extLst>
          </p:cNvPr>
          <p:cNvSpPr>
            <a:spLocks noGrp="1"/>
          </p:cNvSpPr>
          <p:nvPr>
            <p:ph type="title"/>
          </p:nvPr>
        </p:nvSpPr>
        <p:spPr/>
        <p:txBody>
          <a:bodyPr/>
          <a:lstStyle/>
          <a:p>
            <a:r>
              <a:rPr lang="en-US" dirty="0"/>
              <a:t>Secure Application using Custom Route</a:t>
            </a:r>
            <a:endParaRPr lang="en-IN" dirty="0"/>
          </a:p>
        </p:txBody>
      </p:sp>
      <p:sp>
        <p:nvSpPr>
          <p:cNvPr id="3" name="Content Placeholder 2">
            <a:extLst>
              <a:ext uri="{FF2B5EF4-FFF2-40B4-BE49-F238E27FC236}">
                <a16:creationId xmlns:a16="http://schemas.microsoft.com/office/drawing/2014/main" id="{CCFC3D7D-1D3C-2503-B2C6-2787A1B00AE7}"/>
              </a:ext>
            </a:extLst>
          </p:cNvPr>
          <p:cNvSpPr>
            <a:spLocks noGrp="1"/>
          </p:cNvSpPr>
          <p:nvPr>
            <p:ph idx="1"/>
          </p:nvPr>
        </p:nvSpPr>
        <p:spPr/>
        <p:txBody>
          <a:bodyPr>
            <a:normAutofit fontScale="77500" lnSpcReduction="20000"/>
          </a:bodyPr>
          <a:lstStyle/>
          <a:p>
            <a:r>
              <a:rPr lang="en-US" dirty="0"/>
              <a:t>When user clicks the Admin Link, we need to verify that we have a token in session storage, and if the token in not there in the session storage, redirect the request to login component. (</a:t>
            </a:r>
            <a:r>
              <a:rPr lang="en-US" dirty="0" err="1"/>
              <a:t>SecuredRoute</a:t>
            </a:r>
            <a:r>
              <a:rPr lang="en-US" dirty="0"/>
              <a:t>)</a:t>
            </a:r>
          </a:p>
          <a:p>
            <a:pPr lvl="1"/>
            <a:r>
              <a:rPr lang="en-US" dirty="0" err="1"/>
              <a:t>SecuredRoute</a:t>
            </a:r>
            <a:r>
              <a:rPr lang="en-US" dirty="0"/>
              <a:t> uses </a:t>
            </a:r>
            <a:r>
              <a:rPr lang="en-US" dirty="0" err="1"/>
              <a:t>AuthenticatorClient’s</a:t>
            </a:r>
            <a:r>
              <a:rPr lang="en-US" dirty="0"/>
              <a:t> </a:t>
            </a:r>
            <a:r>
              <a:rPr lang="en-US" dirty="0" err="1"/>
              <a:t>isAuthenticated</a:t>
            </a:r>
            <a:r>
              <a:rPr lang="en-US" dirty="0"/>
              <a:t> to verify. </a:t>
            </a:r>
          </a:p>
          <a:p>
            <a:pPr lvl="2"/>
            <a:r>
              <a:rPr lang="en-US" dirty="0"/>
              <a:t>If false, the request is redirected to Login Component.</a:t>
            </a:r>
          </a:p>
          <a:p>
            <a:pPr lvl="2"/>
            <a:r>
              <a:rPr lang="en-US" dirty="0"/>
              <a:t>If true, the request is allowed for Admin Component.</a:t>
            </a:r>
          </a:p>
          <a:p>
            <a:r>
              <a:rPr lang="en-US" dirty="0"/>
              <a:t>Logging and Token Management (</a:t>
            </a:r>
            <a:r>
              <a:rPr lang="en-US" dirty="0" err="1"/>
              <a:t>AuthenticatorClient</a:t>
            </a:r>
            <a:r>
              <a:rPr lang="en-US" dirty="0"/>
              <a:t>)</a:t>
            </a:r>
          </a:p>
          <a:p>
            <a:pPr lvl="1"/>
            <a:r>
              <a:rPr lang="en-US" dirty="0"/>
              <a:t>On Login Component, user must give username and password, which will be sent to Node API Server</a:t>
            </a:r>
          </a:p>
          <a:p>
            <a:pPr lvl="1"/>
            <a:r>
              <a:rPr lang="en-US" dirty="0"/>
              <a:t>If the username &amp; password is correct, in the response; token will come from the Server</a:t>
            </a:r>
          </a:p>
          <a:p>
            <a:pPr lvl="1"/>
            <a:r>
              <a:rPr lang="en-US" dirty="0"/>
              <a:t>Received token will be stored in the session storage of the browser and </a:t>
            </a:r>
            <a:r>
              <a:rPr lang="en-US" dirty="0" err="1"/>
              <a:t>isAuthenticated</a:t>
            </a:r>
            <a:r>
              <a:rPr lang="en-US" dirty="0"/>
              <a:t> will be set to true.</a:t>
            </a:r>
          </a:p>
          <a:p>
            <a:r>
              <a:rPr lang="en-US" dirty="0"/>
              <a:t>Reading and Attaching Token (Fetch Interceptor)</a:t>
            </a:r>
          </a:p>
          <a:p>
            <a:pPr lvl="1"/>
            <a:r>
              <a:rPr lang="en-US" dirty="0"/>
              <a:t>Whenever the AJAX request is made for </a:t>
            </a:r>
            <a:r>
              <a:rPr lang="en-US" dirty="0" err="1"/>
              <a:t>api</a:t>
            </a:r>
            <a:r>
              <a:rPr lang="en-US" dirty="0"/>
              <a:t>, we must read and attach the token in the request header.</a:t>
            </a:r>
          </a:p>
          <a:p>
            <a:pPr lvl="1"/>
            <a:r>
              <a:rPr lang="en-US" dirty="0"/>
              <a:t>We use </a:t>
            </a:r>
            <a:r>
              <a:rPr lang="en-US" dirty="0" err="1"/>
              <a:t>AuthenticatorClient</a:t>
            </a:r>
            <a:r>
              <a:rPr lang="en-US" dirty="0"/>
              <a:t> </a:t>
            </a:r>
            <a:r>
              <a:rPr lang="en-US" dirty="0" err="1"/>
              <a:t>readToken</a:t>
            </a:r>
            <a:r>
              <a:rPr lang="en-US" dirty="0"/>
              <a:t>() to read the token from session storage.</a:t>
            </a:r>
          </a:p>
          <a:p>
            <a:endParaRPr lang="en-IN" dirty="0"/>
          </a:p>
        </p:txBody>
      </p:sp>
    </p:spTree>
    <p:extLst>
      <p:ext uri="{BB962C8B-B14F-4D97-AF65-F5344CB8AC3E}">
        <p14:creationId xmlns:p14="http://schemas.microsoft.com/office/powerpoint/2010/main" val="21220419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A3AF0-967A-4D89-BE9A-D388E7CF30B3}"/>
              </a:ext>
            </a:extLst>
          </p:cNvPr>
          <p:cNvSpPr>
            <a:spLocks noGrp="1"/>
          </p:cNvSpPr>
          <p:nvPr>
            <p:ph type="title"/>
          </p:nvPr>
        </p:nvSpPr>
        <p:spPr/>
        <p:txBody>
          <a:bodyPr/>
          <a:lstStyle/>
          <a:p>
            <a:r>
              <a:rPr lang="en-IN" dirty="0"/>
              <a:t>HOC (Higher Order Components)</a:t>
            </a:r>
          </a:p>
        </p:txBody>
      </p:sp>
      <p:sp>
        <p:nvSpPr>
          <p:cNvPr id="3" name="Content Placeholder 2">
            <a:extLst>
              <a:ext uri="{FF2B5EF4-FFF2-40B4-BE49-F238E27FC236}">
                <a16:creationId xmlns:a16="http://schemas.microsoft.com/office/drawing/2014/main" id="{71CB7186-16B6-4B15-B571-E1CFD9D4DBAE}"/>
              </a:ext>
            </a:extLst>
          </p:cNvPr>
          <p:cNvSpPr>
            <a:spLocks noGrp="1"/>
          </p:cNvSpPr>
          <p:nvPr>
            <p:ph idx="1"/>
          </p:nvPr>
        </p:nvSpPr>
        <p:spPr/>
        <p:txBody>
          <a:bodyPr/>
          <a:lstStyle/>
          <a:p>
            <a:pPr algn="just"/>
            <a:r>
              <a:rPr lang="en-US" dirty="0"/>
              <a:t>HOC is a pattern that emerges from </a:t>
            </a:r>
            <a:r>
              <a:rPr lang="en-US" dirty="0" err="1"/>
              <a:t>React’s</a:t>
            </a:r>
            <a:r>
              <a:rPr lang="en-US" dirty="0"/>
              <a:t> compositional nature.</a:t>
            </a:r>
          </a:p>
          <a:p>
            <a:pPr algn="just"/>
            <a:r>
              <a:rPr lang="en-US" dirty="0"/>
              <a:t>A higher-order component (HOC) is an advanced technique in React for reusing component logic. </a:t>
            </a:r>
          </a:p>
          <a:p>
            <a:pPr algn="just"/>
            <a:r>
              <a:rPr lang="en-US" i="0" dirty="0">
                <a:solidFill>
                  <a:srgbClr val="000000"/>
                </a:solidFill>
                <a:effectLst/>
                <a:latin typeface="-apple-system"/>
              </a:rPr>
              <a:t>Component transforms props into UI,</a:t>
            </a:r>
            <a:r>
              <a:rPr lang="en-US" b="1" i="0" dirty="0">
                <a:solidFill>
                  <a:srgbClr val="000000"/>
                </a:solidFill>
                <a:effectLst/>
                <a:latin typeface="-apple-system"/>
              </a:rPr>
              <a:t> a higher-order component transforms a component into another component</a:t>
            </a:r>
            <a:r>
              <a:rPr lang="en-US" b="0" i="0" dirty="0">
                <a:solidFill>
                  <a:srgbClr val="000000"/>
                </a:solidFill>
                <a:effectLst/>
                <a:latin typeface="-apple-system"/>
              </a:rPr>
              <a:t>.</a:t>
            </a:r>
          </a:p>
          <a:p>
            <a:pPr algn="just"/>
            <a:r>
              <a:rPr lang="en-US" b="1" dirty="0"/>
              <a:t>A higher-order component is a function that takes a component and returns a new component</a:t>
            </a:r>
            <a:r>
              <a:rPr lang="en-US" dirty="0"/>
              <a:t>.</a:t>
            </a:r>
          </a:p>
        </p:txBody>
      </p:sp>
    </p:spTree>
    <p:extLst>
      <p:ext uri="{BB962C8B-B14F-4D97-AF65-F5344CB8AC3E}">
        <p14:creationId xmlns:p14="http://schemas.microsoft.com/office/powerpoint/2010/main" val="377669146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B96C0-0A9F-45B1-9BD2-3D94EBC547A3}"/>
              </a:ext>
            </a:extLst>
          </p:cNvPr>
          <p:cNvSpPr>
            <a:spLocks noGrp="1"/>
          </p:cNvSpPr>
          <p:nvPr>
            <p:ph type="title"/>
          </p:nvPr>
        </p:nvSpPr>
        <p:spPr/>
        <p:txBody>
          <a:bodyPr/>
          <a:lstStyle/>
          <a:p>
            <a:r>
              <a:rPr lang="en-US" dirty="0"/>
              <a:t>Why HOC?</a:t>
            </a:r>
          </a:p>
        </p:txBody>
      </p:sp>
      <p:sp>
        <p:nvSpPr>
          <p:cNvPr id="3" name="Content Placeholder 2">
            <a:extLst>
              <a:ext uri="{FF2B5EF4-FFF2-40B4-BE49-F238E27FC236}">
                <a16:creationId xmlns:a16="http://schemas.microsoft.com/office/drawing/2014/main" id="{1E110B07-706C-4DEB-961F-D805E85643D5}"/>
              </a:ext>
            </a:extLst>
          </p:cNvPr>
          <p:cNvSpPr>
            <a:spLocks noGrp="1"/>
          </p:cNvSpPr>
          <p:nvPr>
            <p:ph idx="1"/>
          </p:nvPr>
        </p:nvSpPr>
        <p:spPr/>
        <p:txBody>
          <a:bodyPr/>
          <a:lstStyle/>
          <a:p>
            <a:r>
              <a:rPr lang="en-US" dirty="0"/>
              <a:t>Reason to use Higher-Order component:</a:t>
            </a:r>
          </a:p>
          <a:p>
            <a:pPr lvl="1"/>
            <a:r>
              <a:rPr lang="en-US" dirty="0"/>
              <a:t>Easy to handle</a:t>
            </a:r>
          </a:p>
          <a:p>
            <a:pPr lvl="1"/>
            <a:r>
              <a:rPr lang="en-US" dirty="0"/>
              <a:t>Get rid of copying the same logic in every component</a:t>
            </a:r>
          </a:p>
          <a:p>
            <a:pPr lvl="1"/>
            <a:r>
              <a:rPr lang="en-US" dirty="0"/>
              <a:t>Makes code more readable</a:t>
            </a:r>
          </a:p>
        </p:txBody>
      </p:sp>
    </p:spTree>
    <p:extLst>
      <p:ext uri="{BB962C8B-B14F-4D97-AF65-F5344CB8AC3E}">
        <p14:creationId xmlns:p14="http://schemas.microsoft.com/office/powerpoint/2010/main" val="2424590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raditional Page Cycle vs SPA Lifecycle | Single Page Applications">
            <a:extLst>
              <a:ext uri="{FF2B5EF4-FFF2-40B4-BE49-F238E27FC236}">
                <a16:creationId xmlns:a16="http://schemas.microsoft.com/office/drawing/2014/main" id="{D11BAB91-4487-D9EB-5CE5-113B0AD2574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2522"/>
          <a:stretch/>
        </p:blipFill>
        <p:spPr bwMode="auto">
          <a:xfrm>
            <a:off x="1289558" y="643466"/>
            <a:ext cx="9612883"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252097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FB327-9E33-4B80-2C5A-462E960E337B}"/>
              </a:ext>
            </a:extLst>
          </p:cNvPr>
          <p:cNvSpPr>
            <a:spLocks noGrp="1"/>
          </p:cNvSpPr>
          <p:nvPr>
            <p:ph type="title"/>
          </p:nvPr>
        </p:nvSpPr>
        <p:spPr/>
        <p:txBody>
          <a:bodyPr/>
          <a:lstStyle/>
          <a:p>
            <a:r>
              <a:rPr lang="en-IN" dirty="0"/>
              <a:t>Questions</a:t>
            </a:r>
          </a:p>
        </p:txBody>
      </p:sp>
      <p:sp>
        <p:nvSpPr>
          <p:cNvPr id="3" name="Content Placeholder 2">
            <a:extLst>
              <a:ext uri="{FF2B5EF4-FFF2-40B4-BE49-F238E27FC236}">
                <a16:creationId xmlns:a16="http://schemas.microsoft.com/office/drawing/2014/main" id="{D7B3EE40-0A7E-6438-C120-1AD327D0C7FA}"/>
              </a:ext>
            </a:extLst>
          </p:cNvPr>
          <p:cNvSpPr>
            <a:spLocks noGrp="1"/>
          </p:cNvSpPr>
          <p:nvPr>
            <p:ph idx="1"/>
          </p:nvPr>
        </p:nvSpPr>
        <p:spPr/>
        <p:txBody>
          <a:bodyPr>
            <a:normAutofit/>
          </a:bodyPr>
          <a:lstStyle/>
          <a:p>
            <a:r>
              <a:rPr lang="en-US" dirty="0"/>
              <a:t>When 2 or more components want to share data, where should we keep the data?</a:t>
            </a:r>
          </a:p>
          <a:p>
            <a:pPr lvl="1"/>
            <a:r>
              <a:rPr lang="en-US" dirty="0"/>
              <a:t>Parent Component</a:t>
            </a:r>
          </a:p>
          <a:p>
            <a:pPr lvl="1"/>
            <a:r>
              <a:rPr lang="en-US" dirty="0"/>
              <a:t>Context API (Provider &amp; Consumer)</a:t>
            </a:r>
          </a:p>
          <a:p>
            <a:r>
              <a:rPr lang="en-US" dirty="0"/>
              <a:t>How will you maintain data related to multiple subcomponents in an application?</a:t>
            </a:r>
          </a:p>
          <a:p>
            <a:pPr lvl="1"/>
            <a:r>
              <a:rPr lang="en-US" dirty="0"/>
              <a:t>Multiple Contexts</a:t>
            </a:r>
          </a:p>
          <a:p>
            <a:r>
              <a:rPr lang="en-US" dirty="0"/>
              <a:t>How will you manage all the contexts in the application?</a:t>
            </a:r>
          </a:p>
          <a:p>
            <a:endParaRPr lang="en-US" dirty="0"/>
          </a:p>
          <a:p>
            <a:endParaRPr lang="en-IN" dirty="0"/>
          </a:p>
        </p:txBody>
      </p:sp>
    </p:spTree>
    <p:extLst>
      <p:ext uri="{BB962C8B-B14F-4D97-AF65-F5344CB8AC3E}">
        <p14:creationId xmlns:p14="http://schemas.microsoft.com/office/powerpoint/2010/main" val="14036272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ED43D-DECE-4F2A-AFDE-FFDED99BDFE9}"/>
              </a:ext>
            </a:extLst>
          </p:cNvPr>
          <p:cNvSpPr>
            <a:spLocks noGrp="1"/>
          </p:cNvSpPr>
          <p:nvPr>
            <p:ph type="title"/>
          </p:nvPr>
        </p:nvSpPr>
        <p:spPr/>
        <p:txBody>
          <a:bodyPr/>
          <a:lstStyle/>
          <a:p>
            <a:r>
              <a:rPr lang="en-US" dirty="0"/>
              <a:t>Redux</a:t>
            </a:r>
          </a:p>
        </p:txBody>
      </p:sp>
      <p:sp>
        <p:nvSpPr>
          <p:cNvPr id="3" name="Content Placeholder 2">
            <a:extLst>
              <a:ext uri="{FF2B5EF4-FFF2-40B4-BE49-F238E27FC236}">
                <a16:creationId xmlns:a16="http://schemas.microsoft.com/office/drawing/2014/main" id="{E9AEBCE0-D90C-4DF6-8BEF-CE2598C9ED3B}"/>
              </a:ext>
            </a:extLst>
          </p:cNvPr>
          <p:cNvSpPr>
            <a:spLocks noGrp="1"/>
          </p:cNvSpPr>
          <p:nvPr>
            <p:ph idx="1"/>
          </p:nvPr>
        </p:nvSpPr>
        <p:spPr/>
        <p:txBody>
          <a:bodyPr/>
          <a:lstStyle/>
          <a:p>
            <a:r>
              <a:rPr lang="en-US" dirty="0"/>
              <a:t>Redux is a pattern and library for managing and updating application state, using events called "actions". </a:t>
            </a:r>
          </a:p>
          <a:p>
            <a:r>
              <a:rPr lang="en-US" dirty="0"/>
              <a:t>It serves as a centralized store for state that needs to be used across your entire application, with rules ensuring that the state can only be updated in a predictable fashion.</a:t>
            </a:r>
          </a:p>
          <a:p>
            <a:r>
              <a:rPr lang="en-US" b="1" i="0" dirty="0">
                <a:solidFill>
                  <a:srgbClr val="1C1E21"/>
                </a:solidFill>
                <a:effectLst/>
                <a:latin typeface="system-ui"/>
              </a:rPr>
              <a:t>The patterns and tools provided by Redux make it easier to understand when, where, why, and how the state in your application is being updated, and how your application logic will behave when those changes occur</a:t>
            </a:r>
            <a:r>
              <a:rPr lang="en-US" b="0" i="0" dirty="0">
                <a:solidFill>
                  <a:srgbClr val="1C1E21"/>
                </a:solidFill>
                <a:effectLst/>
                <a:latin typeface="system-ui"/>
              </a:rPr>
              <a:t>. </a:t>
            </a:r>
            <a:endParaRPr lang="en-US" dirty="0"/>
          </a:p>
        </p:txBody>
      </p:sp>
    </p:spTree>
    <p:extLst>
      <p:ext uri="{BB962C8B-B14F-4D97-AF65-F5344CB8AC3E}">
        <p14:creationId xmlns:p14="http://schemas.microsoft.com/office/powerpoint/2010/main" val="392325332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4794F-CF93-49CF-B5D1-912890A10C0A}"/>
              </a:ext>
            </a:extLst>
          </p:cNvPr>
          <p:cNvSpPr>
            <a:spLocks noGrp="1"/>
          </p:cNvSpPr>
          <p:nvPr>
            <p:ph type="title"/>
          </p:nvPr>
        </p:nvSpPr>
        <p:spPr/>
        <p:txBody>
          <a:bodyPr/>
          <a:lstStyle/>
          <a:p>
            <a:r>
              <a:rPr lang="en-US" dirty="0"/>
              <a:t>When Should I Use Redux?</a:t>
            </a:r>
          </a:p>
        </p:txBody>
      </p:sp>
      <p:sp>
        <p:nvSpPr>
          <p:cNvPr id="3" name="Content Placeholder 2">
            <a:extLst>
              <a:ext uri="{FF2B5EF4-FFF2-40B4-BE49-F238E27FC236}">
                <a16:creationId xmlns:a16="http://schemas.microsoft.com/office/drawing/2014/main" id="{C366AA4D-57C4-459C-BB98-BE7353DCF5E1}"/>
              </a:ext>
            </a:extLst>
          </p:cNvPr>
          <p:cNvSpPr>
            <a:spLocks noGrp="1"/>
          </p:cNvSpPr>
          <p:nvPr>
            <p:ph idx="1"/>
          </p:nvPr>
        </p:nvSpPr>
        <p:spPr/>
        <p:txBody>
          <a:bodyPr>
            <a:normAutofit fontScale="92500" lnSpcReduction="20000"/>
          </a:bodyPr>
          <a:lstStyle/>
          <a:p>
            <a:r>
              <a:rPr lang="en-US" dirty="0"/>
              <a:t>Redux helps you deal with shared state management, but like any tool, it has tradeoffs. There are more concepts to learn, and more code to write. It also adds some indirection to your code and asks you to follow certain restrictions. It's a trade-off between short term and long-term productivity.</a:t>
            </a:r>
          </a:p>
          <a:p>
            <a:r>
              <a:rPr lang="en-US" dirty="0"/>
              <a:t>Redux is more useful when:</a:t>
            </a:r>
          </a:p>
          <a:p>
            <a:pPr lvl="1"/>
            <a:r>
              <a:rPr lang="en-US" dirty="0"/>
              <a:t>You have large amounts of application state that are needed in many places in the app</a:t>
            </a:r>
          </a:p>
          <a:p>
            <a:pPr lvl="1"/>
            <a:r>
              <a:rPr lang="en-US" dirty="0"/>
              <a:t>The app state is updated frequently over time</a:t>
            </a:r>
          </a:p>
          <a:p>
            <a:pPr lvl="1"/>
            <a:r>
              <a:rPr lang="en-US" dirty="0"/>
              <a:t>The logic to update that state may be complex</a:t>
            </a:r>
          </a:p>
          <a:p>
            <a:pPr lvl="1"/>
            <a:r>
              <a:rPr lang="en-US" dirty="0"/>
              <a:t>The app has a medium or large-sized codebase, and might be worked on by many people</a:t>
            </a:r>
          </a:p>
          <a:p>
            <a:pPr marL="0" indent="0" algn="ctr">
              <a:buNone/>
            </a:pPr>
            <a:r>
              <a:rPr lang="en-US" b="1" dirty="0"/>
              <a:t>Not all apps need Redux. Take some time to think about the kind of app you're building and decide what tools would be best to help solve the problems you're working on.</a:t>
            </a:r>
          </a:p>
        </p:txBody>
      </p:sp>
    </p:spTree>
    <p:extLst>
      <p:ext uri="{BB962C8B-B14F-4D97-AF65-F5344CB8AC3E}">
        <p14:creationId xmlns:p14="http://schemas.microsoft.com/office/powerpoint/2010/main" val="185909865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88900-897E-49F4-A425-A8B171993ACF}"/>
              </a:ext>
            </a:extLst>
          </p:cNvPr>
          <p:cNvSpPr>
            <a:spLocks noGrp="1"/>
          </p:cNvSpPr>
          <p:nvPr>
            <p:ph type="title"/>
          </p:nvPr>
        </p:nvSpPr>
        <p:spPr/>
        <p:txBody>
          <a:bodyPr/>
          <a:lstStyle/>
          <a:p>
            <a:r>
              <a:rPr lang="en-US" dirty="0"/>
              <a:t>Redux Terminology</a:t>
            </a:r>
          </a:p>
        </p:txBody>
      </p:sp>
      <p:sp>
        <p:nvSpPr>
          <p:cNvPr id="5" name="Content Placeholder 4">
            <a:extLst>
              <a:ext uri="{FF2B5EF4-FFF2-40B4-BE49-F238E27FC236}">
                <a16:creationId xmlns:a16="http://schemas.microsoft.com/office/drawing/2014/main" id="{E01F6AA5-2E8C-44B4-9137-B7B6633D448C}"/>
              </a:ext>
            </a:extLst>
          </p:cNvPr>
          <p:cNvSpPr>
            <a:spLocks noGrp="1"/>
          </p:cNvSpPr>
          <p:nvPr>
            <p:ph idx="1"/>
          </p:nvPr>
        </p:nvSpPr>
        <p:spPr/>
        <p:txBody>
          <a:bodyPr>
            <a:normAutofit fontScale="70000" lnSpcReduction="20000"/>
          </a:bodyPr>
          <a:lstStyle/>
          <a:p>
            <a:r>
              <a:rPr lang="en-US" sz="3400" b="1" dirty="0">
                <a:solidFill>
                  <a:srgbClr val="0070C0"/>
                </a:solidFill>
              </a:rPr>
              <a:t>Actions</a:t>
            </a:r>
            <a:r>
              <a:rPr lang="en-US" dirty="0"/>
              <a:t> - An action is a plain JavaScript object that has a type field. </a:t>
            </a:r>
            <a:r>
              <a:rPr lang="en-US" b="1" dirty="0"/>
              <a:t>You can think of an action as an event that describes something that happened in the application.</a:t>
            </a:r>
          </a:p>
          <a:p>
            <a:r>
              <a:rPr lang="en-US" sz="3400" b="1" dirty="0">
                <a:solidFill>
                  <a:srgbClr val="0070C0"/>
                </a:solidFill>
              </a:rPr>
              <a:t>Action Creators </a:t>
            </a:r>
            <a:r>
              <a:rPr lang="en-US" dirty="0"/>
              <a:t>- An action creator is a function that creates and returns an action object. We typically use these, so we don't have to write the action object by hand every time</a:t>
            </a:r>
          </a:p>
          <a:p>
            <a:r>
              <a:rPr lang="en-US" sz="3400" b="1" dirty="0">
                <a:solidFill>
                  <a:srgbClr val="0070C0"/>
                </a:solidFill>
              </a:rPr>
              <a:t>Reducers</a:t>
            </a:r>
            <a:r>
              <a:rPr lang="en-US" dirty="0"/>
              <a:t> - A reducer is a function that receives the current state and an action object, decides how to update the state if necessary, and returns the new state. </a:t>
            </a:r>
            <a:r>
              <a:rPr lang="en-US" b="1" dirty="0"/>
              <a:t>You can think of a reducer as an event listener which handles events based on the received action (event) type.</a:t>
            </a:r>
          </a:p>
          <a:p>
            <a:r>
              <a:rPr lang="en-US" sz="3400" b="1" dirty="0">
                <a:solidFill>
                  <a:srgbClr val="0070C0"/>
                </a:solidFill>
              </a:rPr>
              <a:t>Store</a:t>
            </a:r>
            <a:r>
              <a:rPr lang="en-US" dirty="0"/>
              <a:t> - The current Redux application state lives in an object called the store . The store is created by passing in a reducer.</a:t>
            </a:r>
          </a:p>
          <a:p>
            <a:r>
              <a:rPr lang="en-US" sz="3400" b="1" dirty="0">
                <a:solidFill>
                  <a:srgbClr val="0070C0"/>
                </a:solidFill>
              </a:rPr>
              <a:t>Dispatch</a:t>
            </a:r>
            <a:r>
              <a:rPr lang="en-US" dirty="0"/>
              <a:t> - The Redux store has a method called dispatch. The only way to update the state is to call </a:t>
            </a:r>
            <a:r>
              <a:rPr lang="en-US" dirty="0" err="1"/>
              <a:t>store.dispatch</a:t>
            </a:r>
            <a:r>
              <a:rPr lang="en-US" dirty="0"/>
              <a:t>() and pass in an action object. The store will run its reducer function and save the new state value inside. </a:t>
            </a:r>
            <a:r>
              <a:rPr lang="en-US" b="1" dirty="0"/>
              <a:t>You can think of dispatching actions as "triggering an event"</a:t>
            </a:r>
            <a:r>
              <a:rPr lang="en-US" dirty="0"/>
              <a:t> in the application.</a:t>
            </a:r>
          </a:p>
          <a:p>
            <a:r>
              <a:rPr lang="en-US" sz="3400" b="1" dirty="0">
                <a:solidFill>
                  <a:srgbClr val="0070C0"/>
                </a:solidFill>
              </a:rPr>
              <a:t>Selectors</a:t>
            </a:r>
            <a:r>
              <a:rPr lang="en-US" dirty="0"/>
              <a:t> - Selectors are functions that know how to extract specific pieces of information from a store state value. </a:t>
            </a:r>
          </a:p>
        </p:txBody>
      </p:sp>
    </p:spTree>
    <p:extLst>
      <p:ext uri="{BB962C8B-B14F-4D97-AF65-F5344CB8AC3E}">
        <p14:creationId xmlns:p14="http://schemas.microsoft.com/office/powerpoint/2010/main" val="248678081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38A668B-4B8B-4998-9347-8CA4455AB1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8692" y="1594022"/>
            <a:ext cx="6826422" cy="5119816"/>
          </a:xfrm>
          <a:prstGeom prst="rect">
            <a:avLst/>
          </a:prstGeom>
        </p:spPr>
      </p:pic>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Data Flow</a:t>
            </a:r>
            <a:endParaRPr lang="en-US" dirty="0"/>
          </a:p>
        </p:txBody>
      </p:sp>
    </p:spTree>
    <p:extLst>
      <p:ext uri="{BB962C8B-B14F-4D97-AF65-F5344CB8AC3E}">
        <p14:creationId xmlns:p14="http://schemas.microsoft.com/office/powerpoint/2010/main" val="247831877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FEED0-8F40-495F-BCF9-75221F05B293}"/>
              </a:ext>
            </a:extLst>
          </p:cNvPr>
          <p:cNvSpPr>
            <a:spLocks noGrp="1"/>
          </p:cNvSpPr>
          <p:nvPr>
            <p:ph type="title"/>
          </p:nvPr>
        </p:nvSpPr>
        <p:spPr>
          <a:xfrm>
            <a:off x="838200" y="365125"/>
            <a:ext cx="10515600" cy="1325563"/>
          </a:xfrm>
        </p:spPr>
        <p:txBody>
          <a:bodyPr/>
          <a:lstStyle/>
          <a:p>
            <a:r>
              <a:rPr lang="en-IN" dirty="0" err="1"/>
              <a:t>Thunk</a:t>
            </a:r>
            <a:r>
              <a:rPr lang="en-IN" dirty="0"/>
              <a:t> Middleware – Async Data Flow</a:t>
            </a:r>
          </a:p>
        </p:txBody>
      </p:sp>
      <p:sp>
        <p:nvSpPr>
          <p:cNvPr id="3" name="Content Placeholder 2">
            <a:extLst>
              <a:ext uri="{FF2B5EF4-FFF2-40B4-BE49-F238E27FC236}">
                <a16:creationId xmlns:a16="http://schemas.microsoft.com/office/drawing/2014/main" id="{12BA9822-2C8A-47EA-8C31-17D165E27443}"/>
              </a:ext>
            </a:extLst>
          </p:cNvPr>
          <p:cNvSpPr>
            <a:spLocks noGrp="1"/>
          </p:cNvSpPr>
          <p:nvPr>
            <p:ph idx="1"/>
          </p:nvPr>
        </p:nvSpPr>
        <p:spPr>
          <a:xfrm>
            <a:off x="838200" y="1825625"/>
            <a:ext cx="10515600" cy="4351338"/>
          </a:xfrm>
        </p:spPr>
        <p:txBody>
          <a:bodyPr/>
          <a:lstStyle/>
          <a:p>
            <a:r>
              <a:rPr lang="en-US" dirty="0" err="1"/>
              <a:t>Thunk</a:t>
            </a:r>
            <a:r>
              <a:rPr lang="en-US" dirty="0"/>
              <a:t> is a logical concept in programming where you deal with a function that is primarily used to delay the calculation or evaluation of any operation.</a:t>
            </a:r>
          </a:p>
          <a:p>
            <a:r>
              <a:rPr lang="en-US" dirty="0"/>
              <a:t>Redux </a:t>
            </a:r>
            <a:r>
              <a:rPr lang="en-US" dirty="0" err="1"/>
              <a:t>Thunk</a:t>
            </a:r>
            <a:r>
              <a:rPr lang="en-US" dirty="0"/>
              <a:t> acts as a middleware that will return you a function instead of an object while calling through the action creators. </a:t>
            </a:r>
          </a:p>
          <a:p>
            <a:r>
              <a:rPr lang="en-US" dirty="0"/>
              <a:t>The returned function receives the dispatch method from the store and then later it is used to dispatch synchronously inside the body of function once the asynchronous actions have been completed. </a:t>
            </a:r>
          </a:p>
        </p:txBody>
      </p:sp>
    </p:spTree>
    <p:extLst>
      <p:ext uri="{BB962C8B-B14F-4D97-AF65-F5344CB8AC3E}">
        <p14:creationId xmlns:p14="http://schemas.microsoft.com/office/powerpoint/2010/main" val="33057881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Async Data Flow</a:t>
            </a:r>
            <a:endParaRPr lang="en-US" dirty="0"/>
          </a:p>
        </p:txBody>
      </p:sp>
      <p:pic>
        <p:nvPicPr>
          <p:cNvPr id="4" name="Picture 3" descr="Diagram&#10;&#10;Description automatically generated">
            <a:extLst>
              <a:ext uri="{FF2B5EF4-FFF2-40B4-BE49-F238E27FC236}">
                <a16:creationId xmlns:a16="http://schemas.microsoft.com/office/drawing/2014/main" id="{E2BC2DC4-33B0-4D99-8CDF-C44FB5C881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8443" y="1408669"/>
            <a:ext cx="7035114" cy="5276336"/>
          </a:xfrm>
          <a:prstGeom prst="rect">
            <a:avLst/>
          </a:prstGeom>
        </p:spPr>
      </p:pic>
    </p:spTree>
    <p:extLst>
      <p:ext uri="{BB962C8B-B14F-4D97-AF65-F5344CB8AC3E}">
        <p14:creationId xmlns:p14="http://schemas.microsoft.com/office/powerpoint/2010/main" val="174789124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62C0A-F546-5EA9-7BA3-F5E48D033EF9}"/>
              </a:ext>
            </a:extLst>
          </p:cNvPr>
          <p:cNvSpPr>
            <a:spLocks noGrp="1"/>
          </p:cNvSpPr>
          <p:nvPr>
            <p:ph type="title"/>
          </p:nvPr>
        </p:nvSpPr>
        <p:spPr>
          <a:xfrm>
            <a:off x="838200" y="1552087"/>
            <a:ext cx="10515600" cy="1325563"/>
          </a:xfrm>
        </p:spPr>
        <p:txBody>
          <a:bodyPr>
            <a:normAutofit fontScale="90000"/>
          </a:bodyPr>
          <a:lstStyle/>
          <a:p>
            <a:r>
              <a:rPr lang="en-IN" dirty="0"/>
              <a:t>REACT COMPONENT </a:t>
            </a:r>
            <a:r>
              <a:rPr lang="en-IN" dirty="0">
                <a:sym typeface="Wingdings" panose="05000000000000000000" pitchFamily="2" charset="2"/>
              </a:rPr>
              <a:t> DISPATCHER (ACTION)  REDUCER  STORE REACT COMPONENT</a:t>
            </a:r>
            <a:endParaRPr lang="en-IN" dirty="0"/>
          </a:p>
        </p:txBody>
      </p:sp>
      <p:sp>
        <p:nvSpPr>
          <p:cNvPr id="3" name="Title 1">
            <a:extLst>
              <a:ext uri="{FF2B5EF4-FFF2-40B4-BE49-F238E27FC236}">
                <a16:creationId xmlns:a16="http://schemas.microsoft.com/office/drawing/2014/main" id="{B603926A-F8F9-F233-BDB0-7F076521C404}"/>
              </a:ext>
            </a:extLst>
          </p:cNvPr>
          <p:cNvSpPr txBox="1">
            <a:spLocks/>
          </p:cNvSpPr>
          <p:nvPr/>
        </p:nvSpPr>
        <p:spPr>
          <a:xfrm>
            <a:off x="838200" y="4049754"/>
            <a:ext cx="10515600" cy="1325563"/>
          </a:xfrm>
          <a:prstGeom prst="rect">
            <a:avLst/>
          </a:prstGeom>
        </p:spPr>
        <p:txBody>
          <a:bodyPr vert="horz" lIns="91440" tIns="45720" rIns="91440" bIns="45720" rtlCol="0" anchor="ct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dirty="0"/>
              <a:t>REACT COMPONENT </a:t>
            </a:r>
            <a:r>
              <a:rPr lang="en-IN" dirty="0">
                <a:sym typeface="Wingdings" panose="05000000000000000000" pitchFamily="2" charset="2"/>
              </a:rPr>
              <a:t> DISPATCHER (ACTION)  MIDDLEWARE  REDUCER  STORE REACT COMPONENT</a:t>
            </a:r>
            <a:endParaRPr lang="en-IN" dirty="0"/>
          </a:p>
        </p:txBody>
      </p:sp>
    </p:spTree>
    <p:extLst>
      <p:ext uri="{BB962C8B-B14F-4D97-AF65-F5344CB8AC3E}">
        <p14:creationId xmlns:p14="http://schemas.microsoft.com/office/powerpoint/2010/main" val="357113633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580A7-9D54-48EC-AB75-B8255920C6A6}"/>
              </a:ext>
            </a:extLst>
          </p:cNvPr>
          <p:cNvSpPr>
            <a:spLocks noGrp="1"/>
          </p:cNvSpPr>
          <p:nvPr>
            <p:ph type="title"/>
          </p:nvPr>
        </p:nvSpPr>
        <p:spPr/>
        <p:txBody>
          <a:bodyPr/>
          <a:lstStyle/>
          <a:p>
            <a:r>
              <a:rPr lang="en-IN" dirty="0"/>
              <a:t>Points to Remember</a:t>
            </a:r>
          </a:p>
        </p:txBody>
      </p:sp>
      <p:sp>
        <p:nvSpPr>
          <p:cNvPr id="3" name="Content Placeholder 2">
            <a:extLst>
              <a:ext uri="{FF2B5EF4-FFF2-40B4-BE49-F238E27FC236}">
                <a16:creationId xmlns:a16="http://schemas.microsoft.com/office/drawing/2014/main" id="{38AA7A56-7317-443A-B362-D7EF140B1CD1}"/>
              </a:ext>
            </a:extLst>
          </p:cNvPr>
          <p:cNvSpPr>
            <a:spLocks noGrp="1"/>
          </p:cNvSpPr>
          <p:nvPr>
            <p:ph idx="1"/>
          </p:nvPr>
        </p:nvSpPr>
        <p:spPr/>
        <p:txBody>
          <a:bodyPr>
            <a:normAutofit fontScale="85000" lnSpcReduction="20000"/>
          </a:bodyPr>
          <a:lstStyle/>
          <a:p>
            <a:r>
              <a:rPr lang="en-US" dirty="0" err="1"/>
              <a:t>ActionTypes</a:t>
            </a:r>
            <a:r>
              <a:rPr lang="en-US" dirty="0"/>
              <a:t> are used for Creating Action Objects and also helps reducer to recognize Action which is dispatched to it.</a:t>
            </a:r>
          </a:p>
          <a:p>
            <a:r>
              <a:rPr lang="en-US" dirty="0"/>
              <a:t>REACT COMPONENT -&gt; DISPATCHER -&gt; ACTION -&gt; REDUCER -&gt; STORE -&gt; REACT COMPONENT</a:t>
            </a:r>
          </a:p>
          <a:p>
            <a:r>
              <a:rPr lang="en-US" dirty="0"/>
              <a:t>How Component will know about the Dispatch/Dispatcher?</a:t>
            </a:r>
          </a:p>
          <a:p>
            <a:pPr lvl="1"/>
            <a:r>
              <a:rPr lang="en-US" dirty="0"/>
              <a:t>Component uses connect() to get access to the Dispatch which is used in </a:t>
            </a:r>
            <a:r>
              <a:rPr lang="en-US" dirty="0" err="1"/>
              <a:t>mapDispatchToProps</a:t>
            </a:r>
            <a:r>
              <a:rPr lang="en-US" dirty="0"/>
              <a:t>() </a:t>
            </a:r>
          </a:p>
          <a:p>
            <a:pPr lvl="1"/>
            <a:r>
              <a:rPr lang="en-US" dirty="0"/>
              <a:t>In functional components we use </a:t>
            </a:r>
            <a:r>
              <a:rPr lang="en-US" dirty="0" err="1"/>
              <a:t>useDispatch</a:t>
            </a:r>
            <a:r>
              <a:rPr lang="en-US" dirty="0"/>
              <a:t>() Hook</a:t>
            </a:r>
          </a:p>
          <a:p>
            <a:r>
              <a:rPr lang="en-US" dirty="0"/>
              <a:t>How Component will know about the State?</a:t>
            </a:r>
          </a:p>
          <a:p>
            <a:pPr lvl="1"/>
            <a:r>
              <a:rPr lang="en-US" dirty="0"/>
              <a:t>Component uses connect() to get access to state which is used in </a:t>
            </a:r>
            <a:r>
              <a:rPr lang="en-US" dirty="0" err="1"/>
              <a:t>mapStateToProps</a:t>
            </a:r>
            <a:r>
              <a:rPr lang="en-US" dirty="0"/>
              <a:t>(),</a:t>
            </a:r>
          </a:p>
          <a:p>
            <a:pPr lvl="1"/>
            <a:r>
              <a:rPr lang="en-US" dirty="0"/>
              <a:t>In functional components we use </a:t>
            </a:r>
            <a:r>
              <a:rPr lang="en-US" dirty="0" err="1"/>
              <a:t>useSelector</a:t>
            </a:r>
            <a:r>
              <a:rPr lang="en-US" dirty="0"/>
              <a:t>() Hook</a:t>
            </a:r>
          </a:p>
          <a:p>
            <a:r>
              <a:rPr lang="en-US" dirty="0"/>
              <a:t>How Component will know about the Actions?</a:t>
            </a:r>
          </a:p>
          <a:p>
            <a:pPr lvl="1"/>
            <a:r>
              <a:rPr lang="en-US" dirty="0"/>
              <a:t>Component takes the actions (action Objects) to be performed from </a:t>
            </a:r>
            <a:r>
              <a:rPr lang="en-US" dirty="0" err="1"/>
              <a:t>ActionCreators</a:t>
            </a:r>
            <a:r>
              <a:rPr lang="en-US" dirty="0"/>
              <a:t> (</a:t>
            </a:r>
            <a:r>
              <a:rPr lang="en-US" dirty="0" err="1"/>
              <a:t>counterActions</a:t>
            </a:r>
            <a:r>
              <a:rPr lang="en-US" dirty="0"/>
              <a:t>, </a:t>
            </a:r>
            <a:r>
              <a:rPr lang="en-US" dirty="0" err="1"/>
              <a:t>productActions</a:t>
            </a:r>
            <a:r>
              <a:rPr lang="en-US" dirty="0"/>
              <a:t>)</a:t>
            </a:r>
          </a:p>
        </p:txBody>
      </p:sp>
    </p:spTree>
    <p:extLst>
      <p:ext uri="{BB962C8B-B14F-4D97-AF65-F5344CB8AC3E}">
        <p14:creationId xmlns:p14="http://schemas.microsoft.com/office/powerpoint/2010/main" val="354366035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B26EC-975B-7C6D-3F71-FAB59FA3EF8C}"/>
              </a:ext>
            </a:extLst>
          </p:cNvPr>
          <p:cNvSpPr>
            <a:spLocks noGrp="1"/>
          </p:cNvSpPr>
          <p:nvPr>
            <p:ph type="title"/>
          </p:nvPr>
        </p:nvSpPr>
        <p:spPr/>
        <p:txBody>
          <a:bodyPr/>
          <a:lstStyle/>
          <a:p>
            <a:r>
              <a:rPr lang="en-IN" dirty="0"/>
              <a:t>Assignment to Complete</a:t>
            </a:r>
          </a:p>
        </p:txBody>
      </p:sp>
      <p:sp>
        <p:nvSpPr>
          <p:cNvPr id="3" name="Content Placeholder 2">
            <a:extLst>
              <a:ext uri="{FF2B5EF4-FFF2-40B4-BE49-F238E27FC236}">
                <a16:creationId xmlns:a16="http://schemas.microsoft.com/office/drawing/2014/main" id="{52E616F0-EAAF-89EB-B726-3D8D0078E9E2}"/>
              </a:ext>
            </a:extLst>
          </p:cNvPr>
          <p:cNvSpPr>
            <a:spLocks noGrp="1"/>
          </p:cNvSpPr>
          <p:nvPr>
            <p:ph idx="1"/>
          </p:nvPr>
        </p:nvSpPr>
        <p:spPr/>
        <p:txBody>
          <a:bodyPr/>
          <a:lstStyle/>
          <a:p>
            <a:r>
              <a:rPr lang="en-IN" dirty="0"/>
              <a:t>CRUD Assignment using Context &amp; Reducer (Day 4)</a:t>
            </a:r>
          </a:p>
          <a:p>
            <a:r>
              <a:rPr lang="en-IN" dirty="0"/>
              <a:t>CRUD Assignment with User in Routing Application (Token Based)</a:t>
            </a:r>
          </a:p>
          <a:p>
            <a:r>
              <a:rPr lang="en-IN" dirty="0"/>
              <a:t>CRUD Assignment with Redux</a:t>
            </a:r>
          </a:p>
          <a:p>
            <a:endParaRPr lang="en-IN" dirty="0"/>
          </a:p>
        </p:txBody>
      </p:sp>
    </p:spTree>
    <p:extLst>
      <p:ext uri="{BB962C8B-B14F-4D97-AF65-F5344CB8AC3E}">
        <p14:creationId xmlns:p14="http://schemas.microsoft.com/office/powerpoint/2010/main" val="31167148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1BEA8-3274-8FFC-3E9B-9FE973B76EBB}"/>
              </a:ext>
            </a:extLst>
          </p:cNvPr>
          <p:cNvSpPr>
            <a:spLocks noGrp="1"/>
          </p:cNvSpPr>
          <p:nvPr>
            <p:ph type="title"/>
          </p:nvPr>
        </p:nvSpPr>
        <p:spPr>
          <a:xfrm>
            <a:off x="479394" y="1070800"/>
            <a:ext cx="3939688" cy="5583126"/>
          </a:xfrm>
        </p:spPr>
        <p:txBody>
          <a:bodyPr>
            <a:normAutofit/>
          </a:bodyPr>
          <a:lstStyle/>
          <a:p>
            <a:pPr algn="r"/>
            <a:r>
              <a:rPr lang="en-IN" sz="6200" dirty="0"/>
              <a:t>Single Page Application Pros - CSR</a:t>
            </a:r>
          </a:p>
        </p:txBody>
      </p:sp>
      <p:graphicFrame>
        <p:nvGraphicFramePr>
          <p:cNvPr id="66" name="Content Placeholder 2">
            <a:extLst>
              <a:ext uri="{FF2B5EF4-FFF2-40B4-BE49-F238E27FC236}">
                <a16:creationId xmlns:a16="http://schemas.microsoft.com/office/drawing/2014/main" id="{6CA41C74-D2B8-8356-2086-B11010D25600}"/>
              </a:ext>
            </a:extLst>
          </p:cNvPr>
          <p:cNvGraphicFramePr>
            <a:graphicFrameLocks noGrp="1"/>
          </p:cNvGraphicFramePr>
          <p:nvPr>
            <p:ph idx="1"/>
          </p:nvPr>
        </p:nvGraphicFramePr>
        <p:xfrm>
          <a:off x="5108535" y="1070800"/>
          <a:ext cx="6245265" cy="55893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161965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5" name="Rectangle 47">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BE5BA3-3D14-4CFA-9DDB-9248482CBE53}"/>
              </a:ext>
            </a:extLst>
          </p:cNvPr>
          <p:cNvSpPr>
            <a:spLocks noGrp="1"/>
          </p:cNvSpPr>
          <p:nvPr>
            <p:ph type="title"/>
          </p:nvPr>
        </p:nvSpPr>
        <p:spPr>
          <a:xfrm>
            <a:off x="7239014" y="525982"/>
            <a:ext cx="4282983" cy="1200361"/>
          </a:xfrm>
        </p:spPr>
        <p:txBody>
          <a:bodyPr anchor="b">
            <a:normAutofit/>
          </a:bodyPr>
          <a:lstStyle/>
          <a:p>
            <a:r>
              <a:rPr lang="en-US" sz="3600"/>
              <a:t>Contact Me	</a:t>
            </a:r>
            <a:endParaRPr lang="en-IN" sz="3600"/>
          </a:p>
        </p:txBody>
      </p:sp>
      <p:sp>
        <p:nvSpPr>
          <p:cNvPr id="66" name="Rectangle 4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5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Logo&#10;&#10;Description automatically generated">
            <a:extLst>
              <a:ext uri="{FF2B5EF4-FFF2-40B4-BE49-F238E27FC236}">
                <a16:creationId xmlns:a16="http://schemas.microsoft.com/office/drawing/2014/main" id="{1368364E-E78C-4AD6-AD3D-B975FF656F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244" y="1195023"/>
            <a:ext cx="5628018" cy="4235083"/>
          </a:xfrm>
          <a:prstGeom prst="rect">
            <a:avLst/>
          </a:prstGeom>
        </p:spPr>
      </p:pic>
      <p:sp>
        <p:nvSpPr>
          <p:cNvPr id="68" name="Rectangle 53">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55">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8" name="Content Placeholder 2">
            <a:extLst>
              <a:ext uri="{FF2B5EF4-FFF2-40B4-BE49-F238E27FC236}">
                <a16:creationId xmlns:a16="http://schemas.microsoft.com/office/drawing/2014/main" id="{FC65EEBD-5589-48DB-A356-9E3C0495B2F7}"/>
              </a:ext>
            </a:extLst>
          </p:cNvPr>
          <p:cNvGraphicFramePr>
            <a:graphicFrameLocks noGrp="1"/>
          </p:cNvGraphicFramePr>
          <p:nvPr>
            <p:ph idx="1"/>
            <p:extLst>
              <p:ext uri="{D42A27DB-BD31-4B8C-83A1-F6EECF244321}">
                <p14:modId xmlns:p14="http://schemas.microsoft.com/office/powerpoint/2010/main" val="586811489"/>
              </p:ext>
            </p:extLst>
          </p:nvPr>
        </p:nvGraphicFramePr>
        <p:xfrm>
          <a:off x="7239012" y="2031101"/>
          <a:ext cx="4282984" cy="35119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1516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05585CA-07EE-5D82-904C-441E0A77E749}"/>
              </a:ext>
            </a:extLst>
          </p:cNvPr>
          <p:cNvSpPr/>
          <p:nvPr/>
        </p:nvSpPr>
        <p:spPr>
          <a:xfrm>
            <a:off x="4342014" y="1353376"/>
            <a:ext cx="3507971" cy="4151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lnSpc>
                <a:spcPct val="150000"/>
              </a:lnSpc>
            </a:pPr>
            <a:r>
              <a:rPr lang="en-IN" sz="2800" b="1" dirty="0"/>
              <a:t>REACT COMPONENT</a:t>
            </a:r>
          </a:p>
          <a:p>
            <a:pPr algn="ctr"/>
            <a:endParaRPr lang="en-IN" sz="600" b="1" dirty="0">
              <a:solidFill>
                <a:srgbClr val="FF0000"/>
              </a:solidFill>
            </a:endParaRPr>
          </a:p>
        </p:txBody>
      </p:sp>
      <p:sp>
        <p:nvSpPr>
          <p:cNvPr id="5" name="Rectangle: Rounded Corners 4">
            <a:extLst>
              <a:ext uri="{FF2B5EF4-FFF2-40B4-BE49-F238E27FC236}">
                <a16:creationId xmlns:a16="http://schemas.microsoft.com/office/drawing/2014/main" id="{2B8B612D-627D-3961-06BF-B19A27BC69C6}"/>
              </a:ext>
            </a:extLst>
          </p:cNvPr>
          <p:cNvSpPr/>
          <p:nvPr/>
        </p:nvSpPr>
        <p:spPr>
          <a:xfrm>
            <a:off x="905607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 (Client Side)</a:t>
            </a:r>
          </a:p>
          <a:p>
            <a:pPr algn="ctr"/>
            <a:endParaRPr lang="en-IN" dirty="0"/>
          </a:p>
          <a:p>
            <a:pPr algn="ctr"/>
            <a:r>
              <a:rPr lang="en-IN" sz="2000" b="1" dirty="0"/>
              <a:t>REACTDOM</a:t>
            </a:r>
          </a:p>
        </p:txBody>
      </p:sp>
      <p:cxnSp>
        <p:nvCxnSpPr>
          <p:cNvPr id="6" name="Straight Arrow Connector 5">
            <a:extLst>
              <a:ext uri="{FF2B5EF4-FFF2-40B4-BE49-F238E27FC236}">
                <a16:creationId xmlns:a16="http://schemas.microsoft.com/office/drawing/2014/main" id="{C692F282-0055-1CEE-CA9A-9EDB3494F6E4}"/>
              </a:ext>
            </a:extLst>
          </p:cNvPr>
          <p:cNvCxnSpPr>
            <a:endCxn id="5" idx="1"/>
          </p:cNvCxnSpPr>
          <p:nvPr/>
        </p:nvCxnSpPr>
        <p:spPr>
          <a:xfrm flipV="1">
            <a:off x="7849985"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F1E39603-9634-D301-4B0C-56CC759CBDFF}"/>
              </a:ext>
            </a:extLst>
          </p:cNvPr>
          <p:cNvSpPr/>
          <p:nvPr/>
        </p:nvSpPr>
        <p:spPr>
          <a:xfrm>
            <a:off x="9056076"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Node JS App (Server Side)</a:t>
            </a:r>
          </a:p>
          <a:p>
            <a:pPr algn="ctr"/>
            <a:endParaRPr lang="en-IN" sz="1600" dirty="0"/>
          </a:p>
          <a:p>
            <a:pPr algn="ctr"/>
            <a:r>
              <a:rPr lang="en-IN" sz="2000" b="1" dirty="0"/>
              <a:t>REACTDOMSERVER</a:t>
            </a:r>
            <a:endParaRPr lang="en-IN" sz="2400" b="1" dirty="0"/>
          </a:p>
        </p:txBody>
      </p:sp>
      <p:cxnSp>
        <p:nvCxnSpPr>
          <p:cNvPr id="8" name="Straight Arrow Connector 7">
            <a:extLst>
              <a:ext uri="{FF2B5EF4-FFF2-40B4-BE49-F238E27FC236}">
                <a16:creationId xmlns:a16="http://schemas.microsoft.com/office/drawing/2014/main" id="{E3F81109-4C48-03AE-A575-E8F229F1A313}"/>
              </a:ext>
            </a:extLst>
          </p:cNvPr>
          <p:cNvCxnSpPr>
            <a:endCxn id="7" idx="1"/>
          </p:cNvCxnSpPr>
          <p:nvPr/>
        </p:nvCxnSpPr>
        <p:spPr>
          <a:xfrm>
            <a:off x="7849985"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9D1D9DA9-D66D-43C6-85BF-C39A95096BA3}"/>
              </a:ext>
            </a:extLst>
          </p:cNvPr>
          <p:cNvSpPr/>
          <p:nvPr/>
        </p:nvSpPr>
        <p:spPr>
          <a:xfrm>
            <a:off x="9056076"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Node JS App (Server Side)</a:t>
            </a:r>
          </a:p>
          <a:p>
            <a:pPr algn="ctr"/>
            <a:endParaRPr lang="en-IN" sz="1600" dirty="0"/>
          </a:p>
          <a:p>
            <a:pPr algn="ctr"/>
            <a:r>
              <a:rPr lang="en-IN" sz="2000" b="1" dirty="0"/>
              <a:t>REACTDOMSERVER</a:t>
            </a:r>
            <a:endParaRPr lang="en-IN" sz="2400" b="1" dirty="0"/>
          </a:p>
        </p:txBody>
      </p:sp>
      <p:cxnSp>
        <p:nvCxnSpPr>
          <p:cNvPr id="10" name="Straight Arrow Connector 9">
            <a:extLst>
              <a:ext uri="{FF2B5EF4-FFF2-40B4-BE49-F238E27FC236}">
                <a16:creationId xmlns:a16="http://schemas.microsoft.com/office/drawing/2014/main" id="{16DB862E-2C31-859D-A7E1-2F0CF33E92B9}"/>
              </a:ext>
            </a:extLst>
          </p:cNvPr>
          <p:cNvCxnSpPr>
            <a:endCxn id="9" idx="1"/>
          </p:cNvCxnSpPr>
          <p:nvPr/>
        </p:nvCxnSpPr>
        <p:spPr>
          <a:xfrm>
            <a:off x="7849985"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A26B15FF-17FE-8433-12C5-43CF2F8BEADB}"/>
              </a:ext>
            </a:extLst>
          </p:cNvPr>
          <p:cNvSpPr/>
          <p:nvPr/>
        </p:nvSpPr>
        <p:spPr>
          <a:xfrm>
            <a:off x="375138"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Mobile Application</a:t>
            </a:r>
          </a:p>
          <a:p>
            <a:pPr algn="ctr"/>
            <a:endParaRPr lang="en-IN" sz="1600" dirty="0"/>
          </a:p>
          <a:p>
            <a:pPr algn="ctr"/>
            <a:r>
              <a:rPr lang="en-IN" sz="2000" b="1" dirty="0"/>
              <a:t>REACT NATIVE</a:t>
            </a:r>
            <a:endParaRPr lang="en-IN" sz="2400" b="1" dirty="0"/>
          </a:p>
        </p:txBody>
      </p:sp>
      <p:cxnSp>
        <p:nvCxnSpPr>
          <p:cNvPr id="12" name="Straight Arrow Connector 11">
            <a:extLst>
              <a:ext uri="{FF2B5EF4-FFF2-40B4-BE49-F238E27FC236}">
                <a16:creationId xmlns:a16="http://schemas.microsoft.com/office/drawing/2014/main" id="{01C2ACED-CBCD-8F81-52CF-62459CA91B20}"/>
              </a:ext>
            </a:extLst>
          </p:cNvPr>
          <p:cNvCxnSpPr>
            <a:endCxn id="11" idx="3"/>
          </p:cNvCxnSpPr>
          <p:nvPr/>
        </p:nvCxnSpPr>
        <p:spPr>
          <a:xfrm flipH="1">
            <a:off x="3135923"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a16="http://schemas.microsoft.com/office/drawing/2014/main" id="{539BC126-1CE2-FABC-233C-7BB9974B2783}"/>
              </a:ext>
            </a:extLst>
          </p:cNvPr>
          <p:cNvSpPr/>
          <p:nvPr/>
        </p:nvSpPr>
        <p:spPr>
          <a:xfrm>
            <a:off x="37513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Desktop Application</a:t>
            </a:r>
          </a:p>
          <a:p>
            <a:pPr algn="ctr"/>
            <a:r>
              <a:rPr lang="en-IN" dirty="0"/>
              <a:t>(Cross Platform)</a:t>
            </a:r>
          </a:p>
          <a:p>
            <a:pPr algn="ctr"/>
            <a:endParaRPr lang="en-IN" sz="1600" dirty="0"/>
          </a:p>
          <a:p>
            <a:pPr algn="ctr"/>
            <a:r>
              <a:rPr lang="en-IN" sz="2000" b="1" dirty="0"/>
              <a:t>ELECTRON JS</a:t>
            </a:r>
            <a:endParaRPr lang="en-IN" sz="2400" b="1" dirty="0"/>
          </a:p>
        </p:txBody>
      </p:sp>
      <p:cxnSp>
        <p:nvCxnSpPr>
          <p:cNvPr id="14" name="Straight Arrow Connector 13">
            <a:extLst>
              <a:ext uri="{FF2B5EF4-FFF2-40B4-BE49-F238E27FC236}">
                <a16:creationId xmlns:a16="http://schemas.microsoft.com/office/drawing/2014/main" id="{C2E070E2-974E-E947-E6C6-4918D1D40617}"/>
              </a:ext>
            </a:extLst>
          </p:cNvPr>
          <p:cNvCxnSpPr>
            <a:endCxn id="13" idx="3"/>
          </p:cNvCxnSpPr>
          <p:nvPr/>
        </p:nvCxnSpPr>
        <p:spPr>
          <a:xfrm flipH="1" flipV="1">
            <a:off x="3135922"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4735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F80F4-9989-68BE-97D6-BA20CDC349B9}"/>
              </a:ext>
            </a:extLst>
          </p:cNvPr>
          <p:cNvSpPr>
            <a:spLocks noGrp="1"/>
          </p:cNvSpPr>
          <p:nvPr>
            <p:ph type="title"/>
          </p:nvPr>
        </p:nvSpPr>
        <p:spPr/>
        <p:txBody>
          <a:bodyPr/>
          <a:lstStyle/>
          <a:p>
            <a:r>
              <a:rPr lang="en-IN" dirty="0"/>
              <a:t>What is a JavaScript Library?</a:t>
            </a:r>
          </a:p>
        </p:txBody>
      </p:sp>
      <p:sp>
        <p:nvSpPr>
          <p:cNvPr id="3" name="Content Placeholder 2">
            <a:extLst>
              <a:ext uri="{FF2B5EF4-FFF2-40B4-BE49-F238E27FC236}">
                <a16:creationId xmlns:a16="http://schemas.microsoft.com/office/drawing/2014/main" id="{73172300-530E-16B0-0375-DB676452C77A}"/>
              </a:ext>
            </a:extLst>
          </p:cNvPr>
          <p:cNvSpPr>
            <a:spLocks noGrp="1"/>
          </p:cNvSpPr>
          <p:nvPr>
            <p:ph idx="1"/>
          </p:nvPr>
        </p:nvSpPr>
        <p:spPr/>
        <p:txBody>
          <a:bodyPr/>
          <a:lstStyle/>
          <a:p>
            <a:r>
              <a:rPr lang="en-US" dirty="0"/>
              <a:t>JavaScript libraries are collections of prewritten code snippets that can be used and reused to perform common JavaScript functions. </a:t>
            </a:r>
          </a:p>
          <a:p>
            <a:r>
              <a:rPr lang="en-US" dirty="0"/>
              <a:t>A particular JavaScript library code can be plugged into the rest of your project’s code on an as-needed basis. </a:t>
            </a:r>
          </a:p>
          <a:p>
            <a:r>
              <a:rPr lang="en-US" dirty="0"/>
              <a:t>This led to faster development and fewer vulnerabilities to have errors.</a:t>
            </a:r>
            <a:endParaRPr lang="en-IN" dirty="0"/>
          </a:p>
        </p:txBody>
      </p:sp>
    </p:spTree>
    <p:extLst>
      <p:ext uri="{BB962C8B-B14F-4D97-AF65-F5344CB8AC3E}">
        <p14:creationId xmlns:p14="http://schemas.microsoft.com/office/powerpoint/2010/main" val="4487202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34120</TotalTime>
  <Words>4179</Words>
  <Application>Microsoft Office PowerPoint</Application>
  <PresentationFormat>Widescreen</PresentationFormat>
  <Paragraphs>657</Paragraphs>
  <Slides>70</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70</vt:i4>
      </vt:variant>
    </vt:vector>
  </HeadingPairs>
  <TitlesOfParts>
    <vt:vector size="81" baseType="lpstr">
      <vt:lpstr>-apple-system</vt:lpstr>
      <vt:lpstr>Arial</vt:lpstr>
      <vt:lpstr>Calibri</vt:lpstr>
      <vt:lpstr>Calibri Light</vt:lpstr>
      <vt:lpstr>charter</vt:lpstr>
      <vt:lpstr>Google Sans</vt:lpstr>
      <vt:lpstr>inter-regular</vt:lpstr>
      <vt:lpstr>Roboto</vt:lpstr>
      <vt:lpstr>system-ui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Single Page Application Pros - CSR</vt:lpstr>
      <vt:lpstr>PowerPoint Presentation</vt:lpstr>
      <vt:lpstr>What is a JavaScript Library?</vt:lpstr>
      <vt:lpstr>React JS</vt:lpstr>
      <vt:lpstr>Component vs Traditional Approach</vt:lpstr>
      <vt:lpstr>UI Composition (Composite UI Pattern)</vt:lpstr>
      <vt:lpstr>PowerPoint Presentation</vt:lpstr>
      <vt:lpstr>Installation</vt:lpstr>
      <vt:lpstr>React Installation</vt:lpstr>
      <vt:lpstr>PowerPoint Presentation</vt:lpstr>
      <vt:lpstr>Reference Links</vt:lpstr>
      <vt:lpstr>Using Bootstrap</vt:lpstr>
      <vt:lpstr>Assignment</vt:lpstr>
      <vt:lpstr>Styling React Component</vt:lpstr>
      <vt:lpstr>State</vt:lpstr>
      <vt:lpstr>Props</vt:lpstr>
      <vt:lpstr>Props vs State</vt:lpstr>
      <vt:lpstr>How Browser Renders a Web Page?</vt:lpstr>
      <vt:lpstr>Solution – Virtual DOM</vt:lpstr>
      <vt:lpstr>Virtual DOM</vt:lpstr>
      <vt:lpstr>PowerPoint Presentation</vt:lpstr>
      <vt:lpstr>SyntheticEvent Object</vt:lpstr>
      <vt:lpstr>SyntheticEvent object attributes</vt:lpstr>
      <vt:lpstr>Controlled Component</vt:lpstr>
      <vt:lpstr>Uncontrolled Component</vt:lpstr>
      <vt:lpstr>Controlled vs Uncontrolled</vt:lpstr>
      <vt:lpstr>Rules to follow</vt:lpstr>
      <vt:lpstr>Parent Child Communication</vt:lpstr>
      <vt:lpstr>Sibling Communication</vt:lpstr>
      <vt:lpstr>Methods &amp; Properties in a React Component Class</vt:lpstr>
      <vt:lpstr>Lifecycle Methods in a React Component Class</vt:lpstr>
      <vt:lpstr>Lifecycle Methods</vt:lpstr>
      <vt:lpstr>Error Boundaries</vt:lpstr>
      <vt:lpstr>Create an Error Boundary</vt:lpstr>
      <vt:lpstr>Context</vt:lpstr>
      <vt:lpstr>Sibling Communication</vt:lpstr>
      <vt:lpstr>Assignment</vt:lpstr>
      <vt:lpstr>Assignment 3</vt:lpstr>
      <vt:lpstr>AJAX and APIs</vt:lpstr>
      <vt:lpstr>Hooks</vt:lpstr>
      <vt:lpstr>Conventional Routing</vt:lpstr>
      <vt:lpstr>React Router</vt:lpstr>
      <vt:lpstr>React Client-side Routing</vt:lpstr>
      <vt:lpstr>Router Components</vt:lpstr>
      <vt:lpstr>Assignment</vt:lpstr>
      <vt:lpstr>PowerPoint Presentation</vt:lpstr>
      <vt:lpstr>How is it working?</vt:lpstr>
      <vt:lpstr>PowerPoint Presentation</vt:lpstr>
      <vt:lpstr>Secure Application using Custom Route</vt:lpstr>
      <vt:lpstr>Fetch Interceptor</vt:lpstr>
      <vt:lpstr>Secure Application using Custom Route</vt:lpstr>
      <vt:lpstr>HOC (Higher Order Components)</vt:lpstr>
      <vt:lpstr>Why HOC?</vt:lpstr>
      <vt:lpstr>Questions</vt:lpstr>
      <vt:lpstr>Redux</vt:lpstr>
      <vt:lpstr>When Should I Use Redux?</vt:lpstr>
      <vt:lpstr>Redux Terminology</vt:lpstr>
      <vt:lpstr>Redux Application Data Flow</vt:lpstr>
      <vt:lpstr>Thunk Middleware – Async Data Flow</vt:lpstr>
      <vt:lpstr>Redux Application Async Data Flow</vt:lpstr>
      <vt:lpstr>REACT COMPONENT  DISPATCHER (ACTION)  REDUCER  STORE REACT COMPONENT</vt:lpstr>
      <vt:lpstr>Points to Remember</vt:lpstr>
      <vt:lpstr>Assignment to Complete</vt:lpstr>
      <vt:lpstr>Contact 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Manish Sharma</dc:creator>
  <cp:lastModifiedBy>Manish Sharma</cp:lastModifiedBy>
  <cp:revision>18</cp:revision>
  <dcterms:created xsi:type="dcterms:W3CDTF">2021-11-22T03:42:21Z</dcterms:created>
  <dcterms:modified xsi:type="dcterms:W3CDTF">2023-08-25T12:35:18Z</dcterms:modified>
</cp:coreProperties>
</file>

<file path=docProps/thumbnail.jpeg>
</file>